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20"/>
  </p:notesMasterIdLst>
  <p:sldIdLst>
    <p:sldId id="256" r:id="rId2"/>
    <p:sldId id="259" r:id="rId3"/>
    <p:sldId id="264" r:id="rId4"/>
    <p:sldId id="260" r:id="rId5"/>
    <p:sldId id="267" r:id="rId6"/>
    <p:sldId id="261" r:id="rId7"/>
    <p:sldId id="262" r:id="rId8"/>
    <p:sldId id="266" r:id="rId9"/>
    <p:sldId id="311" r:id="rId10"/>
    <p:sldId id="283" r:id="rId11"/>
    <p:sldId id="312" r:id="rId12"/>
    <p:sldId id="265" r:id="rId13"/>
    <p:sldId id="263" r:id="rId14"/>
    <p:sldId id="269" r:id="rId15"/>
    <p:sldId id="313" r:id="rId16"/>
    <p:sldId id="314" r:id="rId17"/>
    <p:sldId id="268" r:id="rId18"/>
    <p:sldId id="270" r:id="rId19"/>
  </p:sldIdLst>
  <p:sldSz cx="9144000" cy="5143500" type="screen16x9"/>
  <p:notesSz cx="6858000" cy="9144000"/>
  <p:embeddedFontLst>
    <p:embeddedFont>
      <p:font typeface="Nunito" panose="00000500000000000000" pitchFamily="2" charset="0"/>
      <p:regular r:id="rId21"/>
      <p:bold r:id="rId22"/>
      <p:italic r:id="rId23"/>
      <p:boldItalic r:id="rId24"/>
    </p:embeddedFont>
    <p:embeddedFont>
      <p:font typeface="#9Slide03 Open Sans Bold" panose="020B0806030504020204" pitchFamily="34" charset="0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4F48E7-04A6-498F-AE27-B98F41D8F186}">
  <a:tblStyle styleId="{4E4F48E7-04A6-498F-AE27-B98F41D8F18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g13a726dbbe6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3" name="Google Shape;1883;g13a726dbbe6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g135b4cf82c8_0_30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1" name="Google Shape;1051;g135b4cf82c8_0_30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7366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137a46c28c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7" name="Google Shape;1187;g137a46c28c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g135b4cf82c8_0_3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7" name="Google Shape;1077;g135b4cf82c8_0_3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g137cc96a568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5" name="Google Shape;1425;g137cc96a568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g137cc96a568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5" name="Google Shape;1425;g137cc96a568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9885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g137cc96a568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5" name="Google Shape;1425;g137cc96a568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99554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g137cc96a568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0" name="Google Shape;1420;g137cc96a568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g137cc96a568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0" name="Google Shape;1440;g137cc96a568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1379fbe865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" name="Google Shape;810;g1379fbe8659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g137a46c28cf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8" name="Google Shape;1128;g137a46c28cf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135b4cf82c8_0_2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6" name="Google Shape;906;g135b4cf82c8_0_2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g137cc96a568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6" name="Google Shape;1396;g137cc96a568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135b4cf82c8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135b4cf82c8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g135b4cf82c8_0_30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1" name="Google Shape;1051;g135b4cf82c8_0_30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g137cc96a56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4" name="Google Shape;1284;g137cc96a56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135b4cf82c8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135b4cf82c8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84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20000" y="679875"/>
            <a:ext cx="7691400" cy="3923700"/>
          </a:xfrm>
          <a:prstGeom prst="foldedCorner">
            <a:avLst>
              <a:gd name="adj" fmla="val 16667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62950" y="1318325"/>
            <a:ext cx="5618100" cy="20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3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89200" y="3405075"/>
            <a:ext cx="4965300" cy="3927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4"/>
          <p:cNvSpPr/>
          <p:nvPr/>
        </p:nvSpPr>
        <p:spPr>
          <a:xfrm>
            <a:off x="720000" y="679875"/>
            <a:ext cx="7691400" cy="4223100"/>
          </a:xfrm>
          <a:prstGeom prst="foldedCorner">
            <a:avLst>
              <a:gd name="adj" fmla="val 16667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4"/>
          <p:cNvSpPr txBox="1">
            <a:spLocks noGrp="1"/>
          </p:cNvSpPr>
          <p:nvPr>
            <p:ph type="title"/>
          </p:nvPr>
        </p:nvSpPr>
        <p:spPr>
          <a:xfrm>
            <a:off x="4332075" y="3710575"/>
            <a:ext cx="2968200" cy="437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-"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9pPr>
          </a:lstStyle>
          <a:p>
            <a:endParaRPr/>
          </a:p>
        </p:txBody>
      </p:sp>
      <p:sp>
        <p:nvSpPr>
          <p:cNvPr id="221" name="Google Shape;221;p14"/>
          <p:cNvSpPr txBox="1">
            <a:spLocks noGrp="1"/>
          </p:cNvSpPr>
          <p:nvPr>
            <p:ph type="subTitle" idx="1"/>
          </p:nvPr>
        </p:nvSpPr>
        <p:spPr>
          <a:xfrm>
            <a:off x="4035225" y="1038300"/>
            <a:ext cx="3561900" cy="26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6"/>
          <p:cNvSpPr/>
          <p:nvPr/>
        </p:nvSpPr>
        <p:spPr>
          <a:xfrm>
            <a:off x="720000" y="540000"/>
            <a:ext cx="4118100" cy="4063500"/>
          </a:xfrm>
          <a:prstGeom prst="foldedCorner">
            <a:avLst>
              <a:gd name="adj" fmla="val 16667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6"/>
          <p:cNvSpPr txBox="1">
            <a:spLocks noGrp="1"/>
          </p:cNvSpPr>
          <p:nvPr>
            <p:ph type="subTitle" idx="1"/>
          </p:nvPr>
        </p:nvSpPr>
        <p:spPr>
          <a:xfrm>
            <a:off x="915125" y="2922925"/>
            <a:ext cx="3698100" cy="79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16"/>
          <p:cNvSpPr txBox="1">
            <a:spLocks noGrp="1"/>
          </p:cNvSpPr>
          <p:nvPr>
            <p:ph type="title"/>
          </p:nvPr>
        </p:nvSpPr>
        <p:spPr>
          <a:xfrm>
            <a:off x="915125" y="1115975"/>
            <a:ext cx="3698100" cy="17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5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8"/>
          <p:cNvSpPr/>
          <p:nvPr/>
        </p:nvSpPr>
        <p:spPr>
          <a:xfrm>
            <a:off x="720000" y="679875"/>
            <a:ext cx="7691400" cy="3923700"/>
          </a:xfrm>
          <a:prstGeom prst="foldedCorner">
            <a:avLst>
              <a:gd name="adj" fmla="val 16667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8"/>
          <p:cNvSpPr txBox="1">
            <a:spLocks noGrp="1"/>
          </p:cNvSpPr>
          <p:nvPr>
            <p:ph type="subTitle" idx="1"/>
          </p:nvPr>
        </p:nvSpPr>
        <p:spPr>
          <a:xfrm>
            <a:off x="1369100" y="2433900"/>
            <a:ext cx="1800000" cy="52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0" name="Google Shape;300;p18"/>
          <p:cNvSpPr txBox="1">
            <a:spLocks noGrp="1"/>
          </p:cNvSpPr>
          <p:nvPr>
            <p:ph type="subTitle" idx="2"/>
          </p:nvPr>
        </p:nvSpPr>
        <p:spPr>
          <a:xfrm>
            <a:off x="1368350" y="2857275"/>
            <a:ext cx="1801500" cy="9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8"/>
          <p:cNvSpPr txBox="1">
            <a:spLocks noGrp="1"/>
          </p:cNvSpPr>
          <p:nvPr>
            <p:ph type="subTitle" idx="3"/>
          </p:nvPr>
        </p:nvSpPr>
        <p:spPr>
          <a:xfrm>
            <a:off x="3672000" y="2857287"/>
            <a:ext cx="1800000" cy="9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4"/>
          </p:nvPr>
        </p:nvSpPr>
        <p:spPr>
          <a:xfrm>
            <a:off x="6010075" y="2857287"/>
            <a:ext cx="1800000" cy="9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8"/>
          <p:cNvSpPr txBox="1">
            <a:spLocks noGrp="1"/>
          </p:cNvSpPr>
          <p:nvPr>
            <p:ph type="title"/>
          </p:nvPr>
        </p:nvSpPr>
        <p:spPr>
          <a:xfrm>
            <a:off x="3117875" y="445025"/>
            <a:ext cx="2908200" cy="5580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18"/>
          <p:cNvSpPr txBox="1">
            <a:spLocks noGrp="1"/>
          </p:cNvSpPr>
          <p:nvPr>
            <p:ph type="subTitle" idx="5"/>
          </p:nvPr>
        </p:nvSpPr>
        <p:spPr>
          <a:xfrm>
            <a:off x="3671975" y="2433900"/>
            <a:ext cx="1800000" cy="52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6"/>
          </p:nvPr>
        </p:nvSpPr>
        <p:spPr>
          <a:xfrm>
            <a:off x="6010075" y="2433900"/>
            <a:ext cx="1800000" cy="52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06" name="Google Shape;306;p18"/>
          <p:cNvGrpSpPr/>
          <p:nvPr/>
        </p:nvGrpSpPr>
        <p:grpSpPr>
          <a:xfrm>
            <a:off x="227287" y="230600"/>
            <a:ext cx="1264630" cy="1366699"/>
            <a:chOff x="227288" y="230600"/>
            <a:chExt cx="1264630" cy="1366699"/>
          </a:xfrm>
        </p:grpSpPr>
        <p:sp>
          <p:nvSpPr>
            <p:cNvPr id="307" name="Google Shape;307;p18"/>
            <p:cNvSpPr/>
            <p:nvPr/>
          </p:nvSpPr>
          <p:spPr>
            <a:xfrm>
              <a:off x="227287" y="230600"/>
              <a:ext cx="1264630" cy="1366699"/>
            </a:xfrm>
            <a:custGeom>
              <a:avLst/>
              <a:gdLst/>
              <a:ahLst/>
              <a:cxnLst/>
              <a:rect l="l" t="t" r="r" b="b"/>
              <a:pathLst>
                <a:path w="29525" h="31908" extrusionOk="0">
                  <a:moveTo>
                    <a:pt x="11985" y="0"/>
                  </a:moveTo>
                  <a:cubicBezTo>
                    <a:pt x="11619" y="0"/>
                    <a:pt x="11271" y="221"/>
                    <a:pt x="11112" y="576"/>
                  </a:cubicBezTo>
                  <a:lnTo>
                    <a:pt x="10978" y="860"/>
                  </a:lnTo>
                  <a:lnTo>
                    <a:pt x="10210" y="526"/>
                  </a:lnTo>
                  <a:cubicBezTo>
                    <a:pt x="10129" y="486"/>
                    <a:pt x="10048" y="467"/>
                    <a:pt x="9971" y="467"/>
                  </a:cubicBezTo>
                  <a:cubicBezTo>
                    <a:pt x="9758" y="467"/>
                    <a:pt x="9568" y="607"/>
                    <a:pt x="9458" y="827"/>
                  </a:cubicBezTo>
                  <a:cubicBezTo>
                    <a:pt x="9307" y="1111"/>
                    <a:pt x="9458" y="1428"/>
                    <a:pt x="9742" y="1579"/>
                  </a:cubicBezTo>
                  <a:lnTo>
                    <a:pt x="10527" y="1913"/>
                  </a:lnTo>
                  <a:lnTo>
                    <a:pt x="9641" y="3834"/>
                  </a:lnTo>
                  <a:lnTo>
                    <a:pt x="8906" y="3500"/>
                  </a:lnTo>
                  <a:cubicBezTo>
                    <a:pt x="8829" y="3460"/>
                    <a:pt x="8750" y="3441"/>
                    <a:pt x="8673" y="3441"/>
                  </a:cubicBezTo>
                  <a:cubicBezTo>
                    <a:pt x="8463" y="3441"/>
                    <a:pt x="8264" y="3577"/>
                    <a:pt x="8154" y="3784"/>
                  </a:cubicBezTo>
                  <a:cubicBezTo>
                    <a:pt x="8021" y="4068"/>
                    <a:pt x="8154" y="4386"/>
                    <a:pt x="8455" y="4536"/>
                  </a:cubicBezTo>
                  <a:lnTo>
                    <a:pt x="9190" y="4870"/>
                  </a:lnTo>
                  <a:lnTo>
                    <a:pt x="8305" y="6808"/>
                  </a:lnTo>
                  <a:lnTo>
                    <a:pt x="7553" y="6474"/>
                  </a:lnTo>
                  <a:cubicBezTo>
                    <a:pt x="7478" y="6439"/>
                    <a:pt x="7401" y="6423"/>
                    <a:pt x="7326" y="6423"/>
                  </a:cubicBezTo>
                  <a:cubicBezTo>
                    <a:pt x="7113" y="6423"/>
                    <a:pt x="6912" y="6553"/>
                    <a:pt x="6801" y="6775"/>
                  </a:cubicBezTo>
                  <a:cubicBezTo>
                    <a:pt x="6651" y="7059"/>
                    <a:pt x="6801" y="7377"/>
                    <a:pt x="7102" y="7527"/>
                  </a:cubicBezTo>
                  <a:lnTo>
                    <a:pt x="7854" y="7861"/>
                  </a:lnTo>
                  <a:lnTo>
                    <a:pt x="6968" y="9783"/>
                  </a:lnTo>
                  <a:lnTo>
                    <a:pt x="6233" y="9448"/>
                  </a:lnTo>
                  <a:cubicBezTo>
                    <a:pt x="6156" y="9408"/>
                    <a:pt x="6077" y="9389"/>
                    <a:pt x="5999" y="9389"/>
                  </a:cubicBezTo>
                  <a:cubicBezTo>
                    <a:pt x="5789" y="9389"/>
                    <a:pt x="5591" y="9525"/>
                    <a:pt x="5481" y="9732"/>
                  </a:cubicBezTo>
                  <a:cubicBezTo>
                    <a:pt x="5347" y="10033"/>
                    <a:pt x="5481" y="10334"/>
                    <a:pt x="5782" y="10484"/>
                  </a:cubicBezTo>
                  <a:lnTo>
                    <a:pt x="6517" y="10819"/>
                  </a:lnTo>
                  <a:lnTo>
                    <a:pt x="5631" y="12773"/>
                  </a:lnTo>
                  <a:lnTo>
                    <a:pt x="4896" y="12439"/>
                  </a:lnTo>
                  <a:cubicBezTo>
                    <a:pt x="4819" y="12399"/>
                    <a:pt x="4740" y="12380"/>
                    <a:pt x="4663" y="12380"/>
                  </a:cubicBezTo>
                  <a:cubicBezTo>
                    <a:pt x="4453" y="12380"/>
                    <a:pt x="4254" y="12516"/>
                    <a:pt x="4144" y="12723"/>
                  </a:cubicBezTo>
                  <a:cubicBezTo>
                    <a:pt x="4011" y="13024"/>
                    <a:pt x="4144" y="13325"/>
                    <a:pt x="4445" y="13475"/>
                  </a:cubicBezTo>
                  <a:lnTo>
                    <a:pt x="5180" y="13809"/>
                  </a:lnTo>
                  <a:lnTo>
                    <a:pt x="4295" y="15748"/>
                  </a:lnTo>
                  <a:lnTo>
                    <a:pt x="3543" y="15413"/>
                  </a:lnTo>
                  <a:cubicBezTo>
                    <a:pt x="3468" y="15378"/>
                    <a:pt x="3391" y="15362"/>
                    <a:pt x="3315" y="15362"/>
                  </a:cubicBezTo>
                  <a:cubicBezTo>
                    <a:pt x="3103" y="15362"/>
                    <a:pt x="2902" y="15492"/>
                    <a:pt x="2791" y="15714"/>
                  </a:cubicBezTo>
                  <a:cubicBezTo>
                    <a:pt x="2641" y="15998"/>
                    <a:pt x="2791" y="16316"/>
                    <a:pt x="3092" y="16466"/>
                  </a:cubicBezTo>
                  <a:lnTo>
                    <a:pt x="3844" y="16800"/>
                  </a:lnTo>
                  <a:lnTo>
                    <a:pt x="2958" y="18722"/>
                  </a:lnTo>
                  <a:lnTo>
                    <a:pt x="2223" y="18388"/>
                  </a:lnTo>
                  <a:cubicBezTo>
                    <a:pt x="2146" y="18347"/>
                    <a:pt x="2067" y="18328"/>
                    <a:pt x="1989" y="18328"/>
                  </a:cubicBezTo>
                  <a:cubicBezTo>
                    <a:pt x="1779" y="18328"/>
                    <a:pt x="1581" y="18464"/>
                    <a:pt x="1471" y="18672"/>
                  </a:cubicBezTo>
                  <a:cubicBezTo>
                    <a:pt x="1337" y="18972"/>
                    <a:pt x="1471" y="19290"/>
                    <a:pt x="1772" y="19423"/>
                  </a:cubicBezTo>
                  <a:lnTo>
                    <a:pt x="2507" y="19758"/>
                  </a:lnTo>
                  <a:lnTo>
                    <a:pt x="1621" y="21712"/>
                  </a:lnTo>
                  <a:lnTo>
                    <a:pt x="886" y="21378"/>
                  </a:lnTo>
                  <a:cubicBezTo>
                    <a:pt x="809" y="21338"/>
                    <a:pt x="730" y="21319"/>
                    <a:pt x="652" y="21319"/>
                  </a:cubicBezTo>
                  <a:cubicBezTo>
                    <a:pt x="443" y="21319"/>
                    <a:pt x="244" y="21455"/>
                    <a:pt x="134" y="21662"/>
                  </a:cubicBezTo>
                  <a:cubicBezTo>
                    <a:pt x="1" y="21963"/>
                    <a:pt x="134" y="22264"/>
                    <a:pt x="435" y="22414"/>
                  </a:cubicBezTo>
                  <a:lnTo>
                    <a:pt x="1170" y="22748"/>
                  </a:lnTo>
                  <a:lnTo>
                    <a:pt x="1003" y="23133"/>
                  </a:lnTo>
                  <a:cubicBezTo>
                    <a:pt x="769" y="23601"/>
                    <a:pt x="1003" y="24169"/>
                    <a:pt x="1471" y="24403"/>
                  </a:cubicBezTo>
                  <a:lnTo>
                    <a:pt x="17912" y="31838"/>
                  </a:lnTo>
                  <a:cubicBezTo>
                    <a:pt x="18036" y="31885"/>
                    <a:pt x="18166" y="31908"/>
                    <a:pt x="18293" y="31908"/>
                  </a:cubicBezTo>
                  <a:cubicBezTo>
                    <a:pt x="18665" y="31908"/>
                    <a:pt x="19020" y="31714"/>
                    <a:pt x="19182" y="31353"/>
                  </a:cubicBezTo>
                  <a:lnTo>
                    <a:pt x="29458" y="8780"/>
                  </a:lnTo>
                  <a:cubicBezTo>
                    <a:pt x="29525" y="8312"/>
                    <a:pt x="29291" y="7761"/>
                    <a:pt x="28823" y="7527"/>
                  </a:cubicBezTo>
                  <a:lnTo>
                    <a:pt x="12382" y="92"/>
                  </a:lnTo>
                  <a:cubicBezTo>
                    <a:pt x="12253" y="29"/>
                    <a:pt x="12117" y="0"/>
                    <a:pt x="11985" y="0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8" name="Google Shape;308;p18"/>
            <p:cNvGrpSpPr/>
            <p:nvPr/>
          </p:nvGrpSpPr>
          <p:grpSpPr>
            <a:xfrm>
              <a:off x="235500" y="242675"/>
              <a:ext cx="1248209" cy="1342540"/>
              <a:chOff x="235500" y="242675"/>
              <a:chExt cx="1248209" cy="1342540"/>
            </a:xfrm>
          </p:grpSpPr>
          <p:sp>
            <p:nvSpPr>
              <p:cNvPr id="309" name="Google Shape;309;p18"/>
              <p:cNvSpPr/>
              <p:nvPr/>
            </p:nvSpPr>
            <p:spPr>
              <a:xfrm>
                <a:off x="862779" y="958048"/>
                <a:ext cx="191125" cy="192697"/>
              </a:xfrm>
              <a:custGeom>
                <a:avLst/>
                <a:gdLst/>
                <a:ahLst/>
                <a:cxnLst/>
                <a:rect l="l" t="t" r="r" b="b"/>
                <a:pathLst>
                  <a:path w="3649" h="3679" extrusionOk="0">
                    <a:moveTo>
                      <a:pt x="1824" y="1"/>
                    </a:moveTo>
                    <a:cubicBezTo>
                      <a:pt x="791" y="1"/>
                      <a:pt x="1" y="852"/>
                      <a:pt x="1" y="1855"/>
                    </a:cubicBezTo>
                    <a:cubicBezTo>
                      <a:pt x="1" y="2858"/>
                      <a:pt x="791" y="3679"/>
                      <a:pt x="1824" y="3679"/>
                    </a:cubicBezTo>
                    <a:cubicBezTo>
                      <a:pt x="2827" y="3679"/>
                      <a:pt x="3648" y="2828"/>
                      <a:pt x="3648" y="1855"/>
                    </a:cubicBezTo>
                    <a:cubicBezTo>
                      <a:pt x="3648" y="852"/>
                      <a:pt x="2827" y="1"/>
                      <a:pt x="1824" y="1"/>
                    </a:cubicBezTo>
                    <a:close/>
                  </a:path>
                </a:pathLst>
              </a:custGeom>
              <a:solidFill>
                <a:srgbClr val="2E77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8"/>
              <p:cNvSpPr/>
              <p:nvPr/>
            </p:nvSpPr>
            <p:spPr>
              <a:xfrm>
                <a:off x="267346" y="242675"/>
                <a:ext cx="1216363" cy="1342540"/>
              </a:xfrm>
              <a:custGeom>
                <a:avLst/>
                <a:gdLst/>
                <a:ahLst/>
                <a:cxnLst/>
                <a:rect l="l" t="t" r="r" b="b"/>
                <a:pathLst>
                  <a:path w="23223" h="25632" extrusionOk="0">
                    <a:moveTo>
                      <a:pt x="9152" y="1"/>
                    </a:moveTo>
                    <a:cubicBezTo>
                      <a:pt x="8867" y="1"/>
                      <a:pt x="8585" y="177"/>
                      <a:pt x="8451" y="467"/>
                    </a:cubicBezTo>
                    <a:lnTo>
                      <a:pt x="183" y="18583"/>
                    </a:lnTo>
                    <a:cubicBezTo>
                      <a:pt x="1" y="18948"/>
                      <a:pt x="183" y="19404"/>
                      <a:pt x="578" y="19616"/>
                    </a:cubicBezTo>
                    <a:lnTo>
                      <a:pt x="13770" y="25574"/>
                    </a:lnTo>
                    <a:cubicBezTo>
                      <a:pt x="13863" y="25613"/>
                      <a:pt x="13963" y="25632"/>
                      <a:pt x="14063" y="25632"/>
                    </a:cubicBezTo>
                    <a:cubicBezTo>
                      <a:pt x="14351" y="25632"/>
                      <a:pt x="14637" y="25472"/>
                      <a:pt x="14773" y="25179"/>
                    </a:cubicBezTo>
                    <a:lnTo>
                      <a:pt x="23041" y="7063"/>
                    </a:lnTo>
                    <a:cubicBezTo>
                      <a:pt x="23223" y="6698"/>
                      <a:pt x="23041" y="6242"/>
                      <a:pt x="22645" y="6029"/>
                    </a:cubicBezTo>
                    <a:lnTo>
                      <a:pt x="9454" y="72"/>
                    </a:lnTo>
                    <a:cubicBezTo>
                      <a:pt x="9357" y="24"/>
                      <a:pt x="9254" y="1"/>
                      <a:pt x="91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18"/>
              <p:cNvSpPr/>
              <p:nvPr/>
            </p:nvSpPr>
            <p:spPr>
              <a:xfrm>
                <a:off x="633521" y="262107"/>
                <a:ext cx="132201" cy="82390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1573" extrusionOk="0">
                    <a:moveTo>
                      <a:pt x="546" y="1"/>
                    </a:moveTo>
                    <a:cubicBezTo>
                      <a:pt x="371" y="1"/>
                      <a:pt x="213" y="97"/>
                      <a:pt x="122" y="278"/>
                    </a:cubicBezTo>
                    <a:cubicBezTo>
                      <a:pt x="1" y="491"/>
                      <a:pt x="122" y="765"/>
                      <a:pt x="335" y="886"/>
                    </a:cubicBezTo>
                    <a:lnTo>
                      <a:pt x="1794" y="1525"/>
                    </a:lnTo>
                    <a:cubicBezTo>
                      <a:pt x="1852" y="1558"/>
                      <a:pt x="1915" y="1573"/>
                      <a:pt x="1978" y="1573"/>
                    </a:cubicBezTo>
                    <a:cubicBezTo>
                      <a:pt x="2145" y="1573"/>
                      <a:pt x="2314" y="1467"/>
                      <a:pt x="2402" y="1312"/>
                    </a:cubicBezTo>
                    <a:cubicBezTo>
                      <a:pt x="2524" y="1069"/>
                      <a:pt x="2402" y="795"/>
                      <a:pt x="2159" y="704"/>
                    </a:cubicBezTo>
                    <a:lnTo>
                      <a:pt x="730" y="35"/>
                    </a:lnTo>
                    <a:cubicBezTo>
                      <a:pt x="668" y="12"/>
                      <a:pt x="606" y="1"/>
                      <a:pt x="5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18"/>
              <p:cNvSpPr/>
              <p:nvPr/>
            </p:nvSpPr>
            <p:spPr>
              <a:xfrm>
                <a:off x="577791" y="387185"/>
                <a:ext cx="132201" cy="83071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1586" extrusionOk="0">
                    <a:moveTo>
                      <a:pt x="537" y="1"/>
                    </a:moveTo>
                    <a:cubicBezTo>
                      <a:pt x="366" y="1"/>
                      <a:pt x="211" y="114"/>
                      <a:pt x="122" y="292"/>
                    </a:cubicBezTo>
                    <a:cubicBezTo>
                      <a:pt x="1" y="504"/>
                      <a:pt x="122" y="778"/>
                      <a:pt x="335" y="900"/>
                    </a:cubicBezTo>
                    <a:lnTo>
                      <a:pt x="1794" y="1538"/>
                    </a:lnTo>
                    <a:cubicBezTo>
                      <a:pt x="1851" y="1571"/>
                      <a:pt x="1913" y="1586"/>
                      <a:pt x="1974" y="1586"/>
                    </a:cubicBezTo>
                    <a:cubicBezTo>
                      <a:pt x="2143" y="1586"/>
                      <a:pt x="2313" y="1473"/>
                      <a:pt x="2402" y="1295"/>
                    </a:cubicBezTo>
                    <a:cubicBezTo>
                      <a:pt x="2524" y="1082"/>
                      <a:pt x="2402" y="808"/>
                      <a:pt x="2159" y="687"/>
                    </a:cubicBezTo>
                    <a:lnTo>
                      <a:pt x="730" y="49"/>
                    </a:lnTo>
                    <a:cubicBezTo>
                      <a:pt x="665" y="16"/>
                      <a:pt x="600" y="1"/>
                      <a:pt x="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18"/>
              <p:cNvSpPr/>
              <p:nvPr/>
            </p:nvSpPr>
            <p:spPr>
              <a:xfrm>
                <a:off x="520489" y="512943"/>
                <a:ext cx="130629" cy="82390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1573" extrusionOk="0">
                    <a:moveTo>
                      <a:pt x="528" y="1"/>
                    </a:moveTo>
                    <a:cubicBezTo>
                      <a:pt x="351" y="1"/>
                      <a:pt x="188" y="107"/>
                      <a:pt x="122" y="262"/>
                    </a:cubicBezTo>
                    <a:cubicBezTo>
                      <a:pt x="1" y="505"/>
                      <a:pt x="122" y="778"/>
                      <a:pt x="335" y="869"/>
                    </a:cubicBezTo>
                    <a:lnTo>
                      <a:pt x="1764" y="1538"/>
                    </a:lnTo>
                    <a:cubicBezTo>
                      <a:pt x="1826" y="1561"/>
                      <a:pt x="1890" y="1573"/>
                      <a:pt x="1953" y="1573"/>
                    </a:cubicBezTo>
                    <a:cubicBezTo>
                      <a:pt x="2137" y="1573"/>
                      <a:pt x="2311" y="1476"/>
                      <a:pt x="2402" y="1295"/>
                    </a:cubicBezTo>
                    <a:cubicBezTo>
                      <a:pt x="2493" y="1082"/>
                      <a:pt x="2402" y="809"/>
                      <a:pt x="2159" y="687"/>
                    </a:cubicBezTo>
                    <a:lnTo>
                      <a:pt x="730" y="49"/>
                    </a:lnTo>
                    <a:cubicBezTo>
                      <a:pt x="664" y="16"/>
                      <a:pt x="595" y="1"/>
                      <a:pt x="5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18"/>
              <p:cNvSpPr/>
              <p:nvPr/>
            </p:nvSpPr>
            <p:spPr>
              <a:xfrm>
                <a:off x="464759" y="638702"/>
                <a:ext cx="130629" cy="81552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1557" extrusionOk="0">
                    <a:moveTo>
                      <a:pt x="528" y="1"/>
                    </a:moveTo>
                    <a:cubicBezTo>
                      <a:pt x="351" y="1"/>
                      <a:pt x="189" y="107"/>
                      <a:pt x="122" y="262"/>
                    </a:cubicBezTo>
                    <a:cubicBezTo>
                      <a:pt x="1" y="505"/>
                      <a:pt x="122" y="748"/>
                      <a:pt x="335" y="870"/>
                    </a:cubicBezTo>
                    <a:lnTo>
                      <a:pt x="1794" y="1508"/>
                    </a:lnTo>
                    <a:cubicBezTo>
                      <a:pt x="1852" y="1541"/>
                      <a:pt x="1915" y="1556"/>
                      <a:pt x="1978" y="1556"/>
                    </a:cubicBezTo>
                    <a:cubicBezTo>
                      <a:pt x="2145" y="1556"/>
                      <a:pt x="2314" y="1450"/>
                      <a:pt x="2402" y="1295"/>
                    </a:cubicBezTo>
                    <a:cubicBezTo>
                      <a:pt x="2493" y="1052"/>
                      <a:pt x="2402" y="809"/>
                      <a:pt x="2159" y="687"/>
                    </a:cubicBezTo>
                    <a:lnTo>
                      <a:pt x="730" y="49"/>
                    </a:lnTo>
                    <a:cubicBezTo>
                      <a:pt x="664" y="16"/>
                      <a:pt x="595" y="1"/>
                      <a:pt x="5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18"/>
              <p:cNvSpPr/>
              <p:nvPr/>
            </p:nvSpPr>
            <p:spPr>
              <a:xfrm>
                <a:off x="407457" y="763622"/>
                <a:ext cx="130577" cy="82390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1573" extrusionOk="0">
                    <a:moveTo>
                      <a:pt x="528" y="0"/>
                    </a:moveTo>
                    <a:cubicBezTo>
                      <a:pt x="357" y="0"/>
                      <a:pt x="182" y="97"/>
                      <a:pt x="92" y="278"/>
                    </a:cubicBezTo>
                    <a:cubicBezTo>
                      <a:pt x="0" y="491"/>
                      <a:pt x="92" y="764"/>
                      <a:pt x="335" y="886"/>
                    </a:cubicBezTo>
                    <a:lnTo>
                      <a:pt x="1763" y="1524"/>
                    </a:lnTo>
                    <a:cubicBezTo>
                      <a:pt x="1830" y="1558"/>
                      <a:pt x="1899" y="1573"/>
                      <a:pt x="1965" y="1573"/>
                    </a:cubicBezTo>
                    <a:cubicBezTo>
                      <a:pt x="2143" y="1573"/>
                      <a:pt x="2305" y="1466"/>
                      <a:pt x="2371" y="1312"/>
                    </a:cubicBezTo>
                    <a:cubicBezTo>
                      <a:pt x="2493" y="1068"/>
                      <a:pt x="2371" y="795"/>
                      <a:pt x="2159" y="704"/>
                    </a:cubicBezTo>
                    <a:lnTo>
                      <a:pt x="700" y="35"/>
                    </a:lnTo>
                    <a:cubicBezTo>
                      <a:pt x="645" y="12"/>
                      <a:pt x="587" y="0"/>
                      <a:pt x="5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18"/>
              <p:cNvSpPr/>
              <p:nvPr/>
            </p:nvSpPr>
            <p:spPr>
              <a:xfrm>
                <a:off x="348532" y="888700"/>
                <a:ext cx="132201" cy="83071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1586" extrusionOk="0">
                    <a:moveTo>
                      <a:pt x="550" y="0"/>
                    </a:moveTo>
                    <a:cubicBezTo>
                      <a:pt x="382" y="0"/>
                      <a:pt x="211" y="113"/>
                      <a:pt x="122" y="291"/>
                    </a:cubicBezTo>
                    <a:cubicBezTo>
                      <a:pt x="1" y="504"/>
                      <a:pt x="122" y="778"/>
                      <a:pt x="366" y="899"/>
                    </a:cubicBezTo>
                    <a:lnTo>
                      <a:pt x="1794" y="1538"/>
                    </a:lnTo>
                    <a:cubicBezTo>
                      <a:pt x="1851" y="1570"/>
                      <a:pt x="1917" y="1585"/>
                      <a:pt x="1984" y="1585"/>
                    </a:cubicBezTo>
                    <a:cubicBezTo>
                      <a:pt x="2166" y="1585"/>
                      <a:pt x="2358" y="1472"/>
                      <a:pt x="2402" y="1294"/>
                    </a:cubicBezTo>
                    <a:cubicBezTo>
                      <a:pt x="2524" y="1082"/>
                      <a:pt x="2402" y="808"/>
                      <a:pt x="2189" y="686"/>
                    </a:cubicBezTo>
                    <a:lnTo>
                      <a:pt x="730" y="48"/>
                    </a:lnTo>
                    <a:cubicBezTo>
                      <a:pt x="673" y="16"/>
                      <a:pt x="612" y="0"/>
                      <a:pt x="5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18"/>
              <p:cNvSpPr/>
              <p:nvPr/>
            </p:nvSpPr>
            <p:spPr>
              <a:xfrm>
                <a:off x="292802" y="1014458"/>
                <a:ext cx="132201" cy="82390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1573" extrusionOk="0">
                    <a:moveTo>
                      <a:pt x="547" y="0"/>
                    </a:moveTo>
                    <a:cubicBezTo>
                      <a:pt x="380" y="0"/>
                      <a:pt x="211" y="107"/>
                      <a:pt x="123" y="261"/>
                    </a:cubicBezTo>
                    <a:cubicBezTo>
                      <a:pt x="1" y="504"/>
                      <a:pt x="123" y="778"/>
                      <a:pt x="366" y="869"/>
                    </a:cubicBezTo>
                    <a:lnTo>
                      <a:pt x="1794" y="1538"/>
                    </a:lnTo>
                    <a:cubicBezTo>
                      <a:pt x="1856" y="1561"/>
                      <a:pt x="1919" y="1572"/>
                      <a:pt x="1979" y="1572"/>
                    </a:cubicBezTo>
                    <a:cubicBezTo>
                      <a:pt x="2154" y="1572"/>
                      <a:pt x="2312" y="1476"/>
                      <a:pt x="2402" y="1295"/>
                    </a:cubicBezTo>
                    <a:cubicBezTo>
                      <a:pt x="2524" y="1082"/>
                      <a:pt x="2402" y="808"/>
                      <a:pt x="2189" y="687"/>
                    </a:cubicBezTo>
                    <a:lnTo>
                      <a:pt x="730" y="48"/>
                    </a:lnTo>
                    <a:cubicBezTo>
                      <a:pt x="672" y="15"/>
                      <a:pt x="610" y="0"/>
                      <a:pt x="5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18"/>
              <p:cNvSpPr/>
              <p:nvPr/>
            </p:nvSpPr>
            <p:spPr>
              <a:xfrm>
                <a:off x="235500" y="1140217"/>
                <a:ext cx="132201" cy="81499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1556" extrusionOk="0">
                    <a:moveTo>
                      <a:pt x="533" y="0"/>
                    </a:moveTo>
                    <a:cubicBezTo>
                      <a:pt x="363" y="0"/>
                      <a:pt x="211" y="107"/>
                      <a:pt x="122" y="261"/>
                    </a:cubicBezTo>
                    <a:cubicBezTo>
                      <a:pt x="1" y="505"/>
                      <a:pt x="122" y="748"/>
                      <a:pt x="335" y="869"/>
                    </a:cubicBezTo>
                    <a:lnTo>
                      <a:pt x="1794" y="1508"/>
                    </a:lnTo>
                    <a:cubicBezTo>
                      <a:pt x="1852" y="1541"/>
                      <a:pt x="1915" y="1556"/>
                      <a:pt x="1978" y="1556"/>
                    </a:cubicBezTo>
                    <a:cubicBezTo>
                      <a:pt x="2145" y="1556"/>
                      <a:pt x="2314" y="1449"/>
                      <a:pt x="2402" y="1295"/>
                    </a:cubicBezTo>
                    <a:cubicBezTo>
                      <a:pt x="2524" y="1052"/>
                      <a:pt x="2402" y="809"/>
                      <a:pt x="2159" y="687"/>
                    </a:cubicBezTo>
                    <a:lnTo>
                      <a:pt x="730" y="49"/>
                    </a:lnTo>
                    <a:cubicBezTo>
                      <a:pt x="664" y="15"/>
                      <a:pt x="597" y="0"/>
                      <a:pt x="5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18"/>
              <p:cNvSpPr/>
              <p:nvPr/>
            </p:nvSpPr>
            <p:spPr>
              <a:xfrm>
                <a:off x="609636" y="747909"/>
                <a:ext cx="560492" cy="369419"/>
              </a:xfrm>
              <a:custGeom>
                <a:avLst/>
                <a:gdLst/>
                <a:ahLst/>
                <a:cxnLst/>
                <a:rect l="l" t="t" r="r" b="b"/>
                <a:pathLst>
                  <a:path w="10701" h="7053" extrusionOk="0">
                    <a:moveTo>
                      <a:pt x="1277" y="1"/>
                    </a:moveTo>
                    <a:lnTo>
                      <a:pt x="1" y="2797"/>
                    </a:lnTo>
                    <a:lnTo>
                      <a:pt x="9423" y="7052"/>
                    </a:lnTo>
                    <a:lnTo>
                      <a:pt x="10700" y="4256"/>
                    </a:lnTo>
                    <a:lnTo>
                      <a:pt x="127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18"/>
              <p:cNvSpPr/>
              <p:nvPr/>
            </p:nvSpPr>
            <p:spPr>
              <a:xfrm>
                <a:off x="525255" y="934164"/>
                <a:ext cx="558868" cy="369419"/>
              </a:xfrm>
              <a:custGeom>
                <a:avLst/>
                <a:gdLst/>
                <a:ahLst/>
                <a:cxnLst/>
                <a:rect l="l" t="t" r="r" b="b"/>
                <a:pathLst>
                  <a:path w="10670" h="7053" extrusionOk="0">
                    <a:moveTo>
                      <a:pt x="1277" y="1"/>
                    </a:moveTo>
                    <a:lnTo>
                      <a:pt x="1" y="2797"/>
                    </a:lnTo>
                    <a:lnTo>
                      <a:pt x="9393" y="7053"/>
                    </a:lnTo>
                    <a:lnTo>
                      <a:pt x="10670" y="4256"/>
                    </a:lnTo>
                    <a:lnTo>
                      <a:pt x="127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18"/>
              <p:cNvSpPr/>
              <p:nvPr/>
            </p:nvSpPr>
            <p:spPr>
              <a:xfrm>
                <a:off x="700408" y="681023"/>
                <a:ext cx="499943" cy="237270"/>
              </a:xfrm>
              <a:custGeom>
                <a:avLst/>
                <a:gdLst/>
                <a:ahLst/>
                <a:cxnLst/>
                <a:rect l="l" t="t" r="r" b="b"/>
                <a:pathLst>
                  <a:path w="9545" h="4530" extrusionOk="0">
                    <a:moveTo>
                      <a:pt x="122" y="1"/>
                    </a:moveTo>
                    <a:lnTo>
                      <a:pt x="0" y="275"/>
                    </a:lnTo>
                    <a:lnTo>
                      <a:pt x="9423" y="4530"/>
                    </a:lnTo>
                    <a:lnTo>
                      <a:pt x="9545" y="4256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18"/>
              <p:cNvSpPr/>
              <p:nvPr/>
            </p:nvSpPr>
            <p:spPr>
              <a:xfrm>
                <a:off x="730630" y="614189"/>
                <a:ext cx="499996" cy="238841"/>
              </a:xfrm>
              <a:custGeom>
                <a:avLst/>
                <a:gdLst/>
                <a:ahLst/>
                <a:cxnLst/>
                <a:rect l="l" t="t" r="r" b="b"/>
                <a:pathLst>
                  <a:path w="9546" h="4560" extrusionOk="0">
                    <a:moveTo>
                      <a:pt x="153" y="0"/>
                    </a:moveTo>
                    <a:lnTo>
                      <a:pt x="1" y="274"/>
                    </a:lnTo>
                    <a:lnTo>
                      <a:pt x="9423" y="4560"/>
                    </a:lnTo>
                    <a:lnTo>
                      <a:pt x="9545" y="4286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18"/>
              <p:cNvSpPr/>
              <p:nvPr/>
            </p:nvSpPr>
            <p:spPr>
              <a:xfrm>
                <a:off x="474344" y="1180967"/>
                <a:ext cx="499943" cy="237270"/>
              </a:xfrm>
              <a:custGeom>
                <a:avLst/>
                <a:gdLst/>
                <a:ahLst/>
                <a:cxnLst/>
                <a:rect l="l" t="t" r="r" b="b"/>
                <a:pathLst>
                  <a:path w="9545" h="4530" extrusionOk="0">
                    <a:moveTo>
                      <a:pt x="122" y="0"/>
                    </a:moveTo>
                    <a:lnTo>
                      <a:pt x="0" y="274"/>
                    </a:lnTo>
                    <a:lnTo>
                      <a:pt x="9392" y="4529"/>
                    </a:lnTo>
                    <a:lnTo>
                      <a:pt x="9544" y="4256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18"/>
              <p:cNvSpPr/>
              <p:nvPr/>
            </p:nvSpPr>
            <p:spPr>
              <a:xfrm>
                <a:off x="504566" y="1114081"/>
                <a:ext cx="499943" cy="238841"/>
              </a:xfrm>
              <a:custGeom>
                <a:avLst/>
                <a:gdLst/>
                <a:ahLst/>
                <a:cxnLst/>
                <a:rect l="l" t="t" r="r" b="b"/>
                <a:pathLst>
                  <a:path w="9545" h="4560" extrusionOk="0">
                    <a:moveTo>
                      <a:pt x="122" y="1"/>
                    </a:moveTo>
                    <a:lnTo>
                      <a:pt x="1" y="274"/>
                    </a:lnTo>
                    <a:lnTo>
                      <a:pt x="9423" y="4560"/>
                    </a:lnTo>
                    <a:lnTo>
                      <a:pt x="9545" y="4286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18"/>
              <p:cNvSpPr/>
              <p:nvPr/>
            </p:nvSpPr>
            <p:spPr>
              <a:xfrm>
                <a:off x="760904" y="547303"/>
                <a:ext cx="498372" cy="238894"/>
              </a:xfrm>
              <a:custGeom>
                <a:avLst/>
                <a:gdLst/>
                <a:ahLst/>
                <a:cxnLst/>
                <a:rect l="l" t="t" r="r" b="b"/>
                <a:pathLst>
                  <a:path w="9515" h="4561" extrusionOk="0">
                    <a:moveTo>
                      <a:pt x="122" y="1"/>
                    </a:moveTo>
                    <a:lnTo>
                      <a:pt x="0" y="274"/>
                    </a:lnTo>
                    <a:lnTo>
                      <a:pt x="9393" y="4560"/>
                    </a:lnTo>
                    <a:lnTo>
                      <a:pt x="9514" y="4286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18"/>
              <p:cNvSpPr/>
              <p:nvPr/>
            </p:nvSpPr>
            <p:spPr>
              <a:xfrm>
                <a:off x="791126" y="482040"/>
                <a:ext cx="499996" cy="237270"/>
              </a:xfrm>
              <a:custGeom>
                <a:avLst/>
                <a:gdLst/>
                <a:ahLst/>
                <a:cxnLst/>
                <a:rect l="l" t="t" r="r" b="b"/>
                <a:pathLst>
                  <a:path w="9546" h="4530" extrusionOk="0">
                    <a:moveTo>
                      <a:pt x="122" y="0"/>
                    </a:moveTo>
                    <a:lnTo>
                      <a:pt x="1" y="274"/>
                    </a:lnTo>
                    <a:lnTo>
                      <a:pt x="9424" y="4529"/>
                    </a:lnTo>
                    <a:lnTo>
                      <a:pt x="9545" y="4256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18"/>
              <p:cNvSpPr/>
              <p:nvPr/>
            </p:nvSpPr>
            <p:spPr>
              <a:xfrm>
                <a:off x="821401" y="413583"/>
                <a:ext cx="499943" cy="237270"/>
              </a:xfrm>
              <a:custGeom>
                <a:avLst/>
                <a:gdLst/>
                <a:ahLst/>
                <a:cxnLst/>
                <a:rect l="l" t="t" r="r" b="b"/>
                <a:pathLst>
                  <a:path w="9545" h="4530" extrusionOk="0">
                    <a:moveTo>
                      <a:pt x="122" y="0"/>
                    </a:moveTo>
                    <a:lnTo>
                      <a:pt x="0" y="274"/>
                    </a:lnTo>
                    <a:lnTo>
                      <a:pt x="9423" y="4529"/>
                    </a:lnTo>
                    <a:lnTo>
                      <a:pt x="9545" y="4256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8" name="Google Shape;328;p18"/>
          <p:cNvGrpSpPr/>
          <p:nvPr/>
        </p:nvGrpSpPr>
        <p:grpSpPr>
          <a:xfrm>
            <a:off x="7432369" y="3225413"/>
            <a:ext cx="1633407" cy="1926266"/>
            <a:chOff x="7432369" y="3225413"/>
            <a:chExt cx="1633407" cy="1926266"/>
          </a:xfrm>
        </p:grpSpPr>
        <p:sp>
          <p:nvSpPr>
            <p:cNvPr id="329" name="Google Shape;329;p18"/>
            <p:cNvSpPr/>
            <p:nvPr/>
          </p:nvSpPr>
          <p:spPr>
            <a:xfrm rot="-749814">
              <a:off x="7599258" y="3346150"/>
              <a:ext cx="1299630" cy="1684804"/>
            </a:xfrm>
            <a:custGeom>
              <a:avLst/>
              <a:gdLst/>
              <a:ahLst/>
              <a:cxnLst/>
              <a:rect l="l" t="t" r="r" b="b"/>
              <a:pathLst>
                <a:path w="29007" h="37662" extrusionOk="0">
                  <a:moveTo>
                    <a:pt x="14487" y="1253"/>
                  </a:moveTo>
                  <a:cubicBezTo>
                    <a:pt x="15706" y="1253"/>
                    <a:pt x="17043" y="3342"/>
                    <a:pt x="17043" y="6366"/>
                  </a:cubicBezTo>
                  <a:lnTo>
                    <a:pt x="17043" y="6634"/>
                  </a:lnTo>
                  <a:lnTo>
                    <a:pt x="11947" y="6634"/>
                  </a:lnTo>
                  <a:lnTo>
                    <a:pt x="11947" y="6366"/>
                  </a:lnTo>
                  <a:cubicBezTo>
                    <a:pt x="11947" y="3359"/>
                    <a:pt x="13283" y="1253"/>
                    <a:pt x="14487" y="1253"/>
                  </a:cubicBezTo>
                  <a:close/>
                  <a:moveTo>
                    <a:pt x="14487" y="0"/>
                  </a:moveTo>
                  <a:cubicBezTo>
                    <a:pt x="12365" y="0"/>
                    <a:pt x="10694" y="2791"/>
                    <a:pt x="10694" y="6366"/>
                  </a:cubicBezTo>
                  <a:lnTo>
                    <a:pt x="10694" y="6634"/>
                  </a:lnTo>
                  <a:lnTo>
                    <a:pt x="6934" y="6634"/>
                  </a:lnTo>
                  <a:cubicBezTo>
                    <a:pt x="4578" y="6634"/>
                    <a:pt x="2657" y="8572"/>
                    <a:pt x="2657" y="10928"/>
                  </a:cubicBezTo>
                  <a:lnTo>
                    <a:pt x="2323" y="22624"/>
                  </a:lnTo>
                  <a:lnTo>
                    <a:pt x="1203" y="22624"/>
                  </a:lnTo>
                  <a:cubicBezTo>
                    <a:pt x="652" y="22624"/>
                    <a:pt x="0" y="23392"/>
                    <a:pt x="0" y="24528"/>
                  </a:cubicBezTo>
                  <a:lnTo>
                    <a:pt x="0" y="26734"/>
                  </a:lnTo>
                  <a:lnTo>
                    <a:pt x="167" y="26734"/>
                  </a:lnTo>
                  <a:lnTo>
                    <a:pt x="167" y="33768"/>
                  </a:lnTo>
                  <a:cubicBezTo>
                    <a:pt x="167" y="34554"/>
                    <a:pt x="785" y="35188"/>
                    <a:pt x="1587" y="35188"/>
                  </a:cubicBezTo>
                  <a:lnTo>
                    <a:pt x="2440" y="35188"/>
                  </a:lnTo>
                  <a:cubicBezTo>
                    <a:pt x="3125" y="36659"/>
                    <a:pt x="4595" y="37661"/>
                    <a:pt x="6299" y="37661"/>
                  </a:cubicBezTo>
                  <a:lnTo>
                    <a:pt x="22707" y="37661"/>
                  </a:lnTo>
                  <a:cubicBezTo>
                    <a:pt x="24411" y="37661"/>
                    <a:pt x="25898" y="36659"/>
                    <a:pt x="26567" y="35188"/>
                  </a:cubicBezTo>
                  <a:lnTo>
                    <a:pt x="27402" y="35188"/>
                  </a:lnTo>
                  <a:cubicBezTo>
                    <a:pt x="28188" y="35188"/>
                    <a:pt x="28822" y="34554"/>
                    <a:pt x="28822" y="33768"/>
                  </a:cubicBezTo>
                  <a:lnTo>
                    <a:pt x="28822" y="26734"/>
                  </a:lnTo>
                  <a:lnTo>
                    <a:pt x="29006" y="26734"/>
                  </a:lnTo>
                  <a:lnTo>
                    <a:pt x="29006" y="24528"/>
                  </a:lnTo>
                  <a:cubicBezTo>
                    <a:pt x="29006" y="23392"/>
                    <a:pt x="28355" y="22624"/>
                    <a:pt x="27803" y="22624"/>
                  </a:cubicBezTo>
                  <a:lnTo>
                    <a:pt x="26684" y="22624"/>
                  </a:lnTo>
                  <a:lnTo>
                    <a:pt x="26350" y="10928"/>
                  </a:lnTo>
                  <a:cubicBezTo>
                    <a:pt x="26350" y="8572"/>
                    <a:pt x="24428" y="6634"/>
                    <a:pt x="22072" y="6634"/>
                  </a:cubicBezTo>
                  <a:lnTo>
                    <a:pt x="18296" y="6634"/>
                  </a:lnTo>
                  <a:lnTo>
                    <a:pt x="18296" y="6366"/>
                  </a:lnTo>
                  <a:cubicBezTo>
                    <a:pt x="18296" y="2791"/>
                    <a:pt x="16625" y="0"/>
                    <a:pt x="14487" y="0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0" name="Google Shape;330;p18"/>
            <p:cNvGrpSpPr/>
            <p:nvPr/>
          </p:nvGrpSpPr>
          <p:grpSpPr>
            <a:xfrm rot="-750554">
              <a:off x="7600123" y="3345972"/>
              <a:ext cx="1297902" cy="1685148"/>
              <a:chOff x="1149950" y="3263275"/>
              <a:chExt cx="1319200" cy="1712800"/>
            </a:xfrm>
          </p:grpSpPr>
          <p:sp>
            <p:nvSpPr>
              <p:cNvPr id="331" name="Google Shape;331;p18"/>
              <p:cNvSpPr/>
              <p:nvPr/>
            </p:nvSpPr>
            <p:spPr>
              <a:xfrm>
                <a:off x="2220650" y="4303550"/>
                <a:ext cx="240150" cy="560075"/>
              </a:xfrm>
              <a:custGeom>
                <a:avLst/>
                <a:gdLst/>
                <a:ahLst/>
                <a:cxnLst/>
                <a:rect l="l" t="t" r="r" b="b"/>
                <a:pathLst>
                  <a:path w="9606" h="22403" extrusionOk="0">
                    <a:moveTo>
                      <a:pt x="2584" y="1"/>
                    </a:moveTo>
                    <a:cubicBezTo>
                      <a:pt x="1125" y="1"/>
                      <a:pt x="0" y="1186"/>
                      <a:pt x="0" y="2584"/>
                    </a:cubicBezTo>
                    <a:lnTo>
                      <a:pt x="0" y="19819"/>
                    </a:lnTo>
                    <a:cubicBezTo>
                      <a:pt x="0" y="21278"/>
                      <a:pt x="1155" y="22402"/>
                      <a:pt x="2584" y="22402"/>
                    </a:cubicBezTo>
                    <a:lnTo>
                      <a:pt x="7022" y="22402"/>
                    </a:lnTo>
                    <a:cubicBezTo>
                      <a:pt x="8481" y="22402"/>
                      <a:pt x="9605" y="21247"/>
                      <a:pt x="9605" y="19819"/>
                    </a:cubicBezTo>
                    <a:lnTo>
                      <a:pt x="9605" y="2584"/>
                    </a:lnTo>
                    <a:cubicBezTo>
                      <a:pt x="9605" y="1125"/>
                      <a:pt x="8420" y="1"/>
                      <a:pt x="70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18"/>
              <p:cNvSpPr/>
              <p:nvPr/>
            </p:nvSpPr>
            <p:spPr>
              <a:xfrm>
                <a:off x="2332350" y="4292150"/>
                <a:ext cx="136800" cy="18697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7479" extrusionOk="0">
                    <a:moveTo>
                      <a:pt x="152" y="1"/>
                    </a:moveTo>
                    <a:cubicBezTo>
                      <a:pt x="152" y="1"/>
                      <a:pt x="0" y="1977"/>
                      <a:pt x="821" y="4135"/>
                    </a:cubicBezTo>
                    <a:cubicBezTo>
                      <a:pt x="1581" y="6262"/>
                      <a:pt x="3557" y="7478"/>
                      <a:pt x="4165" y="7478"/>
                    </a:cubicBezTo>
                    <a:lnTo>
                      <a:pt x="5472" y="7478"/>
                    </a:lnTo>
                    <a:lnTo>
                      <a:pt x="5472" y="3466"/>
                    </a:lnTo>
                    <a:cubicBezTo>
                      <a:pt x="5472" y="1399"/>
                      <a:pt x="4317" y="1"/>
                      <a:pt x="32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18"/>
              <p:cNvSpPr/>
              <p:nvPr/>
            </p:nvSpPr>
            <p:spPr>
              <a:xfrm>
                <a:off x="1157550" y="4303550"/>
                <a:ext cx="240150" cy="560075"/>
              </a:xfrm>
              <a:custGeom>
                <a:avLst/>
                <a:gdLst/>
                <a:ahLst/>
                <a:cxnLst/>
                <a:rect l="l" t="t" r="r" b="b"/>
                <a:pathLst>
                  <a:path w="9606" h="22403" extrusionOk="0">
                    <a:moveTo>
                      <a:pt x="2584" y="1"/>
                    </a:moveTo>
                    <a:cubicBezTo>
                      <a:pt x="1186" y="1"/>
                      <a:pt x="1" y="1125"/>
                      <a:pt x="1" y="2584"/>
                    </a:cubicBezTo>
                    <a:lnTo>
                      <a:pt x="1" y="19819"/>
                    </a:lnTo>
                    <a:cubicBezTo>
                      <a:pt x="1" y="21247"/>
                      <a:pt x="1156" y="22402"/>
                      <a:pt x="2584" y="22402"/>
                    </a:cubicBezTo>
                    <a:lnTo>
                      <a:pt x="7022" y="22402"/>
                    </a:lnTo>
                    <a:cubicBezTo>
                      <a:pt x="8451" y="22402"/>
                      <a:pt x="9606" y="21278"/>
                      <a:pt x="9606" y="19819"/>
                    </a:cubicBezTo>
                    <a:lnTo>
                      <a:pt x="9606" y="2584"/>
                    </a:lnTo>
                    <a:cubicBezTo>
                      <a:pt x="9606" y="1186"/>
                      <a:pt x="8481" y="1"/>
                      <a:pt x="70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8"/>
              <p:cNvSpPr/>
              <p:nvPr/>
            </p:nvSpPr>
            <p:spPr>
              <a:xfrm>
                <a:off x="1149950" y="4292150"/>
                <a:ext cx="136050" cy="186975"/>
              </a:xfrm>
              <a:custGeom>
                <a:avLst/>
                <a:gdLst/>
                <a:ahLst/>
                <a:cxnLst/>
                <a:rect l="l" t="t" r="r" b="b"/>
                <a:pathLst>
                  <a:path w="5442" h="7479" extrusionOk="0">
                    <a:moveTo>
                      <a:pt x="2220" y="1"/>
                    </a:moveTo>
                    <a:cubicBezTo>
                      <a:pt x="1186" y="1"/>
                      <a:pt x="1" y="1399"/>
                      <a:pt x="1" y="3466"/>
                    </a:cubicBezTo>
                    <a:lnTo>
                      <a:pt x="1" y="7478"/>
                    </a:lnTo>
                    <a:lnTo>
                      <a:pt x="1338" y="7478"/>
                    </a:lnTo>
                    <a:cubicBezTo>
                      <a:pt x="1946" y="7478"/>
                      <a:pt x="3922" y="6262"/>
                      <a:pt x="4682" y="4135"/>
                    </a:cubicBezTo>
                    <a:cubicBezTo>
                      <a:pt x="5442" y="1977"/>
                      <a:pt x="5320" y="1"/>
                      <a:pt x="53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18"/>
              <p:cNvSpPr/>
              <p:nvPr/>
            </p:nvSpPr>
            <p:spPr>
              <a:xfrm>
                <a:off x="1241900" y="3565700"/>
                <a:ext cx="1135300" cy="1410375"/>
              </a:xfrm>
              <a:custGeom>
                <a:avLst/>
                <a:gdLst/>
                <a:ahLst/>
                <a:cxnLst/>
                <a:rect l="l" t="t" r="r" b="b"/>
                <a:pathLst>
                  <a:path w="45412" h="56415" extrusionOk="0">
                    <a:moveTo>
                      <a:pt x="8937" y="1"/>
                    </a:moveTo>
                    <a:cubicBezTo>
                      <a:pt x="4651" y="1"/>
                      <a:pt x="1156" y="3496"/>
                      <a:pt x="1156" y="7782"/>
                    </a:cubicBezTo>
                    <a:lnTo>
                      <a:pt x="1" y="48634"/>
                    </a:lnTo>
                    <a:cubicBezTo>
                      <a:pt x="1" y="52919"/>
                      <a:pt x="3496" y="56415"/>
                      <a:pt x="7812" y="56415"/>
                    </a:cubicBezTo>
                    <a:lnTo>
                      <a:pt x="37630" y="56415"/>
                    </a:lnTo>
                    <a:cubicBezTo>
                      <a:pt x="41916" y="56415"/>
                      <a:pt x="45412" y="52919"/>
                      <a:pt x="45412" y="48634"/>
                    </a:cubicBezTo>
                    <a:lnTo>
                      <a:pt x="44287" y="7782"/>
                    </a:lnTo>
                    <a:cubicBezTo>
                      <a:pt x="44287" y="3496"/>
                      <a:pt x="40792" y="1"/>
                      <a:pt x="364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18"/>
              <p:cNvSpPr/>
              <p:nvPr/>
            </p:nvSpPr>
            <p:spPr>
              <a:xfrm>
                <a:off x="1365775" y="4292150"/>
                <a:ext cx="869325" cy="612500"/>
              </a:xfrm>
              <a:custGeom>
                <a:avLst/>
                <a:gdLst/>
                <a:ahLst/>
                <a:cxnLst/>
                <a:rect l="l" t="t" r="r" b="b"/>
                <a:pathLst>
                  <a:path w="34773" h="24500" extrusionOk="0">
                    <a:moveTo>
                      <a:pt x="760" y="1"/>
                    </a:moveTo>
                    <a:lnTo>
                      <a:pt x="608" y="2584"/>
                    </a:lnTo>
                    <a:lnTo>
                      <a:pt x="0" y="12159"/>
                    </a:lnTo>
                    <a:cubicBezTo>
                      <a:pt x="0" y="18998"/>
                      <a:pt x="5502" y="24500"/>
                      <a:pt x="12341" y="24500"/>
                    </a:cubicBezTo>
                    <a:lnTo>
                      <a:pt x="22402" y="24500"/>
                    </a:lnTo>
                    <a:cubicBezTo>
                      <a:pt x="29241" y="24500"/>
                      <a:pt x="34773" y="18998"/>
                      <a:pt x="34773" y="12159"/>
                    </a:cubicBezTo>
                    <a:lnTo>
                      <a:pt x="3401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8"/>
              <p:cNvSpPr/>
              <p:nvPr/>
            </p:nvSpPr>
            <p:spPr>
              <a:xfrm>
                <a:off x="1380975" y="4291400"/>
                <a:ext cx="836650" cy="506100"/>
              </a:xfrm>
              <a:custGeom>
                <a:avLst/>
                <a:gdLst/>
                <a:ahLst/>
                <a:cxnLst/>
                <a:rect l="l" t="t" r="r" b="b"/>
                <a:pathLst>
                  <a:path w="33466" h="20244" extrusionOk="0">
                    <a:moveTo>
                      <a:pt x="152" y="0"/>
                    </a:moveTo>
                    <a:lnTo>
                      <a:pt x="0" y="2584"/>
                    </a:lnTo>
                    <a:cubicBezTo>
                      <a:pt x="456" y="12463"/>
                      <a:pt x="7781" y="20244"/>
                      <a:pt x="16718" y="20244"/>
                    </a:cubicBezTo>
                    <a:cubicBezTo>
                      <a:pt x="25958" y="20244"/>
                      <a:pt x="33466" y="11885"/>
                      <a:pt x="33466" y="1551"/>
                    </a:cubicBezTo>
                    <a:lnTo>
                      <a:pt x="3340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18"/>
              <p:cNvSpPr/>
              <p:nvPr/>
            </p:nvSpPr>
            <p:spPr>
              <a:xfrm>
                <a:off x="1636275" y="3263275"/>
                <a:ext cx="345800" cy="579800"/>
              </a:xfrm>
              <a:custGeom>
                <a:avLst/>
                <a:gdLst/>
                <a:ahLst/>
                <a:cxnLst/>
                <a:rect l="l" t="t" r="r" b="b"/>
                <a:pathLst>
                  <a:path w="13832" h="23192" extrusionOk="0">
                    <a:moveTo>
                      <a:pt x="6931" y="2280"/>
                    </a:moveTo>
                    <a:cubicBezTo>
                      <a:pt x="9120" y="2280"/>
                      <a:pt x="11551" y="6079"/>
                      <a:pt x="11551" y="11581"/>
                    </a:cubicBezTo>
                    <a:cubicBezTo>
                      <a:pt x="11551" y="17052"/>
                      <a:pt x="9120" y="20912"/>
                      <a:pt x="6931" y="20912"/>
                    </a:cubicBezTo>
                    <a:cubicBezTo>
                      <a:pt x="4712" y="20912"/>
                      <a:pt x="2281" y="17052"/>
                      <a:pt x="2281" y="11581"/>
                    </a:cubicBezTo>
                    <a:cubicBezTo>
                      <a:pt x="2281" y="6110"/>
                      <a:pt x="4712" y="2280"/>
                      <a:pt x="6931" y="2280"/>
                    </a:cubicBezTo>
                    <a:close/>
                    <a:moveTo>
                      <a:pt x="6931" y="0"/>
                    </a:moveTo>
                    <a:cubicBezTo>
                      <a:pt x="3041" y="0"/>
                      <a:pt x="1" y="5076"/>
                      <a:pt x="1" y="11581"/>
                    </a:cubicBezTo>
                    <a:cubicBezTo>
                      <a:pt x="1" y="18086"/>
                      <a:pt x="3041" y="23192"/>
                      <a:pt x="6931" y="23192"/>
                    </a:cubicBezTo>
                    <a:cubicBezTo>
                      <a:pt x="10791" y="23192"/>
                      <a:pt x="13831" y="18086"/>
                      <a:pt x="13831" y="11581"/>
                    </a:cubicBezTo>
                    <a:cubicBezTo>
                      <a:pt x="13831" y="5076"/>
                      <a:pt x="10791" y="0"/>
                      <a:pt x="6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18"/>
              <p:cNvSpPr/>
              <p:nvPr/>
            </p:nvSpPr>
            <p:spPr>
              <a:xfrm>
                <a:off x="1270775" y="3605225"/>
                <a:ext cx="1078325" cy="534225"/>
              </a:xfrm>
              <a:custGeom>
                <a:avLst/>
                <a:gdLst/>
                <a:ahLst/>
                <a:cxnLst/>
                <a:rect l="l" t="t" r="r" b="b"/>
                <a:pathLst>
                  <a:path w="43133" h="21369" extrusionOk="0">
                    <a:moveTo>
                      <a:pt x="7782" y="0"/>
                    </a:moveTo>
                    <a:cubicBezTo>
                      <a:pt x="3496" y="0"/>
                      <a:pt x="1" y="3496"/>
                      <a:pt x="1" y="7781"/>
                    </a:cubicBezTo>
                    <a:lnTo>
                      <a:pt x="1" y="16049"/>
                    </a:lnTo>
                    <a:cubicBezTo>
                      <a:pt x="2280" y="19271"/>
                      <a:pt x="5989" y="21368"/>
                      <a:pt x="10244" y="21368"/>
                    </a:cubicBezTo>
                    <a:lnTo>
                      <a:pt x="32858" y="21368"/>
                    </a:lnTo>
                    <a:cubicBezTo>
                      <a:pt x="37114" y="21368"/>
                      <a:pt x="40852" y="19271"/>
                      <a:pt x="43132" y="16049"/>
                    </a:cubicBezTo>
                    <a:lnTo>
                      <a:pt x="43132" y="7781"/>
                    </a:lnTo>
                    <a:cubicBezTo>
                      <a:pt x="43132" y="3496"/>
                      <a:pt x="39637" y="0"/>
                      <a:pt x="353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8"/>
              <p:cNvSpPr/>
              <p:nvPr/>
            </p:nvSpPr>
            <p:spPr>
              <a:xfrm>
                <a:off x="1270775" y="3565700"/>
                <a:ext cx="1078325" cy="533475"/>
              </a:xfrm>
              <a:custGeom>
                <a:avLst/>
                <a:gdLst/>
                <a:ahLst/>
                <a:cxnLst/>
                <a:rect l="l" t="t" r="r" b="b"/>
                <a:pathLst>
                  <a:path w="43133" h="21339" extrusionOk="0">
                    <a:moveTo>
                      <a:pt x="7782" y="1"/>
                    </a:moveTo>
                    <a:cubicBezTo>
                      <a:pt x="3496" y="1"/>
                      <a:pt x="1" y="3496"/>
                      <a:pt x="1" y="7782"/>
                    </a:cubicBezTo>
                    <a:lnTo>
                      <a:pt x="1" y="16019"/>
                    </a:lnTo>
                    <a:cubicBezTo>
                      <a:pt x="2280" y="19241"/>
                      <a:pt x="5989" y="21338"/>
                      <a:pt x="10244" y="21338"/>
                    </a:cubicBezTo>
                    <a:lnTo>
                      <a:pt x="32858" y="21338"/>
                    </a:lnTo>
                    <a:cubicBezTo>
                      <a:pt x="37114" y="21338"/>
                      <a:pt x="40852" y="19241"/>
                      <a:pt x="43132" y="16019"/>
                    </a:cubicBezTo>
                    <a:lnTo>
                      <a:pt x="43132" y="7782"/>
                    </a:lnTo>
                    <a:cubicBezTo>
                      <a:pt x="43132" y="3496"/>
                      <a:pt x="39637" y="1"/>
                      <a:pt x="353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8"/>
              <p:cNvSpPr/>
              <p:nvPr/>
            </p:nvSpPr>
            <p:spPr>
              <a:xfrm>
                <a:off x="1693275" y="3995050"/>
                <a:ext cx="232550" cy="144400"/>
              </a:xfrm>
              <a:custGeom>
                <a:avLst/>
                <a:gdLst/>
                <a:ahLst/>
                <a:cxnLst/>
                <a:rect l="l" t="t" r="r" b="b"/>
                <a:pathLst>
                  <a:path w="9302" h="5776" extrusionOk="0">
                    <a:moveTo>
                      <a:pt x="396" y="0"/>
                    </a:moveTo>
                    <a:cubicBezTo>
                      <a:pt x="396" y="0"/>
                      <a:pt x="335" y="31"/>
                      <a:pt x="305" y="152"/>
                    </a:cubicBezTo>
                    <a:cubicBezTo>
                      <a:pt x="274" y="213"/>
                      <a:pt x="183" y="395"/>
                      <a:pt x="153" y="608"/>
                    </a:cubicBezTo>
                    <a:cubicBezTo>
                      <a:pt x="122" y="699"/>
                      <a:pt x="122" y="821"/>
                      <a:pt x="92" y="942"/>
                    </a:cubicBezTo>
                    <a:cubicBezTo>
                      <a:pt x="92" y="1034"/>
                      <a:pt x="31" y="1216"/>
                      <a:pt x="31" y="1368"/>
                    </a:cubicBezTo>
                    <a:cubicBezTo>
                      <a:pt x="1" y="1520"/>
                      <a:pt x="31" y="1672"/>
                      <a:pt x="31" y="1854"/>
                    </a:cubicBezTo>
                    <a:cubicBezTo>
                      <a:pt x="31" y="2006"/>
                      <a:pt x="122" y="2189"/>
                      <a:pt x="153" y="2371"/>
                    </a:cubicBezTo>
                    <a:lnTo>
                      <a:pt x="396" y="2948"/>
                    </a:lnTo>
                    <a:cubicBezTo>
                      <a:pt x="457" y="3131"/>
                      <a:pt x="578" y="3374"/>
                      <a:pt x="700" y="3556"/>
                    </a:cubicBezTo>
                    <a:cubicBezTo>
                      <a:pt x="913" y="3982"/>
                      <a:pt x="1216" y="4347"/>
                      <a:pt x="1642" y="4651"/>
                    </a:cubicBezTo>
                    <a:cubicBezTo>
                      <a:pt x="2068" y="5015"/>
                      <a:pt x="2523" y="5259"/>
                      <a:pt x="3040" y="5471"/>
                    </a:cubicBezTo>
                    <a:cubicBezTo>
                      <a:pt x="3527" y="5654"/>
                      <a:pt x="4104" y="5714"/>
                      <a:pt x="4682" y="5775"/>
                    </a:cubicBezTo>
                    <a:cubicBezTo>
                      <a:pt x="5259" y="5714"/>
                      <a:pt x="5776" y="5654"/>
                      <a:pt x="6323" y="5471"/>
                    </a:cubicBezTo>
                    <a:cubicBezTo>
                      <a:pt x="6840" y="5259"/>
                      <a:pt x="7326" y="4985"/>
                      <a:pt x="7721" y="4651"/>
                    </a:cubicBezTo>
                    <a:cubicBezTo>
                      <a:pt x="8086" y="4347"/>
                      <a:pt x="8451" y="3982"/>
                      <a:pt x="8663" y="3556"/>
                    </a:cubicBezTo>
                    <a:cubicBezTo>
                      <a:pt x="8785" y="3374"/>
                      <a:pt x="8907" y="3192"/>
                      <a:pt x="8967" y="2979"/>
                    </a:cubicBezTo>
                    <a:lnTo>
                      <a:pt x="9211" y="2432"/>
                    </a:lnTo>
                    <a:cubicBezTo>
                      <a:pt x="9241" y="2219"/>
                      <a:pt x="9302" y="2067"/>
                      <a:pt x="9302" y="1885"/>
                    </a:cubicBezTo>
                    <a:lnTo>
                      <a:pt x="9302" y="1398"/>
                    </a:lnTo>
                    <a:cubicBezTo>
                      <a:pt x="9302" y="1246"/>
                      <a:pt x="9271" y="1094"/>
                      <a:pt x="9271" y="973"/>
                    </a:cubicBezTo>
                    <a:cubicBezTo>
                      <a:pt x="9241" y="851"/>
                      <a:pt x="9211" y="760"/>
                      <a:pt x="9211" y="638"/>
                    </a:cubicBezTo>
                    <a:cubicBezTo>
                      <a:pt x="9150" y="456"/>
                      <a:pt x="9089" y="304"/>
                      <a:pt x="9059" y="182"/>
                    </a:cubicBezTo>
                    <a:cubicBezTo>
                      <a:pt x="8998" y="61"/>
                      <a:pt x="8967" y="31"/>
                      <a:pt x="8967" y="31"/>
                    </a:cubicBezTo>
                    <a:cubicBezTo>
                      <a:pt x="8967" y="31"/>
                      <a:pt x="8937" y="61"/>
                      <a:pt x="8907" y="152"/>
                    </a:cubicBezTo>
                    <a:cubicBezTo>
                      <a:pt x="8846" y="213"/>
                      <a:pt x="8785" y="365"/>
                      <a:pt x="8663" y="517"/>
                    </a:cubicBezTo>
                    <a:cubicBezTo>
                      <a:pt x="8633" y="608"/>
                      <a:pt x="8603" y="699"/>
                      <a:pt x="8511" y="790"/>
                    </a:cubicBezTo>
                    <a:cubicBezTo>
                      <a:pt x="8451" y="851"/>
                      <a:pt x="8359" y="942"/>
                      <a:pt x="8299" y="1034"/>
                    </a:cubicBezTo>
                    <a:cubicBezTo>
                      <a:pt x="8207" y="1155"/>
                      <a:pt x="8086" y="1246"/>
                      <a:pt x="8025" y="1368"/>
                    </a:cubicBezTo>
                    <a:cubicBezTo>
                      <a:pt x="7934" y="1459"/>
                      <a:pt x="7843" y="1550"/>
                      <a:pt x="7752" y="1672"/>
                    </a:cubicBezTo>
                    <a:cubicBezTo>
                      <a:pt x="7691" y="1733"/>
                      <a:pt x="7569" y="1854"/>
                      <a:pt x="7448" y="1915"/>
                    </a:cubicBezTo>
                    <a:lnTo>
                      <a:pt x="7113" y="2158"/>
                    </a:lnTo>
                    <a:cubicBezTo>
                      <a:pt x="6870" y="2310"/>
                      <a:pt x="6627" y="2432"/>
                      <a:pt x="6353" y="2523"/>
                    </a:cubicBezTo>
                    <a:cubicBezTo>
                      <a:pt x="6080" y="2645"/>
                      <a:pt x="5776" y="2736"/>
                      <a:pt x="5502" y="2797"/>
                    </a:cubicBezTo>
                    <a:cubicBezTo>
                      <a:pt x="5259" y="2888"/>
                      <a:pt x="4986" y="2888"/>
                      <a:pt x="4682" y="2888"/>
                    </a:cubicBezTo>
                    <a:cubicBezTo>
                      <a:pt x="4408" y="2888"/>
                      <a:pt x="4104" y="2888"/>
                      <a:pt x="3831" y="2797"/>
                    </a:cubicBezTo>
                    <a:cubicBezTo>
                      <a:pt x="3527" y="2736"/>
                      <a:pt x="3283" y="2645"/>
                      <a:pt x="3010" y="2523"/>
                    </a:cubicBezTo>
                    <a:cubicBezTo>
                      <a:pt x="2767" y="2432"/>
                      <a:pt x="2463" y="2310"/>
                      <a:pt x="2250" y="2158"/>
                    </a:cubicBezTo>
                    <a:cubicBezTo>
                      <a:pt x="2128" y="2128"/>
                      <a:pt x="2007" y="2006"/>
                      <a:pt x="1916" y="1915"/>
                    </a:cubicBezTo>
                    <a:cubicBezTo>
                      <a:pt x="1794" y="1854"/>
                      <a:pt x="1672" y="1763"/>
                      <a:pt x="1612" y="1672"/>
                    </a:cubicBezTo>
                    <a:cubicBezTo>
                      <a:pt x="1520" y="1550"/>
                      <a:pt x="1399" y="1459"/>
                      <a:pt x="1338" y="1368"/>
                    </a:cubicBezTo>
                    <a:cubicBezTo>
                      <a:pt x="1247" y="1246"/>
                      <a:pt x="1156" y="1125"/>
                      <a:pt x="1065" y="1034"/>
                    </a:cubicBezTo>
                    <a:cubicBezTo>
                      <a:pt x="1004" y="973"/>
                      <a:pt x="913" y="851"/>
                      <a:pt x="852" y="790"/>
                    </a:cubicBezTo>
                    <a:cubicBezTo>
                      <a:pt x="761" y="669"/>
                      <a:pt x="730" y="608"/>
                      <a:pt x="700" y="517"/>
                    </a:cubicBezTo>
                    <a:cubicBezTo>
                      <a:pt x="578" y="365"/>
                      <a:pt x="548" y="243"/>
                      <a:pt x="457" y="152"/>
                    </a:cubicBezTo>
                    <a:cubicBezTo>
                      <a:pt x="426" y="31"/>
                      <a:pt x="396" y="0"/>
                      <a:pt x="3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8"/>
              <p:cNvSpPr/>
              <p:nvPr/>
            </p:nvSpPr>
            <p:spPr>
              <a:xfrm>
                <a:off x="1741900" y="4724525"/>
                <a:ext cx="138325" cy="107175"/>
              </a:xfrm>
              <a:custGeom>
                <a:avLst/>
                <a:gdLst/>
                <a:ahLst/>
                <a:cxnLst/>
                <a:rect l="l" t="t" r="r" b="b"/>
                <a:pathLst>
                  <a:path w="5533" h="4287" extrusionOk="0">
                    <a:moveTo>
                      <a:pt x="5320" y="31"/>
                    </a:moveTo>
                    <a:cubicBezTo>
                      <a:pt x="5320" y="31"/>
                      <a:pt x="5301" y="51"/>
                      <a:pt x="5324" y="59"/>
                    </a:cubicBezTo>
                    <a:lnTo>
                      <a:pt x="5324" y="59"/>
                    </a:lnTo>
                    <a:cubicBezTo>
                      <a:pt x="5320" y="39"/>
                      <a:pt x="5320" y="31"/>
                      <a:pt x="5320" y="31"/>
                    </a:cubicBezTo>
                    <a:close/>
                    <a:moveTo>
                      <a:pt x="5324" y="59"/>
                    </a:moveTo>
                    <a:cubicBezTo>
                      <a:pt x="5326" y="69"/>
                      <a:pt x="5330" y="84"/>
                      <a:pt x="5335" y="103"/>
                    </a:cubicBezTo>
                    <a:lnTo>
                      <a:pt x="5335" y="103"/>
                    </a:lnTo>
                    <a:cubicBezTo>
                      <a:pt x="5341" y="89"/>
                      <a:pt x="5346" y="75"/>
                      <a:pt x="5351" y="62"/>
                    </a:cubicBezTo>
                    <a:cubicBezTo>
                      <a:pt x="5338" y="62"/>
                      <a:pt x="5330" y="60"/>
                      <a:pt x="5324" y="59"/>
                    </a:cubicBezTo>
                    <a:close/>
                    <a:moveTo>
                      <a:pt x="214" y="1"/>
                    </a:moveTo>
                    <a:cubicBezTo>
                      <a:pt x="214" y="1"/>
                      <a:pt x="214" y="31"/>
                      <a:pt x="183" y="92"/>
                    </a:cubicBezTo>
                    <a:cubicBezTo>
                      <a:pt x="153" y="183"/>
                      <a:pt x="92" y="305"/>
                      <a:pt x="62" y="457"/>
                    </a:cubicBezTo>
                    <a:cubicBezTo>
                      <a:pt x="62" y="518"/>
                      <a:pt x="31" y="609"/>
                      <a:pt x="31" y="700"/>
                    </a:cubicBezTo>
                    <a:cubicBezTo>
                      <a:pt x="1" y="791"/>
                      <a:pt x="1" y="913"/>
                      <a:pt x="1" y="1004"/>
                    </a:cubicBezTo>
                    <a:lnTo>
                      <a:pt x="1" y="1399"/>
                    </a:lnTo>
                    <a:cubicBezTo>
                      <a:pt x="1" y="1521"/>
                      <a:pt x="31" y="1612"/>
                      <a:pt x="62" y="1764"/>
                    </a:cubicBezTo>
                    <a:cubicBezTo>
                      <a:pt x="92" y="1885"/>
                      <a:pt x="153" y="2037"/>
                      <a:pt x="183" y="2189"/>
                    </a:cubicBezTo>
                    <a:cubicBezTo>
                      <a:pt x="244" y="2341"/>
                      <a:pt x="305" y="2493"/>
                      <a:pt x="366" y="2645"/>
                    </a:cubicBezTo>
                    <a:cubicBezTo>
                      <a:pt x="487" y="2949"/>
                      <a:pt x="700" y="3253"/>
                      <a:pt x="943" y="3496"/>
                    </a:cubicBezTo>
                    <a:cubicBezTo>
                      <a:pt x="1156" y="3709"/>
                      <a:pt x="1490" y="3892"/>
                      <a:pt x="1764" y="4043"/>
                    </a:cubicBezTo>
                    <a:cubicBezTo>
                      <a:pt x="2098" y="4195"/>
                      <a:pt x="2433" y="4287"/>
                      <a:pt x="2767" y="4287"/>
                    </a:cubicBezTo>
                    <a:cubicBezTo>
                      <a:pt x="3101" y="4256"/>
                      <a:pt x="3466" y="4195"/>
                      <a:pt x="3770" y="4043"/>
                    </a:cubicBezTo>
                    <a:cubicBezTo>
                      <a:pt x="4074" y="3952"/>
                      <a:pt x="4378" y="3740"/>
                      <a:pt x="4591" y="3496"/>
                    </a:cubicBezTo>
                    <a:cubicBezTo>
                      <a:pt x="4834" y="3223"/>
                      <a:pt x="5016" y="2949"/>
                      <a:pt x="5168" y="2645"/>
                    </a:cubicBezTo>
                    <a:cubicBezTo>
                      <a:pt x="5229" y="2524"/>
                      <a:pt x="5320" y="2372"/>
                      <a:pt x="5351" y="2220"/>
                    </a:cubicBezTo>
                    <a:cubicBezTo>
                      <a:pt x="5381" y="2068"/>
                      <a:pt x="5411" y="1916"/>
                      <a:pt x="5472" y="1825"/>
                    </a:cubicBezTo>
                    <a:cubicBezTo>
                      <a:pt x="5503" y="1703"/>
                      <a:pt x="5533" y="1551"/>
                      <a:pt x="5533" y="1429"/>
                    </a:cubicBezTo>
                    <a:lnTo>
                      <a:pt x="5533" y="1065"/>
                    </a:lnTo>
                    <a:cubicBezTo>
                      <a:pt x="5503" y="943"/>
                      <a:pt x="5503" y="822"/>
                      <a:pt x="5503" y="730"/>
                    </a:cubicBezTo>
                    <a:cubicBezTo>
                      <a:pt x="5503" y="639"/>
                      <a:pt x="5472" y="548"/>
                      <a:pt x="5472" y="487"/>
                    </a:cubicBezTo>
                    <a:cubicBezTo>
                      <a:pt x="5442" y="335"/>
                      <a:pt x="5381" y="214"/>
                      <a:pt x="5351" y="153"/>
                    </a:cubicBezTo>
                    <a:cubicBezTo>
                      <a:pt x="5344" y="133"/>
                      <a:pt x="5339" y="117"/>
                      <a:pt x="5335" y="103"/>
                    </a:cubicBezTo>
                    <a:lnTo>
                      <a:pt x="5335" y="103"/>
                    </a:lnTo>
                    <a:cubicBezTo>
                      <a:pt x="5302" y="181"/>
                      <a:pt x="5250" y="262"/>
                      <a:pt x="5199" y="366"/>
                    </a:cubicBezTo>
                    <a:cubicBezTo>
                      <a:pt x="5199" y="396"/>
                      <a:pt x="5168" y="487"/>
                      <a:pt x="5107" y="548"/>
                    </a:cubicBezTo>
                    <a:cubicBezTo>
                      <a:pt x="5077" y="609"/>
                      <a:pt x="5047" y="670"/>
                      <a:pt x="5016" y="761"/>
                    </a:cubicBezTo>
                    <a:cubicBezTo>
                      <a:pt x="4955" y="822"/>
                      <a:pt x="4895" y="913"/>
                      <a:pt x="4864" y="974"/>
                    </a:cubicBezTo>
                    <a:cubicBezTo>
                      <a:pt x="4804" y="1065"/>
                      <a:pt x="4743" y="1126"/>
                      <a:pt x="4712" y="1217"/>
                    </a:cubicBezTo>
                    <a:cubicBezTo>
                      <a:pt x="4621" y="1277"/>
                      <a:pt x="4591" y="1369"/>
                      <a:pt x="4500" y="1429"/>
                    </a:cubicBezTo>
                    <a:cubicBezTo>
                      <a:pt x="4439" y="1521"/>
                      <a:pt x="4348" y="1581"/>
                      <a:pt x="4287" y="1612"/>
                    </a:cubicBezTo>
                    <a:cubicBezTo>
                      <a:pt x="4135" y="1733"/>
                      <a:pt x="3983" y="1855"/>
                      <a:pt x="3831" y="1916"/>
                    </a:cubicBezTo>
                    <a:cubicBezTo>
                      <a:pt x="3679" y="2007"/>
                      <a:pt x="3496" y="2068"/>
                      <a:pt x="3345" y="2129"/>
                    </a:cubicBezTo>
                    <a:cubicBezTo>
                      <a:pt x="3132" y="2159"/>
                      <a:pt x="2980" y="2159"/>
                      <a:pt x="2797" y="2159"/>
                    </a:cubicBezTo>
                    <a:cubicBezTo>
                      <a:pt x="2744" y="2168"/>
                      <a:pt x="2691" y="2172"/>
                      <a:pt x="2638" y="2172"/>
                    </a:cubicBezTo>
                    <a:cubicBezTo>
                      <a:pt x="2511" y="2172"/>
                      <a:pt x="2388" y="2150"/>
                      <a:pt x="2281" y="2129"/>
                    </a:cubicBezTo>
                    <a:cubicBezTo>
                      <a:pt x="2129" y="2068"/>
                      <a:pt x="1916" y="2007"/>
                      <a:pt x="1764" y="1916"/>
                    </a:cubicBezTo>
                    <a:cubicBezTo>
                      <a:pt x="1612" y="1825"/>
                      <a:pt x="1460" y="1733"/>
                      <a:pt x="1308" y="1612"/>
                    </a:cubicBezTo>
                    <a:cubicBezTo>
                      <a:pt x="1247" y="1551"/>
                      <a:pt x="1156" y="1521"/>
                      <a:pt x="1095" y="1429"/>
                    </a:cubicBezTo>
                    <a:cubicBezTo>
                      <a:pt x="1004" y="1399"/>
                      <a:pt x="943" y="1308"/>
                      <a:pt x="913" y="1247"/>
                    </a:cubicBezTo>
                    <a:cubicBezTo>
                      <a:pt x="852" y="1156"/>
                      <a:pt x="791" y="1095"/>
                      <a:pt x="761" y="1004"/>
                    </a:cubicBezTo>
                    <a:cubicBezTo>
                      <a:pt x="700" y="943"/>
                      <a:pt x="639" y="852"/>
                      <a:pt x="609" y="791"/>
                    </a:cubicBezTo>
                    <a:cubicBezTo>
                      <a:pt x="578" y="700"/>
                      <a:pt x="518" y="670"/>
                      <a:pt x="487" y="609"/>
                    </a:cubicBezTo>
                    <a:cubicBezTo>
                      <a:pt x="457" y="518"/>
                      <a:pt x="457" y="487"/>
                      <a:pt x="396" y="396"/>
                    </a:cubicBezTo>
                    <a:cubicBezTo>
                      <a:pt x="335" y="305"/>
                      <a:pt x="305" y="183"/>
                      <a:pt x="244" y="92"/>
                    </a:cubicBezTo>
                    <a:cubicBezTo>
                      <a:pt x="214" y="31"/>
                      <a:pt x="21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6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9"/>
          <p:cNvSpPr/>
          <p:nvPr/>
        </p:nvSpPr>
        <p:spPr>
          <a:xfrm>
            <a:off x="720000" y="679875"/>
            <a:ext cx="7691400" cy="3923700"/>
          </a:xfrm>
          <a:prstGeom prst="foldedCorner">
            <a:avLst>
              <a:gd name="adj" fmla="val 16667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9"/>
          <p:cNvSpPr txBox="1">
            <a:spLocks noGrp="1"/>
          </p:cNvSpPr>
          <p:nvPr>
            <p:ph type="subTitle" idx="1"/>
          </p:nvPr>
        </p:nvSpPr>
        <p:spPr>
          <a:xfrm>
            <a:off x="1791594" y="1848830"/>
            <a:ext cx="2408400" cy="526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6" name="Google Shape;346;p19"/>
          <p:cNvSpPr txBox="1">
            <a:spLocks noGrp="1"/>
          </p:cNvSpPr>
          <p:nvPr>
            <p:ph type="subTitle" idx="2"/>
          </p:nvPr>
        </p:nvSpPr>
        <p:spPr>
          <a:xfrm>
            <a:off x="1791594" y="2247575"/>
            <a:ext cx="2408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9"/>
          <p:cNvSpPr txBox="1">
            <a:spLocks noGrp="1"/>
          </p:cNvSpPr>
          <p:nvPr>
            <p:ph type="subTitle" idx="3"/>
          </p:nvPr>
        </p:nvSpPr>
        <p:spPr>
          <a:xfrm>
            <a:off x="4936196" y="2247575"/>
            <a:ext cx="2408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4"/>
          </p:nvPr>
        </p:nvSpPr>
        <p:spPr>
          <a:xfrm>
            <a:off x="1791594" y="3785686"/>
            <a:ext cx="2408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5"/>
          </p:nvPr>
        </p:nvSpPr>
        <p:spPr>
          <a:xfrm>
            <a:off x="4936196" y="3785675"/>
            <a:ext cx="2408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19"/>
          <p:cNvSpPr txBox="1">
            <a:spLocks noGrp="1"/>
          </p:cNvSpPr>
          <p:nvPr>
            <p:ph type="title"/>
          </p:nvPr>
        </p:nvSpPr>
        <p:spPr>
          <a:xfrm>
            <a:off x="2897750" y="466192"/>
            <a:ext cx="3348600" cy="5580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19"/>
          <p:cNvSpPr txBox="1">
            <a:spLocks noGrp="1"/>
          </p:cNvSpPr>
          <p:nvPr>
            <p:ph type="subTitle" idx="6"/>
          </p:nvPr>
        </p:nvSpPr>
        <p:spPr>
          <a:xfrm>
            <a:off x="1791594" y="3388200"/>
            <a:ext cx="2408400" cy="52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19"/>
          <p:cNvSpPr txBox="1">
            <a:spLocks noGrp="1"/>
          </p:cNvSpPr>
          <p:nvPr>
            <p:ph type="subTitle" idx="7"/>
          </p:nvPr>
        </p:nvSpPr>
        <p:spPr>
          <a:xfrm>
            <a:off x="4936196" y="1846225"/>
            <a:ext cx="2408400" cy="526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3" name="Google Shape;353;p19"/>
          <p:cNvSpPr txBox="1">
            <a:spLocks noGrp="1"/>
          </p:cNvSpPr>
          <p:nvPr>
            <p:ph type="subTitle" idx="8"/>
          </p:nvPr>
        </p:nvSpPr>
        <p:spPr>
          <a:xfrm>
            <a:off x="4936196" y="3388200"/>
            <a:ext cx="2408400" cy="52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54" name="Google Shape;354;p19"/>
          <p:cNvGrpSpPr/>
          <p:nvPr/>
        </p:nvGrpSpPr>
        <p:grpSpPr>
          <a:xfrm>
            <a:off x="214098" y="3151736"/>
            <a:ext cx="1422004" cy="1782829"/>
            <a:chOff x="214098" y="3151736"/>
            <a:chExt cx="1422004" cy="1782829"/>
          </a:xfrm>
        </p:grpSpPr>
        <p:sp>
          <p:nvSpPr>
            <p:cNvPr id="355" name="Google Shape;355;p19"/>
            <p:cNvSpPr/>
            <p:nvPr/>
          </p:nvSpPr>
          <p:spPr>
            <a:xfrm>
              <a:off x="214438" y="3153528"/>
              <a:ext cx="1421664" cy="1781037"/>
            </a:xfrm>
            <a:custGeom>
              <a:avLst/>
              <a:gdLst/>
              <a:ahLst/>
              <a:cxnLst/>
              <a:rect l="l" t="t" r="r" b="b"/>
              <a:pathLst>
                <a:path w="33936" h="42517" extrusionOk="0">
                  <a:moveTo>
                    <a:pt x="2895" y="15683"/>
                  </a:moveTo>
                  <a:cubicBezTo>
                    <a:pt x="3397" y="15683"/>
                    <a:pt x="3832" y="16063"/>
                    <a:pt x="3894" y="16559"/>
                  </a:cubicBezTo>
                  <a:cubicBezTo>
                    <a:pt x="3944" y="17110"/>
                    <a:pt x="3560" y="17611"/>
                    <a:pt x="3008" y="17678"/>
                  </a:cubicBezTo>
                  <a:cubicBezTo>
                    <a:pt x="2969" y="17683"/>
                    <a:pt x="2930" y="17686"/>
                    <a:pt x="2891" y="17686"/>
                  </a:cubicBezTo>
                  <a:cubicBezTo>
                    <a:pt x="2402" y="17686"/>
                    <a:pt x="1967" y="17304"/>
                    <a:pt x="1905" y="16793"/>
                  </a:cubicBezTo>
                  <a:cubicBezTo>
                    <a:pt x="1839" y="16258"/>
                    <a:pt x="2240" y="15757"/>
                    <a:pt x="2774" y="15690"/>
                  </a:cubicBezTo>
                  <a:cubicBezTo>
                    <a:pt x="2815" y="15685"/>
                    <a:pt x="2855" y="15683"/>
                    <a:pt x="2895" y="15683"/>
                  </a:cubicBezTo>
                  <a:close/>
                  <a:moveTo>
                    <a:pt x="3342" y="19459"/>
                  </a:moveTo>
                  <a:cubicBezTo>
                    <a:pt x="3831" y="19459"/>
                    <a:pt x="4266" y="19841"/>
                    <a:pt x="4328" y="20352"/>
                  </a:cubicBezTo>
                  <a:cubicBezTo>
                    <a:pt x="4395" y="20886"/>
                    <a:pt x="3994" y="21388"/>
                    <a:pt x="3443" y="21454"/>
                  </a:cubicBezTo>
                  <a:cubicBezTo>
                    <a:pt x="3395" y="21462"/>
                    <a:pt x="3348" y="21465"/>
                    <a:pt x="3301" y="21465"/>
                  </a:cubicBezTo>
                  <a:cubicBezTo>
                    <a:pt x="2822" y="21465"/>
                    <a:pt x="2401" y="21088"/>
                    <a:pt x="2340" y="20586"/>
                  </a:cubicBezTo>
                  <a:cubicBezTo>
                    <a:pt x="2273" y="20034"/>
                    <a:pt x="2674" y="19533"/>
                    <a:pt x="3225" y="19466"/>
                  </a:cubicBezTo>
                  <a:cubicBezTo>
                    <a:pt x="3265" y="19461"/>
                    <a:pt x="3304" y="19459"/>
                    <a:pt x="3342" y="19459"/>
                  </a:cubicBezTo>
                  <a:close/>
                  <a:moveTo>
                    <a:pt x="3777" y="23268"/>
                  </a:moveTo>
                  <a:cubicBezTo>
                    <a:pt x="4266" y="23268"/>
                    <a:pt x="4701" y="23649"/>
                    <a:pt x="4763" y="24144"/>
                  </a:cubicBezTo>
                  <a:cubicBezTo>
                    <a:pt x="4829" y="24696"/>
                    <a:pt x="4428" y="25197"/>
                    <a:pt x="3894" y="25247"/>
                  </a:cubicBezTo>
                  <a:cubicBezTo>
                    <a:pt x="3852" y="25252"/>
                    <a:pt x="3810" y="25255"/>
                    <a:pt x="3769" y="25255"/>
                  </a:cubicBezTo>
                  <a:cubicBezTo>
                    <a:pt x="3269" y="25255"/>
                    <a:pt x="2836" y="24888"/>
                    <a:pt x="2774" y="24378"/>
                  </a:cubicBezTo>
                  <a:cubicBezTo>
                    <a:pt x="2724" y="23844"/>
                    <a:pt x="3108" y="23342"/>
                    <a:pt x="3660" y="23276"/>
                  </a:cubicBezTo>
                  <a:cubicBezTo>
                    <a:pt x="3699" y="23271"/>
                    <a:pt x="3738" y="23268"/>
                    <a:pt x="3777" y="23268"/>
                  </a:cubicBezTo>
                  <a:close/>
                  <a:moveTo>
                    <a:pt x="4215" y="27044"/>
                  </a:moveTo>
                  <a:cubicBezTo>
                    <a:pt x="4717" y="27044"/>
                    <a:pt x="5151" y="27426"/>
                    <a:pt x="5197" y="27937"/>
                  </a:cubicBezTo>
                  <a:cubicBezTo>
                    <a:pt x="5264" y="28472"/>
                    <a:pt x="4863" y="28973"/>
                    <a:pt x="4328" y="29040"/>
                  </a:cubicBezTo>
                  <a:cubicBezTo>
                    <a:pt x="4286" y="29045"/>
                    <a:pt x="4245" y="29048"/>
                    <a:pt x="4204" y="29048"/>
                  </a:cubicBezTo>
                  <a:cubicBezTo>
                    <a:pt x="3703" y="29048"/>
                    <a:pt x="3272" y="28680"/>
                    <a:pt x="3225" y="28154"/>
                  </a:cubicBezTo>
                  <a:cubicBezTo>
                    <a:pt x="3159" y="27620"/>
                    <a:pt x="3560" y="27119"/>
                    <a:pt x="4094" y="27052"/>
                  </a:cubicBezTo>
                  <a:cubicBezTo>
                    <a:pt x="4135" y="27047"/>
                    <a:pt x="4175" y="27044"/>
                    <a:pt x="4215" y="27044"/>
                  </a:cubicBezTo>
                  <a:close/>
                  <a:moveTo>
                    <a:pt x="4649" y="30854"/>
                  </a:moveTo>
                  <a:cubicBezTo>
                    <a:pt x="5151" y="30854"/>
                    <a:pt x="5586" y="31235"/>
                    <a:pt x="5648" y="31730"/>
                  </a:cubicBezTo>
                  <a:cubicBezTo>
                    <a:pt x="5698" y="32265"/>
                    <a:pt x="5314" y="32766"/>
                    <a:pt x="4763" y="32833"/>
                  </a:cubicBezTo>
                  <a:cubicBezTo>
                    <a:pt x="4723" y="32838"/>
                    <a:pt x="4684" y="32840"/>
                    <a:pt x="4646" y="32840"/>
                  </a:cubicBezTo>
                  <a:cubicBezTo>
                    <a:pt x="4159" y="32840"/>
                    <a:pt x="3737" y="32459"/>
                    <a:pt x="3660" y="31964"/>
                  </a:cubicBezTo>
                  <a:cubicBezTo>
                    <a:pt x="3593" y="31413"/>
                    <a:pt x="3994" y="30911"/>
                    <a:pt x="4529" y="30861"/>
                  </a:cubicBezTo>
                  <a:cubicBezTo>
                    <a:pt x="4569" y="30856"/>
                    <a:pt x="4609" y="30854"/>
                    <a:pt x="4649" y="30854"/>
                  </a:cubicBezTo>
                  <a:close/>
                  <a:moveTo>
                    <a:pt x="5114" y="34630"/>
                  </a:moveTo>
                  <a:cubicBezTo>
                    <a:pt x="5602" y="34630"/>
                    <a:pt x="6037" y="35011"/>
                    <a:pt x="6099" y="35506"/>
                  </a:cubicBezTo>
                  <a:cubicBezTo>
                    <a:pt x="6166" y="36058"/>
                    <a:pt x="5765" y="36559"/>
                    <a:pt x="5230" y="36626"/>
                  </a:cubicBezTo>
                  <a:cubicBezTo>
                    <a:pt x="5198" y="36629"/>
                    <a:pt x="5166" y="36630"/>
                    <a:pt x="5134" y="36630"/>
                  </a:cubicBezTo>
                  <a:cubicBezTo>
                    <a:pt x="4622" y="36630"/>
                    <a:pt x="4174" y="36259"/>
                    <a:pt x="4111" y="35740"/>
                  </a:cubicBezTo>
                  <a:cubicBezTo>
                    <a:pt x="4061" y="35205"/>
                    <a:pt x="4445" y="34704"/>
                    <a:pt x="4997" y="34637"/>
                  </a:cubicBezTo>
                  <a:cubicBezTo>
                    <a:pt x="5036" y="34632"/>
                    <a:pt x="5075" y="34630"/>
                    <a:pt x="5114" y="34630"/>
                  </a:cubicBezTo>
                  <a:close/>
                  <a:moveTo>
                    <a:pt x="5528" y="38426"/>
                  </a:moveTo>
                  <a:cubicBezTo>
                    <a:pt x="6040" y="38426"/>
                    <a:pt x="6487" y="38797"/>
                    <a:pt x="6534" y="39316"/>
                  </a:cubicBezTo>
                  <a:cubicBezTo>
                    <a:pt x="6601" y="39850"/>
                    <a:pt x="6233" y="40335"/>
                    <a:pt x="5665" y="40419"/>
                  </a:cubicBezTo>
                  <a:cubicBezTo>
                    <a:pt x="5624" y="40423"/>
                    <a:pt x="5584" y="40426"/>
                    <a:pt x="5545" y="40426"/>
                  </a:cubicBezTo>
                  <a:cubicBezTo>
                    <a:pt x="5042" y="40426"/>
                    <a:pt x="4609" y="40045"/>
                    <a:pt x="4562" y="39550"/>
                  </a:cubicBezTo>
                  <a:cubicBezTo>
                    <a:pt x="4495" y="38998"/>
                    <a:pt x="4896" y="38497"/>
                    <a:pt x="5431" y="38430"/>
                  </a:cubicBezTo>
                  <a:cubicBezTo>
                    <a:pt x="5463" y="38427"/>
                    <a:pt x="5496" y="38426"/>
                    <a:pt x="5528" y="38426"/>
                  </a:cubicBezTo>
                  <a:close/>
                  <a:moveTo>
                    <a:pt x="21546" y="0"/>
                  </a:moveTo>
                  <a:cubicBezTo>
                    <a:pt x="21368" y="0"/>
                    <a:pt x="21189" y="38"/>
                    <a:pt x="21020" y="118"/>
                  </a:cubicBezTo>
                  <a:lnTo>
                    <a:pt x="3443" y="8154"/>
                  </a:lnTo>
                  <a:cubicBezTo>
                    <a:pt x="2808" y="8438"/>
                    <a:pt x="2507" y="9224"/>
                    <a:pt x="2808" y="9859"/>
                  </a:cubicBezTo>
                  <a:lnTo>
                    <a:pt x="4479" y="13501"/>
                  </a:lnTo>
                  <a:lnTo>
                    <a:pt x="1220" y="13869"/>
                  </a:lnTo>
                  <a:cubicBezTo>
                    <a:pt x="502" y="13952"/>
                    <a:pt x="1" y="14604"/>
                    <a:pt x="84" y="15322"/>
                  </a:cubicBezTo>
                  <a:lnTo>
                    <a:pt x="3142" y="41388"/>
                  </a:lnTo>
                  <a:cubicBezTo>
                    <a:pt x="3219" y="42038"/>
                    <a:pt x="3770" y="42516"/>
                    <a:pt x="4423" y="42516"/>
                  </a:cubicBezTo>
                  <a:cubicBezTo>
                    <a:pt x="4474" y="42516"/>
                    <a:pt x="4526" y="42513"/>
                    <a:pt x="4579" y="42507"/>
                  </a:cubicBezTo>
                  <a:lnTo>
                    <a:pt x="23777" y="40268"/>
                  </a:lnTo>
                  <a:cubicBezTo>
                    <a:pt x="24479" y="40185"/>
                    <a:pt x="24980" y="39550"/>
                    <a:pt x="24896" y="38831"/>
                  </a:cubicBezTo>
                  <a:lnTo>
                    <a:pt x="23911" y="30477"/>
                  </a:lnTo>
                  <a:lnTo>
                    <a:pt x="33000" y="26317"/>
                  </a:lnTo>
                  <a:cubicBezTo>
                    <a:pt x="33652" y="26033"/>
                    <a:pt x="33936" y="25264"/>
                    <a:pt x="33635" y="24612"/>
                  </a:cubicBezTo>
                  <a:lnTo>
                    <a:pt x="22724" y="753"/>
                  </a:lnTo>
                  <a:cubicBezTo>
                    <a:pt x="22516" y="286"/>
                    <a:pt x="22037" y="0"/>
                    <a:pt x="21546" y="0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6" name="Google Shape;356;p19"/>
            <p:cNvGrpSpPr/>
            <p:nvPr/>
          </p:nvGrpSpPr>
          <p:grpSpPr>
            <a:xfrm>
              <a:off x="214098" y="3151736"/>
              <a:ext cx="1421609" cy="1782755"/>
              <a:chOff x="7150350" y="26400"/>
              <a:chExt cx="1520275" cy="1906486"/>
            </a:xfrm>
          </p:grpSpPr>
          <p:sp>
            <p:nvSpPr>
              <p:cNvPr id="357" name="Google Shape;357;p19"/>
              <p:cNvSpPr/>
              <p:nvPr/>
            </p:nvSpPr>
            <p:spPr>
              <a:xfrm>
                <a:off x="7150350" y="548270"/>
                <a:ext cx="1119622" cy="1384616"/>
              </a:xfrm>
              <a:custGeom>
                <a:avLst/>
                <a:gdLst/>
                <a:ahLst/>
                <a:cxnLst/>
                <a:rect l="l" t="t" r="r" b="b"/>
                <a:pathLst>
                  <a:path w="18603" h="23006" extrusionOk="0">
                    <a:moveTo>
                      <a:pt x="2154" y="3014"/>
                    </a:moveTo>
                    <a:cubicBezTo>
                      <a:pt x="2528" y="3014"/>
                      <a:pt x="2833" y="3275"/>
                      <a:pt x="2888" y="3661"/>
                    </a:cubicBezTo>
                    <a:cubicBezTo>
                      <a:pt x="2919" y="4086"/>
                      <a:pt x="2645" y="4451"/>
                      <a:pt x="2220" y="4482"/>
                    </a:cubicBezTo>
                    <a:cubicBezTo>
                      <a:pt x="2172" y="4493"/>
                      <a:pt x="2124" y="4498"/>
                      <a:pt x="2077" y="4498"/>
                    </a:cubicBezTo>
                    <a:cubicBezTo>
                      <a:pt x="1735" y="4498"/>
                      <a:pt x="1426" y="4218"/>
                      <a:pt x="1399" y="3843"/>
                    </a:cubicBezTo>
                    <a:cubicBezTo>
                      <a:pt x="1338" y="3418"/>
                      <a:pt x="1612" y="3053"/>
                      <a:pt x="2037" y="3023"/>
                    </a:cubicBezTo>
                    <a:cubicBezTo>
                      <a:pt x="2077" y="3017"/>
                      <a:pt x="2116" y="3014"/>
                      <a:pt x="2154" y="3014"/>
                    </a:cubicBezTo>
                    <a:close/>
                    <a:moveTo>
                      <a:pt x="2436" y="5817"/>
                    </a:moveTo>
                    <a:cubicBezTo>
                      <a:pt x="2836" y="5817"/>
                      <a:pt x="3194" y="6082"/>
                      <a:pt x="3223" y="6457"/>
                    </a:cubicBezTo>
                    <a:cubicBezTo>
                      <a:pt x="3253" y="6883"/>
                      <a:pt x="2979" y="7278"/>
                      <a:pt x="2584" y="7308"/>
                    </a:cubicBezTo>
                    <a:cubicBezTo>
                      <a:pt x="2548" y="7314"/>
                      <a:pt x="2511" y="7316"/>
                      <a:pt x="2475" y="7316"/>
                    </a:cubicBezTo>
                    <a:cubicBezTo>
                      <a:pt x="2093" y="7316"/>
                      <a:pt x="1761" y="7031"/>
                      <a:pt x="1733" y="6670"/>
                    </a:cubicBezTo>
                    <a:cubicBezTo>
                      <a:pt x="1703" y="6244"/>
                      <a:pt x="1976" y="5849"/>
                      <a:pt x="2372" y="5819"/>
                    </a:cubicBezTo>
                    <a:cubicBezTo>
                      <a:pt x="2393" y="5817"/>
                      <a:pt x="2415" y="5817"/>
                      <a:pt x="2436" y="5817"/>
                    </a:cubicBezTo>
                    <a:close/>
                    <a:moveTo>
                      <a:pt x="2747" y="8674"/>
                    </a:moveTo>
                    <a:cubicBezTo>
                      <a:pt x="3144" y="8674"/>
                      <a:pt x="3498" y="8913"/>
                      <a:pt x="3527" y="9314"/>
                    </a:cubicBezTo>
                    <a:cubicBezTo>
                      <a:pt x="3557" y="9740"/>
                      <a:pt x="3283" y="10105"/>
                      <a:pt x="2888" y="10166"/>
                    </a:cubicBezTo>
                    <a:cubicBezTo>
                      <a:pt x="2869" y="10167"/>
                      <a:pt x="2849" y="10168"/>
                      <a:pt x="2830" y="10168"/>
                    </a:cubicBezTo>
                    <a:cubicBezTo>
                      <a:pt x="2432" y="10168"/>
                      <a:pt x="2124" y="9874"/>
                      <a:pt x="2037" y="9497"/>
                    </a:cubicBezTo>
                    <a:cubicBezTo>
                      <a:pt x="2007" y="9102"/>
                      <a:pt x="2280" y="8707"/>
                      <a:pt x="2675" y="8676"/>
                    </a:cubicBezTo>
                    <a:cubicBezTo>
                      <a:pt x="2699" y="8674"/>
                      <a:pt x="2723" y="8674"/>
                      <a:pt x="2747" y="8674"/>
                    </a:cubicBezTo>
                    <a:close/>
                    <a:moveTo>
                      <a:pt x="3100" y="11470"/>
                    </a:moveTo>
                    <a:cubicBezTo>
                      <a:pt x="3475" y="11470"/>
                      <a:pt x="3832" y="11736"/>
                      <a:pt x="3861" y="12111"/>
                    </a:cubicBezTo>
                    <a:cubicBezTo>
                      <a:pt x="3891" y="12536"/>
                      <a:pt x="3648" y="12932"/>
                      <a:pt x="3223" y="12962"/>
                    </a:cubicBezTo>
                    <a:cubicBezTo>
                      <a:pt x="3171" y="12973"/>
                      <a:pt x="3121" y="12978"/>
                      <a:pt x="3072" y="12978"/>
                    </a:cubicBezTo>
                    <a:cubicBezTo>
                      <a:pt x="2714" y="12978"/>
                      <a:pt x="2425" y="12698"/>
                      <a:pt x="2372" y="12324"/>
                    </a:cubicBezTo>
                    <a:cubicBezTo>
                      <a:pt x="2341" y="11898"/>
                      <a:pt x="2615" y="11533"/>
                      <a:pt x="3040" y="11473"/>
                    </a:cubicBezTo>
                    <a:cubicBezTo>
                      <a:pt x="3060" y="11471"/>
                      <a:pt x="3080" y="11470"/>
                      <a:pt x="3100" y="11470"/>
                    </a:cubicBezTo>
                    <a:close/>
                    <a:moveTo>
                      <a:pt x="3446" y="14297"/>
                    </a:moveTo>
                    <a:cubicBezTo>
                      <a:pt x="3840" y="14297"/>
                      <a:pt x="4167" y="14536"/>
                      <a:pt x="4195" y="14938"/>
                    </a:cubicBezTo>
                    <a:cubicBezTo>
                      <a:pt x="4256" y="15363"/>
                      <a:pt x="3983" y="15728"/>
                      <a:pt x="3557" y="15758"/>
                    </a:cubicBezTo>
                    <a:cubicBezTo>
                      <a:pt x="3506" y="15769"/>
                      <a:pt x="3455" y="15775"/>
                      <a:pt x="3406" y="15775"/>
                    </a:cubicBezTo>
                    <a:cubicBezTo>
                      <a:pt x="3048" y="15775"/>
                      <a:pt x="2759" y="15494"/>
                      <a:pt x="2706" y="15120"/>
                    </a:cubicBezTo>
                    <a:cubicBezTo>
                      <a:pt x="2675" y="14725"/>
                      <a:pt x="2949" y="14330"/>
                      <a:pt x="3375" y="14299"/>
                    </a:cubicBezTo>
                    <a:cubicBezTo>
                      <a:pt x="3398" y="14298"/>
                      <a:pt x="3422" y="14297"/>
                      <a:pt x="3446" y="14297"/>
                    </a:cubicBezTo>
                    <a:close/>
                    <a:moveTo>
                      <a:pt x="3796" y="17148"/>
                    </a:moveTo>
                    <a:cubicBezTo>
                      <a:pt x="4169" y="17148"/>
                      <a:pt x="4472" y="17409"/>
                      <a:pt x="4499" y="17795"/>
                    </a:cubicBezTo>
                    <a:cubicBezTo>
                      <a:pt x="4560" y="18190"/>
                      <a:pt x="4286" y="18585"/>
                      <a:pt x="3861" y="18615"/>
                    </a:cubicBezTo>
                    <a:cubicBezTo>
                      <a:pt x="3824" y="18621"/>
                      <a:pt x="3788" y="18623"/>
                      <a:pt x="3753" y="18623"/>
                    </a:cubicBezTo>
                    <a:cubicBezTo>
                      <a:pt x="3380" y="18623"/>
                      <a:pt x="3096" y="18338"/>
                      <a:pt x="3040" y="17977"/>
                    </a:cubicBezTo>
                    <a:cubicBezTo>
                      <a:pt x="2979" y="17552"/>
                      <a:pt x="3253" y="17187"/>
                      <a:pt x="3679" y="17156"/>
                    </a:cubicBezTo>
                    <a:cubicBezTo>
                      <a:pt x="3718" y="17151"/>
                      <a:pt x="3757" y="17148"/>
                      <a:pt x="3796" y="17148"/>
                    </a:cubicBezTo>
                    <a:close/>
                    <a:moveTo>
                      <a:pt x="4077" y="19951"/>
                    </a:moveTo>
                    <a:cubicBezTo>
                      <a:pt x="4475" y="19951"/>
                      <a:pt x="4806" y="20216"/>
                      <a:pt x="4864" y="20591"/>
                    </a:cubicBezTo>
                    <a:cubicBezTo>
                      <a:pt x="4894" y="21017"/>
                      <a:pt x="4621" y="21412"/>
                      <a:pt x="4195" y="21442"/>
                    </a:cubicBezTo>
                    <a:cubicBezTo>
                      <a:pt x="4175" y="21444"/>
                      <a:pt x="4155" y="21445"/>
                      <a:pt x="4135" y="21445"/>
                    </a:cubicBezTo>
                    <a:cubicBezTo>
                      <a:pt x="3761" y="21445"/>
                      <a:pt x="3403" y="21179"/>
                      <a:pt x="3375" y="20804"/>
                    </a:cubicBezTo>
                    <a:cubicBezTo>
                      <a:pt x="3344" y="20378"/>
                      <a:pt x="3587" y="19983"/>
                      <a:pt x="4013" y="19953"/>
                    </a:cubicBezTo>
                    <a:cubicBezTo>
                      <a:pt x="4035" y="19951"/>
                      <a:pt x="4056" y="19951"/>
                      <a:pt x="4077" y="19951"/>
                    </a:cubicBezTo>
                    <a:close/>
                    <a:moveTo>
                      <a:pt x="15347" y="0"/>
                    </a:moveTo>
                    <a:cubicBezTo>
                      <a:pt x="15299" y="0"/>
                      <a:pt x="15249" y="5"/>
                      <a:pt x="15199" y="13"/>
                    </a:cubicBezTo>
                    <a:lnTo>
                      <a:pt x="913" y="1685"/>
                    </a:lnTo>
                    <a:cubicBezTo>
                      <a:pt x="365" y="1746"/>
                      <a:pt x="1" y="2202"/>
                      <a:pt x="61" y="2749"/>
                    </a:cubicBezTo>
                    <a:lnTo>
                      <a:pt x="2341" y="22172"/>
                    </a:lnTo>
                    <a:cubicBezTo>
                      <a:pt x="2423" y="22638"/>
                      <a:pt x="2778" y="23006"/>
                      <a:pt x="3249" y="23006"/>
                    </a:cubicBezTo>
                    <a:cubicBezTo>
                      <a:pt x="3300" y="23006"/>
                      <a:pt x="3352" y="23001"/>
                      <a:pt x="3405" y="22992"/>
                    </a:cubicBezTo>
                    <a:lnTo>
                      <a:pt x="17691" y="21321"/>
                    </a:lnTo>
                    <a:cubicBezTo>
                      <a:pt x="18238" y="21290"/>
                      <a:pt x="18603" y="20804"/>
                      <a:pt x="18542" y="20257"/>
                    </a:cubicBezTo>
                    <a:lnTo>
                      <a:pt x="16262" y="834"/>
                    </a:lnTo>
                    <a:cubicBezTo>
                      <a:pt x="16180" y="368"/>
                      <a:pt x="15801" y="0"/>
                      <a:pt x="153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58" name="Google Shape;358;p19"/>
              <p:cNvGrpSpPr/>
              <p:nvPr/>
            </p:nvGrpSpPr>
            <p:grpSpPr>
              <a:xfrm>
                <a:off x="7261935" y="26400"/>
                <a:ext cx="1408690" cy="1549463"/>
                <a:chOff x="7261935" y="26400"/>
                <a:chExt cx="1408690" cy="1549463"/>
              </a:xfrm>
            </p:grpSpPr>
            <p:sp>
              <p:nvSpPr>
                <p:cNvPr id="359" name="Google Shape;359;p19"/>
                <p:cNvSpPr/>
                <p:nvPr/>
              </p:nvSpPr>
              <p:spPr>
                <a:xfrm>
                  <a:off x="7261935" y="26400"/>
                  <a:ext cx="1408690" cy="1549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06" h="25745" extrusionOk="0">
                      <a:moveTo>
                        <a:pt x="2563" y="6898"/>
                      </a:moveTo>
                      <a:cubicBezTo>
                        <a:pt x="2842" y="6898"/>
                        <a:pt x="3112" y="7082"/>
                        <a:pt x="3223" y="7347"/>
                      </a:cubicBezTo>
                      <a:cubicBezTo>
                        <a:pt x="3375" y="7742"/>
                        <a:pt x="3223" y="8198"/>
                        <a:pt x="2858" y="8350"/>
                      </a:cubicBezTo>
                      <a:cubicBezTo>
                        <a:pt x="2753" y="8398"/>
                        <a:pt x="2645" y="8421"/>
                        <a:pt x="2538" y="8421"/>
                      </a:cubicBezTo>
                      <a:cubicBezTo>
                        <a:pt x="2243" y="8421"/>
                        <a:pt x="1967" y="8245"/>
                        <a:pt x="1855" y="7955"/>
                      </a:cubicBezTo>
                      <a:cubicBezTo>
                        <a:pt x="1673" y="7590"/>
                        <a:pt x="1855" y="7134"/>
                        <a:pt x="2250" y="6982"/>
                      </a:cubicBezTo>
                      <a:cubicBezTo>
                        <a:pt x="2350" y="6924"/>
                        <a:pt x="2457" y="6898"/>
                        <a:pt x="2563" y="6898"/>
                      </a:cubicBezTo>
                      <a:close/>
                      <a:moveTo>
                        <a:pt x="3736" y="9481"/>
                      </a:moveTo>
                      <a:cubicBezTo>
                        <a:pt x="4027" y="9481"/>
                        <a:pt x="4298" y="9666"/>
                        <a:pt x="4408" y="9931"/>
                      </a:cubicBezTo>
                      <a:cubicBezTo>
                        <a:pt x="4560" y="10326"/>
                        <a:pt x="4408" y="10782"/>
                        <a:pt x="4013" y="10934"/>
                      </a:cubicBezTo>
                      <a:cubicBezTo>
                        <a:pt x="3917" y="10982"/>
                        <a:pt x="3814" y="11005"/>
                        <a:pt x="3712" y="11005"/>
                      </a:cubicBezTo>
                      <a:cubicBezTo>
                        <a:pt x="3428" y="11005"/>
                        <a:pt x="3152" y="10829"/>
                        <a:pt x="3040" y="10539"/>
                      </a:cubicBezTo>
                      <a:cubicBezTo>
                        <a:pt x="2858" y="10174"/>
                        <a:pt x="3040" y="9718"/>
                        <a:pt x="3405" y="9566"/>
                      </a:cubicBezTo>
                      <a:cubicBezTo>
                        <a:pt x="3513" y="9508"/>
                        <a:pt x="3626" y="9481"/>
                        <a:pt x="3736" y="9481"/>
                      </a:cubicBezTo>
                      <a:close/>
                      <a:moveTo>
                        <a:pt x="4922" y="12065"/>
                      </a:moveTo>
                      <a:cubicBezTo>
                        <a:pt x="5213" y="12065"/>
                        <a:pt x="5483" y="12249"/>
                        <a:pt x="5594" y="12514"/>
                      </a:cubicBezTo>
                      <a:cubicBezTo>
                        <a:pt x="5746" y="12909"/>
                        <a:pt x="5594" y="13365"/>
                        <a:pt x="5198" y="13517"/>
                      </a:cubicBezTo>
                      <a:cubicBezTo>
                        <a:pt x="5102" y="13566"/>
                        <a:pt x="4999" y="13588"/>
                        <a:pt x="4897" y="13588"/>
                      </a:cubicBezTo>
                      <a:cubicBezTo>
                        <a:pt x="4614" y="13588"/>
                        <a:pt x="4338" y="13413"/>
                        <a:pt x="4226" y="13122"/>
                      </a:cubicBezTo>
                      <a:cubicBezTo>
                        <a:pt x="4013" y="12757"/>
                        <a:pt x="4226" y="12301"/>
                        <a:pt x="4591" y="12149"/>
                      </a:cubicBezTo>
                      <a:cubicBezTo>
                        <a:pt x="4699" y="12091"/>
                        <a:pt x="4812" y="12065"/>
                        <a:pt x="4922" y="12065"/>
                      </a:cubicBezTo>
                      <a:close/>
                      <a:moveTo>
                        <a:pt x="6088" y="14648"/>
                      </a:moveTo>
                      <a:cubicBezTo>
                        <a:pt x="6368" y="14648"/>
                        <a:pt x="6638" y="14833"/>
                        <a:pt x="6749" y="15098"/>
                      </a:cubicBezTo>
                      <a:cubicBezTo>
                        <a:pt x="6901" y="15463"/>
                        <a:pt x="6749" y="15949"/>
                        <a:pt x="6384" y="16101"/>
                      </a:cubicBezTo>
                      <a:cubicBezTo>
                        <a:pt x="6279" y="16149"/>
                        <a:pt x="6171" y="16172"/>
                        <a:pt x="6064" y="16172"/>
                      </a:cubicBezTo>
                      <a:cubicBezTo>
                        <a:pt x="5769" y="16172"/>
                        <a:pt x="5493" y="15996"/>
                        <a:pt x="5381" y="15706"/>
                      </a:cubicBezTo>
                      <a:cubicBezTo>
                        <a:pt x="5198" y="15341"/>
                        <a:pt x="5381" y="14885"/>
                        <a:pt x="5776" y="14733"/>
                      </a:cubicBezTo>
                      <a:cubicBezTo>
                        <a:pt x="5876" y="14675"/>
                        <a:pt x="5983" y="14648"/>
                        <a:pt x="6088" y="14648"/>
                      </a:cubicBezTo>
                      <a:close/>
                      <a:moveTo>
                        <a:pt x="7255" y="17276"/>
                      </a:moveTo>
                      <a:cubicBezTo>
                        <a:pt x="7549" y="17276"/>
                        <a:pt x="7823" y="17445"/>
                        <a:pt x="7934" y="17712"/>
                      </a:cubicBezTo>
                      <a:cubicBezTo>
                        <a:pt x="8086" y="18077"/>
                        <a:pt x="7934" y="18502"/>
                        <a:pt x="7569" y="18715"/>
                      </a:cubicBezTo>
                      <a:cubicBezTo>
                        <a:pt x="7465" y="18763"/>
                        <a:pt x="7356" y="18786"/>
                        <a:pt x="7250" y="18786"/>
                      </a:cubicBezTo>
                      <a:cubicBezTo>
                        <a:pt x="6954" y="18786"/>
                        <a:pt x="6678" y="18610"/>
                        <a:pt x="6566" y="18320"/>
                      </a:cubicBezTo>
                      <a:cubicBezTo>
                        <a:pt x="6384" y="17955"/>
                        <a:pt x="6566" y="17499"/>
                        <a:pt x="6931" y="17347"/>
                      </a:cubicBezTo>
                      <a:cubicBezTo>
                        <a:pt x="7037" y="17298"/>
                        <a:pt x="7147" y="17276"/>
                        <a:pt x="7255" y="17276"/>
                      </a:cubicBezTo>
                      <a:close/>
                      <a:moveTo>
                        <a:pt x="8440" y="19859"/>
                      </a:moveTo>
                      <a:cubicBezTo>
                        <a:pt x="8734" y="19859"/>
                        <a:pt x="9008" y="20028"/>
                        <a:pt x="9120" y="20296"/>
                      </a:cubicBezTo>
                      <a:cubicBezTo>
                        <a:pt x="9271" y="20660"/>
                        <a:pt x="9120" y="21116"/>
                        <a:pt x="8724" y="21299"/>
                      </a:cubicBezTo>
                      <a:cubicBezTo>
                        <a:pt x="8628" y="21347"/>
                        <a:pt x="8525" y="21370"/>
                        <a:pt x="8423" y="21370"/>
                      </a:cubicBezTo>
                      <a:cubicBezTo>
                        <a:pt x="8140" y="21370"/>
                        <a:pt x="7863" y="21194"/>
                        <a:pt x="7752" y="20903"/>
                      </a:cubicBezTo>
                      <a:cubicBezTo>
                        <a:pt x="7569" y="20539"/>
                        <a:pt x="7752" y="20083"/>
                        <a:pt x="8116" y="19931"/>
                      </a:cubicBezTo>
                      <a:cubicBezTo>
                        <a:pt x="8222" y="19882"/>
                        <a:pt x="8333" y="19859"/>
                        <a:pt x="8440" y="19859"/>
                      </a:cubicBezTo>
                      <a:close/>
                      <a:moveTo>
                        <a:pt x="9626" y="22443"/>
                      </a:moveTo>
                      <a:cubicBezTo>
                        <a:pt x="9920" y="22443"/>
                        <a:pt x="10194" y="22612"/>
                        <a:pt x="10305" y="22879"/>
                      </a:cubicBezTo>
                      <a:cubicBezTo>
                        <a:pt x="10457" y="23244"/>
                        <a:pt x="10305" y="23700"/>
                        <a:pt x="9910" y="23882"/>
                      </a:cubicBezTo>
                      <a:cubicBezTo>
                        <a:pt x="9813" y="23930"/>
                        <a:pt x="9710" y="23953"/>
                        <a:pt x="9608" y="23953"/>
                      </a:cubicBezTo>
                      <a:cubicBezTo>
                        <a:pt x="9325" y="23953"/>
                        <a:pt x="9049" y="23778"/>
                        <a:pt x="8937" y="23487"/>
                      </a:cubicBezTo>
                      <a:cubicBezTo>
                        <a:pt x="8724" y="23122"/>
                        <a:pt x="8937" y="22666"/>
                        <a:pt x="9302" y="22514"/>
                      </a:cubicBezTo>
                      <a:cubicBezTo>
                        <a:pt x="9408" y="22466"/>
                        <a:pt x="9518" y="22443"/>
                        <a:pt x="9626" y="22443"/>
                      </a:cubicBezTo>
                      <a:close/>
                      <a:moveTo>
                        <a:pt x="14182" y="0"/>
                      </a:moveTo>
                      <a:cubicBezTo>
                        <a:pt x="14045" y="0"/>
                        <a:pt x="13906" y="27"/>
                        <a:pt x="13770" y="82"/>
                      </a:cubicBezTo>
                      <a:lnTo>
                        <a:pt x="670" y="6101"/>
                      </a:lnTo>
                      <a:cubicBezTo>
                        <a:pt x="183" y="6314"/>
                        <a:pt x="1" y="6891"/>
                        <a:pt x="183" y="7377"/>
                      </a:cubicBezTo>
                      <a:lnTo>
                        <a:pt x="8329" y="25159"/>
                      </a:lnTo>
                      <a:cubicBezTo>
                        <a:pt x="8488" y="25545"/>
                        <a:pt x="8851" y="25744"/>
                        <a:pt x="9227" y="25744"/>
                      </a:cubicBezTo>
                      <a:cubicBezTo>
                        <a:pt x="9354" y="25744"/>
                        <a:pt x="9483" y="25722"/>
                        <a:pt x="9606" y="25676"/>
                      </a:cubicBezTo>
                      <a:lnTo>
                        <a:pt x="22706" y="19657"/>
                      </a:lnTo>
                      <a:cubicBezTo>
                        <a:pt x="23193" y="19444"/>
                        <a:pt x="23405" y="18867"/>
                        <a:pt x="23193" y="18350"/>
                      </a:cubicBezTo>
                      <a:lnTo>
                        <a:pt x="15077" y="569"/>
                      </a:lnTo>
                      <a:cubicBezTo>
                        <a:pt x="14920" y="210"/>
                        <a:pt x="14565" y="0"/>
                        <a:pt x="141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60" name="Google Shape;360;p19"/>
                <p:cNvGrpSpPr/>
                <p:nvPr/>
              </p:nvGrpSpPr>
              <p:grpSpPr>
                <a:xfrm>
                  <a:off x="7534518" y="166693"/>
                  <a:ext cx="958694" cy="1181862"/>
                  <a:chOff x="7534518" y="166693"/>
                  <a:chExt cx="958694" cy="1181862"/>
                </a:xfrm>
              </p:grpSpPr>
              <p:sp>
                <p:nvSpPr>
                  <p:cNvPr id="361" name="Google Shape;361;p19"/>
                  <p:cNvSpPr/>
                  <p:nvPr/>
                </p:nvSpPr>
                <p:spPr>
                  <a:xfrm>
                    <a:off x="7534518" y="166693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816" y="1"/>
                        </a:moveTo>
                        <a:lnTo>
                          <a:pt x="1" y="4013"/>
                        </a:lnTo>
                        <a:lnTo>
                          <a:pt x="244" y="4590"/>
                        </a:lnTo>
                        <a:lnTo>
                          <a:pt x="9059" y="548"/>
                        </a:lnTo>
                        <a:lnTo>
                          <a:pt x="8816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2" name="Google Shape;362;p19"/>
                  <p:cNvSpPr/>
                  <p:nvPr/>
                </p:nvSpPr>
                <p:spPr>
                  <a:xfrm>
                    <a:off x="7602227" y="316735"/>
                    <a:ext cx="547021" cy="2762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89" h="4590" extrusionOk="0">
                        <a:moveTo>
                          <a:pt x="8815" y="0"/>
                        </a:moveTo>
                        <a:lnTo>
                          <a:pt x="0" y="4043"/>
                        </a:lnTo>
                        <a:lnTo>
                          <a:pt x="274" y="4590"/>
                        </a:lnTo>
                        <a:lnTo>
                          <a:pt x="9089" y="578"/>
                        </a:lnTo>
                        <a:lnTo>
                          <a:pt x="8815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3" name="Google Shape;363;p19"/>
                  <p:cNvSpPr/>
                  <p:nvPr/>
                </p:nvSpPr>
                <p:spPr>
                  <a:xfrm>
                    <a:off x="7671742" y="468524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815" y="1"/>
                        </a:moveTo>
                        <a:lnTo>
                          <a:pt x="0" y="4044"/>
                        </a:lnTo>
                        <a:lnTo>
                          <a:pt x="244" y="4591"/>
                        </a:lnTo>
                        <a:lnTo>
                          <a:pt x="9058" y="548"/>
                        </a:lnTo>
                        <a:lnTo>
                          <a:pt x="8815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4" name="Google Shape;364;p19"/>
                  <p:cNvSpPr/>
                  <p:nvPr/>
                </p:nvSpPr>
                <p:spPr>
                  <a:xfrm>
                    <a:off x="7743062" y="618566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785" y="0"/>
                        </a:moveTo>
                        <a:lnTo>
                          <a:pt x="1" y="4043"/>
                        </a:lnTo>
                        <a:lnTo>
                          <a:pt x="244" y="4590"/>
                        </a:lnTo>
                        <a:lnTo>
                          <a:pt x="9059" y="548"/>
                        </a:lnTo>
                        <a:lnTo>
                          <a:pt x="8785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5" name="Google Shape;365;p19"/>
                  <p:cNvSpPr/>
                  <p:nvPr/>
                </p:nvSpPr>
                <p:spPr>
                  <a:xfrm>
                    <a:off x="7810772" y="770415"/>
                    <a:ext cx="545216" cy="2744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60" extrusionOk="0">
                        <a:moveTo>
                          <a:pt x="8815" y="0"/>
                        </a:moveTo>
                        <a:lnTo>
                          <a:pt x="1" y="4012"/>
                        </a:lnTo>
                        <a:lnTo>
                          <a:pt x="244" y="4560"/>
                        </a:lnTo>
                        <a:lnTo>
                          <a:pt x="9058" y="547"/>
                        </a:lnTo>
                        <a:lnTo>
                          <a:pt x="8815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6" name="Google Shape;366;p19"/>
                  <p:cNvSpPr/>
                  <p:nvPr/>
                </p:nvSpPr>
                <p:spPr>
                  <a:xfrm>
                    <a:off x="7880287" y="920397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785" y="1"/>
                        </a:moveTo>
                        <a:lnTo>
                          <a:pt x="1" y="4043"/>
                        </a:lnTo>
                        <a:lnTo>
                          <a:pt x="244" y="4590"/>
                        </a:lnTo>
                        <a:lnTo>
                          <a:pt x="9058" y="578"/>
                        </a:lnTo>
                        <a:lnTo>
                          <a:pt x="8785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7" name="Google Shape;367;p19"/>
                  <p:cNvSpPr/>
                  <p:nvPr/>
                </p:nvSpPr>
                <p:spPr>
                  <a:xfrm>
                    <a:off x="7947996" y="1072246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815" y="1"/>
                        </a:moveTo>
                        <a:lnTo>
                          <a:pt x="0" y="4013"/>
                        </a:lnTo>
                        <a:lnTo>
                          <a:pt x="243" y="4590"/>
                        </a:lnTo>
                        <a:lnTo>
                          <a:pt x="9058" y="548"/>
                        </a:lnTo>
                        <a:lnTo>
                          <a:pt x="8815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368" name="Google Shape;368;p19"/>
          <p:cNvGrpSpPr/>
          <p:nvPr/>
        </p:nvGrpSpPr>
        <p:grpSpPr>
          <a:xfrm>
            <a:off x="6769228" y="-586630"/>
            <a:ext cx="2408323" cy="2400835"/>
            <a:chOff x="6769228" y="-586630"/>
            <a:chExt cx="2408323" cy="2400835"/>
          </a:xfrm>
        </p:grpSpPr>
        <p:sp>
          <p:nvSpPr>
            <p:cNvPr id="369" name="Google Shape;369;p19"/>
            <p:cNvSpPr/>
            <p:nvPr/>
          </p:nvSpPr>
          <p:spPr>
            <a:xfrm rot="1888006">
              <a:off x="7106167" y="-246405"/>
              <a:ext cx="1734174" cy="1721660"/>
            </a:xfrm>
            <a:custGeom>
              <a:avLst/>
              <a:gdLst/>
              <a:ahLst/>
              <a:cxnLst/>
              <a:rect l="l" t="t" r="r" b="b"/>
              <a:pathLst>
                <a:path w="37695" h="37423" extrusionOk="0">
                  <a:moveTo>
                    <a:pt x="34789" y="1"/>
                  </a:moveTo>
                  <a:cubicBezTo>
                    <a:pt x="34145" y="1"/>
                    <a:pt x="33498" y="234"/>
                    <a:pt x="32983" y="701"/>
                  </a:cubicBezTo>
                  <a:lnTo>
                    <a:pt x="32899" y="784"/>
                  </a:lnTo>
                  <a:lnTo>
                    <a:pt x="31195" y="2505"/>
                  </a:lnTo>
                  <a:lnTo>
                    <a:pt x="30527" y="3173"/>
                  </a:lnTo>
                  <a:lnTo>
                    <a:pt x="29725" y="3959"/>
                  </a:lnTo>
                  <a:lnTo>
                    <a:pt x="29056" y="4627"/>
                  </a:lnTo>
                  <a:lnTo>
                    <a:pt x="2958" y="30742"/>
                  </a:lnTo>
                  <a:lnTo>
                    <a:pt x="836" y="35020"/>
                  </a:lnTo>
                  <a:lnTo>
                    <a:pt x="67" y="36590"/>
                  </a:lnTo>
                  <a:lnTo>
                    <a:pt x="0" y="36774"/>
                  </a:lnTo>
                  <a:lnTo>
                    <a:pt x="0" y="36858"/>
                  </a:lnTo>
                  <a:cubicBezTo>
                    <a:pt x="26" y="37171"/>
                    <a:pt x="287" y="37423"/>
                    <a:pt x="598" y="37423"/>
                  </a:cubicBezTo>
                  <a:cubicBezTo>
                    <a:pt x="686" y="37423"/>
                    <a:pt x="777" y="37403"/>
                    <a:pt x="869" y="37359"/>
                  </a:cubicBezTo>
                  <a:lnTo>
                    <a:pt x="2423" y="36590"/>
                  </a:lnTo>
                  <a:lnTo>
                    <a:pt x="6717" y="34468"/>
                  </a:lnTo>
                  <a:lnTo>
                    <a:pt x="34286" y="6899"/>
                  </a:lnTo>
                  <a:lnTo>
                    <a:pt x="34954" y="6231"/>
                  </a:lnTo>
                  <a:lnTo>
                    <a:pt x="36742" y="4443"/>
                  </a:lnTo>
                  <a:cubicBezTo>
                    <a:pt x="37695" y="3391"/>
                    <a:pt x="37661" y="1770"/>
                    <a:pt x="36642" y="767"/>
                  </a:cubicBezTo>
                  <a:cubicBezTo>
                    <a:pt x="36130" y="255"/>
                    <a:pt x="35461" y="1"/>
                    <a:pt x="34789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0" name="Google Shape;370;p19"/>
            <p:cNvGrpSpPr/>
            <p:nvPr/>
          </p:nvGrpSpPr>
          <p:grpSpPr>
            <a:xfrm rot="1888158">
              <a:off x="7093315" y="-254971"/>
              <a:ext cx="1760148" cy="1737519"/>
              <a:chOff x="6187975" y="3223925"/>
              <a:chExt cx="598925" cy="591225"/>
            </a:xfrm>
          </p:grpSpPr>
          <p:sp>
            <p:nvSpPr>
              <p:cNvPr id="371" name="Google Shape;371;p19"/>
              <p:cNvSpPr/>
              <p:nvPr/>
            </p:nvSpPr>
            <p:spPr>
              <a:xfrm>
                <a:off x="6237475" y="3262500"/>
                <a:ext cx="505350" cy="506100"/>
              </a:xfrm>
              <a:custGeom>
                <a:avLst/>
                <a:gdLst/>
                <a:ahLst/>
                <a:cxnLst/>
                <a:rect l="l" t="t" r="r" b="b"/>
                <a:pathLst>
                  <a:path w="20214" h="20244" extrusionOk="0">
                    <a:moveTo>
                      <a:pt x="17873" y="0"/>
                    </a:moveTo>
                    <a:lnTo>
                      <a:pt x="0" y="17873"/>
                    </a:lnTo>
                    <a:lnTo>
                      <a:pt x="2371" y="20244"/>
                    </a:lnTo>
                    <a:lnTo>
                      <a:pt x="20213" y="2371"/>
                    </a:lnTo>
                    <a:lnTo>
                      <a:pt x="1787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19"/>
              <p:cNvSpPr/>
              <p:nvPr/>
            </p:nvSpPr>
            <p:spPr>
              <a:xfrm>
                <a:off x="6683525" y="3223925"/>
                <a:ext cx="103375" cy="98625"/>
              </a:xfrm>
              <a:custGeom>
                <a:avLst/>
                <a:gdLst/>
                <a:ahLst/>
                <a:cxnLst/>
                <a:rect l="l" t="t" r="r" b="b"/>
                <a:pathLst>
                  <a:path w="4135" h="3945" extrusionOk="0">
                    <a:moveTo>
                      <a:pt x="2295" y="1"/>
                    </a:moveTo>
                    <a:cubicBezTo>
                      <a:pt x="1870" y="1"/>
                      <a:pt x="1444" y="160"/>
                      <a:pt x="1125" y="480"/>
                    </a:cubicBezTo>
                    <a:lnTo>
                      <a:pt x="0" y="1574"/>
                    </a:lnTo>
                    <a:lnTo>
                      <a:pt x="2371" y="3945"/>
                    </a:lnTo>
                    <a:lnTo>
                      <a:pt x="3465" y="2820"/>
                    </a:lnTo>
                    <a:cubicBezTo>
                      <a:pt x="4134" y="2182"/>
                      <a:pt x="4134" y="1118"/>
                      <a:pt x="3465" y="480"/>
                    </a:cubicBezTo>
                    <a:cubicBezTo>
                      <a:pt x="3146" y="160"/>
                      <a:pt x="2721" y="1"/>
                      <a:pt x="22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19"/>
              <p:cNvSpPr/>
              <p:nvPr/>
            </p:nvSpPr>
            <p:spPr>
              <a:xfrm>
                <a:off x="6684275" y="3233625"/>
                <a:ext cx="87425" cy="87400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6" extrusionOk="0">
                    <a:moveTo>
                      <a:pt x="1125" y="0"/>
                    </a:moveTo>
                    <a:lnTo>
                      <a:pt x="1" y="1155"/>
                    </a:lnTo>
                    <a:lnTo>
                      <a:pt x="2372" y="3496"/>
                    </a:lnTo>
                    <a:lnTo>
                      <a:pt x="3496" y="2371"/>
                    </a:lnTo>
                    <a:lnTo>
                      <a:pt x="11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19"/>
              <p:cNvSpPr/>
              <p:nvPr/>
            </p:nvSpPr>
            <p:spPr>
              <a:xfrm>
                <a:off x="6187975" y="3710075"/>
                <a:ext cx="107275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4291" h="4203" extrusionOk="0">
                    <a:moveTo>
                      <a:pt x="1950" y="0"/>
                    </a:moveTo>
                    <a:lnTo>
                      <a:pt x="126" y="3678"/>
                    </a:lnTo>
                    <a:cubicBezTo>
                      <a:pt x="0" y="3930"/>
                      <a:pt x="208" y="4202"/>
                      <a:pt x="455" y="4202"/>
                    </a:cubicBezTo>
                    <a:cubicBezTo>
                      <a:pt x="507" y="4202"/>
                      <a:pt x="560" y="4191"/>
                      <a:pt x="612" y="4165"/>
                    </a:cubicBezTo>
                    <a:lnTo>
                      <a:pt x="4290" y="2341"/>
                    </a:lnTo>
                    <a:lnTo>
                      <a:pt x="195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19"/>
              <p:cNvSpPr/>
              <p:nvPr/>
            </p:nvSpPr>
            <p:spPr>
              <a:xfrm>
                <a:off x="6188725" y="3776950"/>
                <a:ext cx="40400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528" extrusionOk="0">
                    <a:moveTo>
                      <a:pt x="613" y="0"/>
                    </a:moveTo>
                    <a:lnTo>
                      <a:pt x="126" y="1003"/>
                    </a:lnTo>
                    <a:cubicBezTo>
                      <a:pt x="0" y="1255"/>
                      <a:pt x="208" y="1527"/>
                      <a:pt x="456" y="1527"/>
                    </a:cubicBezTo>
                    <a:cubicBezTo>
                      <a:pt x="507" y="1527"/>
                      <a:pt x="560" y="1516"/>
                      <a:pt x="613" y="1490"/>
                    </a:cubicBezTo>
                    <a:lnTo>
                      <a:pt x="1616" y="1003"/>
                    </a:ln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19"/>
              <p:cNvSpPr/>
              <p:nvPr/>
            </p:nvSpPr>
            <p:spPr>
              <a:xfrm>
                <a:off x="6672875" y="3261725"/>
                <a:ext cx="69950" cy="69950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2798" extrusionOk="0">
                    <a:moveTo>
                      <a:pt x="426" y="1"/>
                    </a:moveTo>
                    <a:lnTo>
                      <a:pt x="1" y="457"/>
                    </a:lnTo>
                    <a:lnTo>
                      <a:pt x="2372" y="2797"/>
                    </a:lnTo>
                    <a:lnTo>
                      <a:pt x="2797" y="2372"/>
                    </a:lnTo>
                    <a:lnTo>
                      <a:pt x="4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19"/>
              <p:cNvSpPr/>
              <p:nvPr/>
            </p:nvSpPr>
            <p:spPr>
              <a:xfrm>
                <a:off x="6650075" y="3285300"/>
                <a:ext cx="69950" cy="69925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2797" extrusionOk="0">
                    <a:moveTo>
                      <a:pt x="426" y="0"/>
                    </a:moveTo>
                    <a:lnTo>
                      <a:pt x="1" y="426"/>
                    </a:lnTo>
                    <a:lnTo>
                      <a:pt x="2372" y="2797"/>
                    </a:lnTo>
                    <a:lnTo>
                      <a:pt x="2797" y="2371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19"/>
              <p:cNvSpPr/>
              <p:nvPr/>
            </p:nvSpPr>
            <p:spPr>
              <a:xfrm>
                <a:off x="6267100" y="3235900"/>
                <a:ext cx="519800" cy="532700"/>
              </a:xfrm>
              <a:custGeom>
                <a:avLst/>
                <a:gdLst/>
                <a:ahLst/>
                <a:cxnLst/>
                <a:rect l="l" t="t" r="r" b="b"/>
                <a:pathLst>
                  <a:path w="20792" h="21308" extrusionOk="0">
                    <a:moveTo>
                      <a:pt x="20122" y="1"/>
                    </a:moveTo>
                    <a:lnTo>
                      <a:pt x="1" y="20122"/>
                    </a:lnTo>
                    <a:lnTo>
                      <a:pt x="1156" y="21308"/>
                    </a:lnTo>
                    <a:lnTo>
                      <a:pt x="20122" y="2341"/>
                    </a:lnTo>
                    <a:cubicBezTo>
                      <a:pt x="20791" y="1703"/>
                      <a:pt x="20791" y="639"/>
                      <a:pt x="201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0"/>
          <p:cNvSpPr/>
          <p:nvPr/>
        </p:nvSpPr>
        <p:spPr>
          <a:xfrm>
            <a:off x="720000" y="679875"/>
            <a:ext cx="7691400" cy="3923700"/>
          </a:xfrm>
          <a:prstGeom prst="foldedCorner">
            <a:avLst>
              <a:gd name="adj" fmla="val 16667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0"/>
          <p:cNvSpPr txBox="1">
            <a:spLocks noGrp="1"/>
          </p:cNvSpPr>
          <p:nvPr>
            <p:ph type="title"/>
          </p:nvPr>
        </p:nvSpPr>
        <p:spPr>
          <a:xfrm>
            <a:off x="3186975" y="445025"/>
            <a:ext cx="2769900" cy="572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20"/>
          <p:cNvSpPr txBox="1">
            <a:spLocks noGrp="1"/>
          </p:cNvSpPr>
          <p:nvPr>
            <p:ph type="subTitle" idx="1"/>
          </p:nvPr>
        </p:nvSpPr>
        <p:spPr>
          <a:xfrm>
            <a:off x="1046800" y="2250997"/>
            <a:ext cx="2271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20"/>
          <p:cNvSpPr txBox="1">
            <a:spLocks noGrp="1"/>
          </p:cNvSpPr>
          <p:nvPr>
            <p:ph type="subTitle" idx="2"/>
          </p:nvPr>
        </p:nvSpPr>
        <p:spPr>
          <a:xfrm>
            <a:off x="3443850" y="2250997"/>
            <a:ext cx="2271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20"/>
          <p:cNvSpPr txBox="1">
            <a:spLocks noGrp="1"/>
          </p:cNvSpPr>
          <p:nvPr>
            <p:ph type="subTitle" idx="3"/>
          </p:nvPr>
        </p:nvSpPr>
        <p:spPr>
          <a:xfrm>
            <a:off x="5808075" y="2250997"/>
            <a:ext cx="2271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20"/>
          <p:cNvSpPr txBox="1">
            <a:spLocks noGrp="1"/>
          </p:cNvSpPr>
          <p:nvPr>
            <p:ph type="subTitle" idx="4"/>
          </p:nvPr>
        </p:nvSpPr>
        <p:spPr>
          <a:xfrm>
            <a:off x="1046800" y="3761353"/>
            <a:ext cx="2271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20"/>
          <p:cNvSpPr txBox="1">
            <a:spLocks noGrp="1"/>
          </p:cNvSpPr>
          <p:nvPr>
            <p:ph type="subTitle" idx="5"/>
          </p:nvPr>
        </p:nvSpPr>
        <p:spPr>
          <a:xfrm>
            <a:off x="3436200" y="3761353"/>
            <a:ext cx="2271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20"/>
          <p:cNvSpPr txBox="1">
            <a:spLocks noGrp="1"/>
          </p:cNvSpPr>
          <p:nvPr>
            <p:ph type="subTitle" idx="6"/>
          </p:nvPr>
        </p:nvSpPr>
        <p:spPr>
          <a:xfrm>
            <a:off x="5805975" y="3761353"/>
            <a:ext cx="2271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20"/>
          <p:cNvSpPr txBox="1">
            <a:spLocks noGrp="1"/>
          </p:cNvSpPr>
          <p:nvPr>
            <p:ph type="subTitle" idx="7"/>
          </p:nvPr>
        </p:nvSpPr>
        <p:spPr>
          <a:xfrm>
            <a:off x="1046800" y="1847475"/>
            <a:ext cx="2271600" cy="50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9" name="Google Shape;389;p20"/>
          <p:cNvSpPr txBox="1">
            <a:spLocks noGrp="1"/>
          </p:cNvSpPr>
          <p:nvPr>
            <p:ph type="subTitle" idx="8"/>
          </p:nvPr>
        </p:nvSpPr>
        <p:spPr>
          <a:xfrm>
            <a:off x="3443850" y="1848675"/>
            <a:ext cx="2271600" cy="50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0" name="Google Shape;390;p20"/>
          <p:cNvSpPr txBox="1">
            <a:spLocks noGrp="1"/>
          </p:cNvSpPr>
          <p:nvPr>
            <p:ph type="subTitle" idx="9"/>
          </p:nvPr>
        </p:nvSpPr>
        <p:spPr>
          <a:xfrm>
            <a:off x="5805975" y="1848675"/>
            <a:ext cx="2271600" cy="50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1" name="Google Shape;391;p20"/>
          <p:cNvSpPr txBox="1">
            <a:spLocks noGrp="1"/>
          </p:cNvSpPr>
          <p:nvPr>
            <p:ph type="subTitle" idx="13"/>
          </p:nvPr>
        </p:nvSpPr>
        <p:spPr>
          <a:xfrm>
            <a:off x="1046791" y="3358450"/>
            <a:ext cx="2271600" cy="50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2" name="Google Shape;392;p20"/>
          <p:cNvSpPr txBox="1">
            <a:spLocks noGrp="1"/>
          </p:cNvSpPr>
          <p:nvPr>
            <p:ph type="subTitle" idx="14"/>
          </p:nvPr>
        </p:nvSpPr>
        <p:spPr>
          <a:xfrm>
            <a:off x="3443850" y="3358450"/>
            <a:ext cx="2271600" cy="50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3" name="Google Shape;393;p20"/>
          <p:cNvSpPr txBox="1">
            <a:spLocks noGrp="1"/>
          </p:cNvSpPr>
          <p:nvPr>
            <p:ph type="subTitle" idx="15"/>
          </p:nvPr>
        </p:nvSpPr>
        <p:spPr>
          <a:xfrm>
            <a:off x="5805975" y="3358450"/>
            <a:ext cx="2271600" cy="50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94" name="Google Shape;394;p20"/>
          <p:cNvGrpSpPr/>
          <p:nvPr/>
        </p:nvGrpSpPr>
        <p:grpSpPr>
          <a:xfrm>
            <a:off x="103975" y="68664"/>
            <a:ext cx="1633305" cy="1623840"/>
            <a:chOff x="103975" y="68664"/>
            <a:chExt cx="1633305" cy="1623840"/>
          </a:xfrm>
        </p:grpSpPr>
        <p:sp>
          <p:nvSpPr>
            <p:cNvPr id="395" name="Google Shape;395;p20"/>
            <p:cNvSpPr/>
            <p:nvPr/>
          </p:nvSpPr>
          <p:spPr>
            <a:xfrm>
              <a:off x="103975" y="69562"/>
              <a:ext cx="1633305" cy="1622057"/>
            </a:xfrm>
            <a:custGeom>
              <a:avLst/>
              <a:gdLst/>
              <a:ahLst/>
              <a:cxnLst/>
              <a:rect l="l" t="t" r="r" b="b"/>
              <a:pathLst>
                <a:path w="38916" h="38648" extrusionOk="0">
                  <a:moveTo>
                    <a:pt x="17294" y="1"/>
                  </a:moveTo>
                  <a:lnTo>
                    <a:pt x="1" y="26116"/>
                  </a:lnTo>
                  <a:lnTo>
                    <a:pt x="1638" y="29157"/>
                  </a:lnTo>
                  <a:lnTo>
                    <a:pt x="21622" y="38648"/>
                  </a:lnTo>
                  <a:lnTo>
                    <a:pt x="38915" y="12532"/>
                  </a:lnTo>
                  <a:lnTo>
                    <a:pt x="37278" y="9508"/>
                  </a:lnTo>
                  <a:lnTo>
                    <a:pt x="17294" y="1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6" name="Google Shape;396;p20"/>
            <p:cNvGrpSpPr/>
            <p:nvPr/>
          </p:nvGrpSpPr>
          <p:grpSpPr>
            <a:xfrm>
              <a:off x="103982" y="68664"/>
              <a:ext cx="1633281" cy="1623840"/>
              <a:chOff x="372975" y="269000"/>
              <a:chExt cx="1461810" cy="1453360"/>
            </a:xfrm>
          </p:grpSpPr>
          <p:sp>
            <p:nvSpPr>
              <p:cNvPr id="397" name="Google Shape;397;p20"/>
              <p:cNvSpPr/>
              <p:nvPr/>
            </p:nvSpPr>
            <p:spPr>
              <a:xfrm>
                <a:off x="1124266" y="625993"/>
                <a:ext cx="710520" cy="1096368"/>
              </a:xfrm>
              <a:custGeom>
                <a:avLst/>
                <a:gdLst/>
                <a:ahLst/>
                <a:cxnLst/>
                <a:rect l="l" t="t" r="r" b="b"/>
                <a:pathLst>
                  <a:path w="12706" h="19606" extrusionOk="0">
                    <a:moveTo>
                      <a:pt x="11642" y="0"/>
                    </a:moveTo>
                    <a:lnTo>
                      <a:pt x="0" y="17538"/>
                    </a:lnTo>
                    <a:lnTo>
                      <a:pt x="1125" y="19605"/>
                    </a:lnTo>
                    <a:lnTo>
                      <a:pt x="12706" y="2037"/>
                    </a:lnTo>
                    <a:lnTo>
                      <a:pt x="1164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0"/>
              <p:cNvSpPr/>
              <p:nvPr/>
            </p:nvSpPr>
            <p:spPr>
              <a:xfrm>
                <a:off x="372975" y="1249780"/>
                <a:ext cx="814195" cy="472580"/>
              </a:xfrm>
              <a:custGeom>
                <a:avLst/>
                <a:gdLst/>
                <a:ahLst/>
                <a:cxnLst/>
                <a:rect l="l" t="t" r="r" b="b"/>
                <a:pathLst>
                  <a:path w="14560" h="8451" extrusionOk="0">
                    <a:moveTo>
                      <a:pt x="0" y="0"/>
                    </a:moveTo>
                    <a:lnTo>
                      <a:pt x="1095" y="2067"/>
                    </a:lnTo>
                    <a:lnTo>
                      <a:pt x="14560" y="8450"/>
                    </a:lnTo>
                    <a:lnTo>
                      <a:pt x="13435" y="63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0"/>
              <p:cNvSpPr/>
              <p:nvPr/>
            </p:nvSpPr>
            <p:spPr>
              <a:xfrm>
                <a:off x="372975" y="269000"/>
                <a:ext cx="1402306" cy="1337774"/>
              </a:xfrm>
              <a:custGeom>
                <a:avLst/>
                <a:gdLst/>
                <a:ahLst/>
                <a:cxnLst/>
                <a:rect l="l" t="t" r="r" b="b"/>
                <a:pathLst>
                  <a:path w="25077" h="23923" extrusionOk="0">
                    <a:moveTo>
                      <a:pt x="11611" y="1"/>
                    </a:moveTo>
                    <a:lnTo>
                      <a:pt x="0" y="17539"/>
                    </a:lnTo>
                    <a:lnTo>
                      <a:pt x="13435" y="23922"/>
                    </a:lnTo>
                    <a:lnTo>
                      <a:pt x="25077" y="6384"/>
                    </a:lnTo>
                    <a:lnTo>
                      <a:pt x="1161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0"/>
              <p:cNvSpPr/>
              <p:nvPr/>
            </p:nvSpPr>
            <p:spPr>
              <a:xfrm>
                <a:off x="952590" y="466174"/>
                <a:ext cx="601755" cy="390993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6992" extrusionOk="0">
                    <a:moveTo>
                      <a:pt x="1672" y="1"/>
                    </a:moveTo>
                    <a:lnTo>
                      <a:pt x="0" y="2767"/>
                    </a:lnTo>
                    <a:lnTo>
                      <a:pt x="9089" y="6992"/>
                    </a:lnTo>
                    <a:lnTo>
                      <a:pt x="10760" y="4226"/>
                    </a:lnTo>
                    <a:lnTo>
                      <a:pt x="167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0"/>
              <p:cNvSpPr/>
              <p:nvPr/>
            </p:nvSpPr>
            <p:spPr>
              <a:xfrm>
                <a:off x="711238" y="974430"/>
                <a:ext cx="515023" cy="25499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4560" extrusionOk="0">
                    <a:moveTo>
                      <a:pt x="122" y="0"/>
                    </a:moveTo>
                    <a:lnTo>
                      <a:pt x="0" y="243"/>
                    </a:lnTo>
                    <a:lnTo>
                      <a:pt x="9088" y="4559"/>
                    </a:lnTo>
                    <a:lnTo>
                      <a:pt x="9210" y="4316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0"/>
              <p:cNvSpPr/>
              <p:nvPr/>
            </p:nvSpPr>
            <p:spPr>
              <a:xfrm>
                <a:off x="661916" y="1057695"/>
                <a:ext cx="513402" cy="254995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4560" extrusionOk="0">
                    <a:moveTo>
                      <a:pt x="92" y="1"/>
                    </a:moveTo>
                    <a:lnTo>
                      <a:pt x="1" y="213"/>
                    </a:lnTo>
                    <a:lnTo>
                      <a:pt x="9089" y="4560"/>
                    </a:lnTo>
                    <a:lnTo>
                      <a:pt x="9180" y="4317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0"/>
              <p:cNvSpPr/>
              <p:nvPr/>
            </p:nvSpPr>
            <p:spPr>
              <a:xfrm>
                <a:off x="610916" y="1142693"/>
                <a:ext cx="515079" cy="254995"/>
              </a:xfrm>
              <a:custGeom>
                <a:avLst/>
                <a:gdLst/>
                <a:ahLst/>
                <a:cxnLst/>
                <a:rect l="l" t="t" r="r" b="b"/>
                <a:pathLst>
                  <a:path w="9211" h="4560" extrusionOk="0">
                    <a:moveTo>
                      <a:pt x="122" y="0"/>
                    </a:moveTo>
                    <a:lnTo>
                      <a:pt x="1" y="243"/>
                    </a:lnTo>
                    <a:lnTo>
                      <a:pt x="9089" y="4560"/>
                    </a:lnTo>
                    <a:lnTo>
                      <a:pt x="9211" y="4316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20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1"/>
          <p:cNvSpPr/>
          <p:nvPr/>
        </p:nvSpPr>
        <p:spPr>
          <a:xfrm>
            <a:off x="726175" y="679875"/>
            <a:ext cx="7691400" cy="3923700"/>
          </a:xfrm>
          <a:prstGeom prst="foldedCorner">
            <a:avLst>
              <a:gd name="adj" fmla="val 16667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31"/>
          <p:cNvSpPr txBox="1">
            <a:spLocks noGrp="1"/>
          </p:cNvSpPr>
          <p:nvPr>
            <p:ph type="subTitle" idx="1"/>
          </p:nvPr>
        </p:nvSpPr>
        <p:spPr>
          <a:xfrm>
            <a:off x="2211400" y="1903375"/>
            <a:ext cx="4721100" cy="15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31"/>
          <p:cNvSpPr txBox="1">
            <a:spLocks noGrp="1"/>
          </p:cNvSpPr>
          <p:nvPr>
            <p:ph type="title"/>
          </p:nvPr>
        </p:nvSpPr>
        <p:spPr>
          <a:xfrm>
            <a:off x="2237425" y="445025"/>
            <a:ext cx="4668900" cy="572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8">
    <p:bg>
      <p:bgPr>
        <a:solidFill>
          <a:schemeClr val="accent2"/>
        </a:solidFill>
        <a:effectLst/>
      </p:bgPr>
    </p:bg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40"/>
          <p:cNvSpPr/>
          <p:nvPr/>
        </p:nvSpPr>
        <p:spPr>
          <a:xfrm>
            <a:off x="720000" y="679875"/>
            <a:ext cx="7691400" cy="3923700"/>
          </a:xfrm>
          <a:prstGeom prst="foldedCorner">
            <a:avLst>
              <a:gd name="adj" fmla="val 16667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9">
    <p:bg>
      <p:bgPr>
        <a:solidFill>
          <a:schemeClr val="lt1"/>
        </a:solidFill>
        <a:effectLst/>
      </p:bgPr>
    </p:bg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41"/>
          <p:cNvSpPr/>
          <p:nvPr/>
        </p:nvSpPr>
        <p:spPr>
          <a:xfrm>
            <a:off x="720000" y="679875"/>
            <a:ext cx="7691400" cy="3923700"/>
          </a:xfrm>
          <a:prstGeom prst="foldedCorner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3060650" y="811675"/>
            <a:ext cx="4754700" cy="3518700"/>
          </a:xfrm>
          <a:prstGeom prst="foldedCorner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418925" y="2332025"/>
            <a:ext cx="40497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3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4853525" y="1274975"/>
            <a:ext cx="1180500" cy="9675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3418925" y="3134825"/>
            <a:ext cx="40497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720000" y="679875"/>
            <a:ext cx="7691400" cy="3923700"/>
          </a:xfrm>
          <a:prstGeom prst="foldedCorner">
            <a:avLst>
              <a:gd name="adj" fmla="val 16667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1"/>
          </p:nvPr>
        </p:nvSpPr>
        <p:spPr>
          <a:xfrm>
            <a:off x="1312250" y="2199725"/>
            <a:ext cx="2790000" cy="5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2"/>
          </p:nvPr>
        </p:nvSpPr>
        <p:spPr>
          <a:xfrm>
            <a:off x="4940150" y="2199725"/>
            <a:ext cx="27900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3"/>
          </p:nvPr>
        </p:nvSpPr>
        <p:spPr>
          <a:xfrm>
            <a:off x="1312838" y="2612350"/>
            <a:ext cx="2788800" cy="10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4"/>
          </p:nvPr>
        </p:nvSpPr>
        <p:spPr>
          <a:xfrm>
            <a:off x="4940150" y="2612350"/>
            <a:ext cx="2790000" cy="10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3294225" y="445025"/>
            <a:ext cx="2584800" cy="5580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1" name="Google Shape;41;p5"/>
          <p:cNvGrpSpPr/>
          <p:nvPr/>
        </p:nvGrpSpPr>
        <p:grpSpPr>
          <a:xfrm>
            <a:off x="7337561" y="-127250"/>
            <a:ext cx="1915608" cy="1804482"/>
            <a:chOff x="7337561" y="-127250"/>
            <a:chExt cx="1915608" cy="1804482"/>
          </a:xfrm>
        </p:grpSpPr>
        <p:sp>
          <p:nvSpPr>
            <p:cNvPr id="42" name="Google Shape;42;p5"/>
            <p:cNvSpPr/>
            <p:nvPr/>
          </p:nvSpPr>
          <p:spPr>
            <a:xfrm rot="954332">
              <a:off x="7502377" y="62804"/>
              <a:ext cx="1585974" cy="1424375"/>
            </a:xfrm>
            <a:custGeom>
              <a:avLst/>
              <a:gdLst/>
              <a:ahLst/>
              <a:cxnLst/>
              <a:rect l="l" t="t" r="r" b="b"/>
              <a:pathLst>
                <a:path w="36509" h="32789" extrusionOk="0">
                  <a:moveTo>
                    <a:pt x="10009" y="0"/>
                  </a:moveTo>
                  <a:lnTo>
                    <a:pt x="1621" y="15071"/>
                  </a:lnTo>
                  <a:lnTo>
                    <a:pt x="401" y="17244"/>
                  </a:lnTo>
                  <a:cubicBezTo>
                    <a:pt x="0" y="17979"/>
                    <a:pt x="251" y="18898"/>
                    <a:pt x="986" y="19315"/>
                  </a:cubicBezTo>
                  <a:lnTo>
                    <a:pt x="24846" y="32599"/>
                  </a:lnTo>
                  <a:cubicBezTo>
                    <a:pt x="25076" y="32727"/>
                    <a:pt x="25328" y="32789"/>
                    <a:pt x="25576" y="32789"/>
                  </a:cubicBezTo>
                  <a:cubicBezTo>
                    <a:pt x="26102" y="32789"/>
                    <a:pt x="26617" y="32513"/>
                    <a:pt x="26901" y="32014"/>
                  </a:cubicBezTo>
                  <a:lnTo>
                    <a:pt x="28121" y="29842"/>
                  </a:lnTo>
                  <a:lnTo>
                    <a:pt x="36508" y="14754"/>
                  </a:lnTo>
                  <a:lnTo>
                    <a:pt x="10009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" name="Google Shape;43;p5"/>
            <p:cNvGrpSpPr/>
            <p:nvPr/>
          </p:nvGrpSpPr>
          <p:grpSpPr>
            <a:xfrm rot="953088">
              <a:off x="7503337" y="63988"/>
              <a:ext cx="1584050" cy="1422005"/>
              <a:chOff x="7459900" y="96500"/>
              <a:chExt cx="1584073" cy="1422026"/>
            </a:xfrm>
          </p:grpSpPr>
          <p:sp>
            <p:nvSpPr>
              <p:cNvPr id="44" name="Google Shape;44;p5"/>
              <p:cNvSpPr/>
              <p:nvPr/>
            </p:nvSpPr>
            <p:spPr>
              <a:xfrm>
                <a:off x="7459900" y="750922"/>
                <a:ext cx="1219494" cy="767604"/>
              </a:xfrm>
              <a:custGeom>
                <a:avLst/>
                <a:gdLst/>
                <a:ahLst/>
                <a:cxnLst/>
                <a:rect l="l" t="t" r="r" b="b"/>
                <a:pathLst>
                  <a:path w="12403" h="7807" extrusionOk="0">
                    <a:moveTo>
                      <a:pt x="730" y="1"/>
                    </a:moveTo>
                    <a:lnTo>
                      <a:pt x="183" y="974"/>
                    </a:lnTo>
                    <a:cubicBezTo>
                      <a:pt x="1" y="1278"/>
                      <a:pt x="92" y="1673"/>
                      <a:pt x="457" y="1885"/>
                    </a:cubicBezTo>
                    <a:lnTo>
                      <a:pt x="10974" y="7721"/>
                    </a:lnTo>
                    <a:cubicBezTo>
                      <a:pt x="11069" y="7779"/>
                      <a:pt x="11174" y="7806"/>
                      <a:pt x="11279" y="7806"/>
                    </a:cubicBezTo>
                    <a:cubicBezTo>
                      <a:pt x="11508" y="7806"/>
                      <a:pt x="11740" y="7677"/>
                      <a:pt x="11885" y="7448"/>
                    </a:cubicBezTo>
                    <a:lnTo>
                      <a:pt x="12402" y="6506"/>
                    </a:lnTo>
                    <a:lnTo>
                      <a:pt x="73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5"/>
              <p:cNvSpPr/>
              <p:nvPr/>
            </p:nvSpPr>
            <p:spPr>
              <a:xfrm>
                <a:off x="7531675" y="96500"/>
                <a:ext cx="1512298" cy="1291171"/>
              </a:xfrm>
              <a:custGeom>
                <a:avLst/>
                <a:gdLst/>
                <a:ahLst/>
                <a:cxnLst/>
                <a:rect l="l" t="t" r="r" b="b"/>
                <a:pathLst>
                  <a:path w="15381" h="13132" extrusionOk="0">
                    <a:moveTo>
                      <a:pt x="3678" y="0"/>
                    </a:moveTo>
                    <a:lnTo>
                      <a:pt x="0" y="6627"/>
                    </a:lnTo>
                    <a:lnTo>
                      <a:pt x="11672" y="13131"/>
                    </a:lnTo>
                    <a:lnTo>
                      <a:pt x="15380" y="6505"/>
                    </a:lnTo>
                    <a:lnTo>
                      <a:pt x="367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5"/>
              <p:cNvSpPr/>
              <p:nvPr/>
            </p:nvSpPr>
            <p:spPr>
              <a:xfrm>
                <a:off x="7681025" y="257844"/>
                <a:ext cx="430456" cy="550016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5594" extrusionOk="0">
                    <a:moveTo>
                      <a:pt x="2524" y="1"/>
                    </a:moveTo>
                    <a:lnTo>
                      <a:pt x="1" y="4560"/>
                    </a:lnTo>
                    <a:lnTo>
                      <a:pt x="1855" y="5593"/>
                    </a:lnTo>
                    <a:lnTo>
                      <a:pt x="4378" y="1034"/>
                    </a:lnTo>
                    <a:lnTo>
                      <a:pt x="252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" name="Google Shape;47;p5"/>
          <p:cNvGrpSpPr/>
          <p:nvPr/>
        </p:nvGrpSpPr>
        <p:grpSpPr>
          <a:xfrm>
            <a:off x="-96299" y="3435815"/>
            <a:ext cx="2129574" cy="2188961"/>
            <a:chOff x="-96299" y="3435815"/>
            <a:chExt cx="2129574" cy="2188961"/>
          </a:xfrm>
        </p:grpSpPr>
        <p:sp>
          <p:nvSpPr>
            <p:cNvPr id="48" name="Google Shape;48;p5"/>
            <p:cNvSpPr/>
            <p:nvPr/>
          </p:nvSpPr>
          <p:spPr>
            <a:xfrm rot="-1592651">
              <a:off x="196787" y="3692586"/>
              <a:ext cx="1543346" cy="1671193"/>
            </a:xfrm>
            <a:custGeom>
              <a:avLst/>
              <a:gdLst/>
              <a:ahLst/>
              <a:cxnLst/>
              <a:rect l="l" t="t" r="r" b="b"/>
              <a:pathLst>
                <a:path w="41889" h="45359" extrusionOk="0">
                  <a:moveTo>
                    <a:pt x="20286" y="0"/>
                  </a:moveTo>
                  <a:cubicBezTo>
                    <a:pt x="17706" y="0"/>
                    <a:pt x="15501" y="1933"/>
                    <a:pt x="15205" y="4561"/>
                  </a:cubicBezTo>
                  <a:lnTo>
                    <a:pt x="18664" y="4929"/>
                  </a:lnTo>
                  <a:lnTo>
                    <a:pt x="18464" y="6599"/>
                  </a:lnTo>
                  <a:cubicBezTo>
                    <a:pt x="13752" y="7318"/>
                    <a:pt x="9391" y="10092"/>
                    <a:pt x="6818" y="14569"/>
                  </a:cubicBezTo>
                  <a:cubicBezTo>
                    <a:pt x="4712" y="18245"/>
                    <a:pt x="4228" y="22422"/>
                    <a:pt x="5130" y="26232"/>
                  </a:cubicBezTo>
                  <a:lnTo>
                    <a:pt x="1454" y="29123"/>
                  </a:lnTo>
                  <a:cubicBezTo>
                    <a:pt x="1120" y="29390"/>
                    <a:pt x="836" y="29707"/>
                    <a:pt x="636" y="30058"/>
                  </a:cubicBezTo>
                  <a:cubicBezTo>
                    <a:pt x="1" y="31161"/>
                    <a:pt x="67" y="32581"/>
                    <a:pt x="903" y="33651"/>
                  </a:cubicBezTo>
                  <a:cubicBezTo>
                    <a:pt x="1541" y="34462"/>
                    <a:pt x="2492" y="34883"/>
                    <a:pt x="3446" y="34883"/>
                  </a:cubicBezTo>
                  <a:cubicBezTo>
                    <a:pt x="4140" y="34883"/>
                    <a:pt x="4837" y="34660"/>
                    <a:pt x="5414" y="34202"/>
                  </a:cubicBezTo>
                  <a:lnTo>
                    <a:pt x="7904" y="32230"/>
                  </a:lnTo>
                  <a:cubicBezTo>
                    <a:pt x="9174" y="33951"/>
                    <a:pt x="10844" y="35422"/>
                    <a:pt x="12816" y="36558"/>
                  </a:cubicBezTo>
                  <a:cubicBezTo>
                    <a:pt x="14788" y="37677"/>
                    <a:pt x="16910" y="38346"/>
                    <a:pt x="19032" y="38580"/>
                  </a:cubicBezTo>
                  <a:lnTo>
                    <a:pt x="18614" y="41721"/>
                  </a:lnTo>
                  <a:cubicBezTo>
                    <a:pt x="18447" y="43057"/>
                    <a:pt x="19115" y="44311"/>
                    <a:pt x="20218" y="44929"/>
                  </a:cubicBezTo>
                  <a:cubicBezTo>
                    <a:pt x="20586" y="45146"/>
                    <a:pt x="20970" y="45263"/>
                    <a:pt x="21388" y="45330"/>
                  </a:cubicBezTo>
                  <a:cubicBezTo>
                    <a:pt x="21531" y="45349"/>
                    <a:pt x="21673" y="45358"/>
                    <a:pt x="21814" y="45358"/>
                  </a:cubicBezTo>
                  <a:cubicBezTo>
                    <a:pt x="23400" y="45358"/>
                    <a:pt x="24799" y="44183"/>
                    <a:pt x="25013" y="42556"/>
                  </a:cubicBezTo>
                  <a:lnTo>
                    <a:pt x="25632" y="37911"/>
                  </a:lnTo>
                  <a:cubicBezTo>
                    <a:pt x="29391" y="36742"/>
                    <a:pt x="32733" y="34202"/>
                    <a:pt x="34821" y="30526"/>
                  </a:cubicBezTo>
                  <a:cubicBezTo>
                    <a:pt x="37394" y="26015"/>
                    <a:pt x="37561" y="20785"/>
                    <a:pt x="35707" y="16341"/>
                  </a:cubicBezTo>
                  <a:lnTo>
                    <a:pt x="37044" y="15321"/>
                  </a:lnTo>
                  <a:lnTo>
                    <a:pt x="39132" y="18078"/>
                  </a:lnTo>
                  <a:cubicBezTo>
                    <a:pt x="41438" y="16407"/>
                    <a:pt x="41889" y="13183"/>
                    <a:pt x="40168" y="10927"/>
                  </a:cubicBezTo>
                  <a:lnTo>
                    <a:pt x="39383" y="9891"/>
                  </a:lnTo>
                  <a:cubicBezTo>
                    <a:pt x="38514" y="8755"/>
                    <a:pt x="37294" y="8087"/>
                    <a:pt x="35974" y="7919"/>
                  </a:cubicBezTo>
                  <a:cubicBezTo>
                    <a:pt x="35751" y="7891"/>
                    <a:pt x="35527" y="7876"/>
                    <a:pt x="35302" y="7876"/>
                  </a:cubicBezTo>
                  <a:cubicBezTo>
                    <a:pt x="34209" y="7876"/>
                    <a:pt x="33107" y="8215"/>
                    <a:pt x="32165" y="8922"/>
                  </a:cubicBezTo>
                  <a:lnTo>
                    <a:pt x="34253" y="11679"/>
                  </a:lnTo>
                  <a:lnTo>
                    <a:pt x="33334" y="12364"/>
                  </a:lnTo>
                  <a:cubicBezTo>
                    <a:pt x="32582" y="11445"/>
                    <a:pt x="31730" y="10610"/>
                    <a:pt x="30778" y="9858"/>
                  </a:cubicBezTo>
                  <a:cubicBezTo>
                    <a:pt x="30160" y="9390"/>
                    <a:pt x="29525" y="8972"/>
                    <a:pt x="28823" y="8571"/>
                  </a:cubicBezTo>
                  <a:cubicBezTo>
                    <a:pt x="28138" y="8170"/>
                    <a:pt x="27436" y="7836"/>
                    <a:pt x="26718" y="7569"/>
                  </a:cubicBezTo>
                  <a:cubicBezTo>
                    <a:pt x="25548" y="7101"/>
                    <a:pt x="24362" y="6800"/>
                    <a:pt x="23142" y="6633"/>
                  </a:cubicBezTo>
                  <a:lnTo>
                    <a:pt x="23276" y="5480"/>
                  </a:lnTo>
                  <a:lnTo>
                    <a:pt x="26718" y="5848"/>
                  </a:lnTo>
                  <a:cubicBezTo>
                    <a:pt x="26885" y="4461"/>
                    <a:pt x="26450" y="3124"/>
                    <a:pt x="25632" y="2071"/>
                  </a:cubicBezTo>
                  <a:cubicBezTo>
                    <a:pt x="24813" y="1052"/>
                    <a:pt x="23610" y="334"/>
                    <a:pt x="22190" y="167"/>
                  </a:cubicBezTo>
                  <a:lnTo>
                    <a:pt x="20870" y="33"/>
                  </a:lnTo>
                  <a:cubicBezTo>
                    <a:pt x="20674" y="11"/>
                    <a:pt x="20479" y="0"/>
                    <a:pt x="20286" y="0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" name="Google Shape;49;p5"/>
            <p:cNvGrpSpPr/>
            <p:nvPr/>
          </p:nvGrpSpPr>
          <p:grpSpPr>
            <a:xfrm rot="-1592681">
              <a:off x="196789" y="3692511"/>
              <a:ext cx="1543398" cy="1675718"/>
              <a:chOff x="5952500" y="2479325"/>
              <a:chExt cx="584375" cy="634475"/>
            </a:xfrm>
          </p:grpSpPr>
          <p:sp>
            <p:nvSpPr>
              <p:cNvPr id="50" name="Google Shape;50;p5"/>
              <p:cNvSpPr/>
              <p:nvPr/>
            </p:nvSpPr>
            <p:spPr>
              <a:xfrm>
                <a:off x="6165275" y="2479325"/>
                <a:ext cx="162650" cy="81825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3273" extrusionOk="0">
                    <a:moveTo>
                      <a:pt x="2831" y="1"/>
                    </a:moveTo>
                    <a:cubicBezTo>
                      <a:pt x="1414" y="1"/>
                      <a:pt x="170" y="1073"/>
                      <a:pt x="0" y="2512"/>
                    </a:cubicBezTo>
                    <a:lnTo>
                      <a:pt x="1915" y="2756"/>
                    </a:lnTo>
                    <a:lnTo>
                      <a:pt x="4469" y="3059"/>
                    </a:lnTo>
                    <a:lnTo>
                      <a:pt x="6384" y="3272"/>
                    </a:lnTo>
                    <a:cubicBezTo>
                      <a:pt x="6505" y="2482"/>
                      <a:pt x="6232" y="1752"/>
                      <a:pt x="5776" y="1145"/>
                    </a:cubicBezTo>
                    <a:cubicBezTo>
                      <a:pt x="5320" y="597"/>
                      <a:pt x="4681" y="172"/>
                      <a:pt x="3861" y="81"/>
                    </a:cubicBezTo>
                    <a:lnTo>
                      <a:pt x="3162" y="20"/>
                    </a:lnTo>
                    <a:cubicBezTo>
                      <a:pt x="3051" y="7"/>
                      <a:pt x="2941" y="1"/>
                      <a:pt x="28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6207075" y="2548950"/>
                <a:ext cx="69925" cy="5930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2372" extrusionOk="0">
                    <a:moveTo>
                      <a:pt x="243" y="1"/>
                    </a:moveTo>
                    <a:lnTo>
                      <a:pt x="0" y="2098"/>
                    </a:lnTo>
                    <a:cubicBezTo>
                      <a:pt x="125" y="2089"/>
                      <a:pt x="247" y="2086"/>
                      <a:pt x="369" y="2086"/>
                    </a:cubicBezTo>
                    <a:cubicBezTo>
                      <a:pt x="662" y="2086"/>
                      <a:pt x="954" y="2107"/>
                      <a:pt x="1277" y="2129"/>
                    </a:cubicBezTo>
                    <a:cubicBezTo>
                      <a:pt x="1733" y="2159"/>
                      <a:pt x="2158" y="2250"/>
                      <a:pt x="2584" y="2372"/>
                    </a:cubicBezTo>
                    <a:lnTo>
                      <a:pt x="2797" y="274"/>
                    </a:lnTo>
                    <a:lnTo>
                      <a:pt x="24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>
                <a:off x="6400850" y="2588925"/>
                <a:ext cx="136025" cy="142425"/>
              </a:xfrm>
              <a:custGeom>
                <a:avLst/>
                <a:gdLst/>
                <a:ahLst/>
                <a:cxnLst/>
                <a:rect l="l" t="t" r="r" b="b"/>
                <a:pathLst>
                  <a:path w="5441" h="5697" extrusionOk="0">
                    <a:moveTo>
                      <a:pt x="1828" y="0"/>
                    </a:moveTo>
                    <a:cubicBezTo>
                      <a:pt x="1194" y="0"/>
                      <a:pt x="552" y="174"/>
                      <a:pt x="0" y="621"/>
                    </a:cubicBezTo>
                    <a:lnTo>
                      <a:pt x="1186" y="2141"/>
                    </a:lnTo>
                    <a:lnTo>
                      <a:pt x="2766" y="4177"/>
                    </a:lnTo>
                    <a:lnTo>
                      <a:pt x="3952" y="5697"/>
                    </a:lnTo>
                    <a:cubicBezTo>
                      <a:pt x="5198" y="4755"/>
                      <a:pt x="5441" y="2931"/>
                      <a:pt x="4499" y="1685"/>
                    </a:cubicBezTo>
                    <a:lnTo>
                      <a:pt x="4043" y="1107"/>
                    </a:lnTo>
                    <a:cubicBezTo>
                      <a:pt x="3526" y="469"/>
                      <a:pt x="2857" y="104"/>
                      <a:pt x="2128" y="13"/>
                    </a:cubicBezTo>
                    <a:cubicBezTo>
                      <a:pt x="2028" y="5"/>
                      <a:pt x="1929" y="0"/>
                      <a:pt x="18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>
                <a:off x="6388675" y="2642425"/>
                <a:ext cx="81350" cy="84375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3375" extrusionOk="0">
                    <a:moveTo>
                      <a:pt x="1673" y="1"/>
                    </a:moveTo>
                    <a:lnTo>
                      <a:pt x="1" y="1277"/>
                    </a:lnTo>
                    <a:cubicBezTo>
                      <a:pt x="305" y="1581"/>
                      <a:pt x="609" y="1885"/>
                      <a:pt x="852" y="2280"/>
                    </a:cubicBezTo>
                    <a:cubicBezTo>
                      <a:pt x="1125" y="2645"/>
                      <a:pt x="1369" y="2979"/>
                      <a:pt x="1581" y="3374"/>
                    </a:cubicBezTo>
                    <a:lnTo>
                      <a:pt x="3253" y="2067"/>
                    </a:lnTo>
                    <a:lnTo>
                      <a:pt x="167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6210875" y="3010975"/>
                <a:ext cx="99575" cy="102825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4113" extrusionOk="0">
                    <a:moveTo>
                      <a:pt x="3982" y="0"/>
                    </a:moveTo>
                    <a:lnTo>
                      <a:pt x="3982" y="0"/>
                    </a:lnTo>
                    <a:cubicBezTo>
                      <a:pt x="3132" y="247"/>
                      <a:pt x="2216" y="394"/>
                      <a:pt x="1295" y="394"/>
                    </a:cubicBezTo>
                    <a:cubicBezTo>
                      <a:pt x="964" y="394"/>
                      <a:pt x="633" y="375"/>
                      <a:pt x="304" y="335"/>
                    </a:cubicBezTo>
                    <a:lnTo>
                      <a:pt x="91" y="2067"/>
                    </a:lnTo>
                    <a:cubicBezTo>
                      <a:pt x="0" y="2797"/>
                      <a:pt x="365" y="3526"/>
                      <a:pt x="1003" y="3861"/>
                    </a:cubicBezTo>
                    <a:cubicBezTo>
                      <a:pt x="1186" y="3982"/>
                      <a:pt x="1398" y="4043"/>
                      <a:pt x="1642" y="4104"/>
                    </a:cubicBezTo>
                    <a:cubicBezTo>
                      <a:pt x="1701" y="4109"/>
                      <a:pt x="1760" y="4112"/>
                      <a:pt x="1819" y="4112"/>
                    </a:cubicBezTo>
                    <a:cubicBezTo>
                      <a:pt x="2723" y="4112"/>
                      <a:pt x="3534" y="3465"/>
                      <a:pt x="3648" y="2523"/>
                    </a:cubicBezTo>
                    <a:lnTo>
                      <a:pt x="39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6012525" y="2568000"/>
                <a:ext cx="482575" cy="451575"/>
              </a:xfrm>
              <a:custGeom>
                <a:avLst/>
                <a:gdLst/>
                <a:ahLst/>
                <a:cxnLst/>
                <a:rect l="l" t="t" r="r" b="b"/>
                <a:pathLst>
                  <a:path w="19303" h="18063" extrusionOk="0">
                    <a:moveTo>
                      <a:pt x="9237" y="0"/>
                    </a:moveTo>
                    <a:cubicBezTo>
                      <a:pt x="6124" y="0"/>
                      <a:pt x="3090" y="1642"/>
                      <a:pt x="1430" y="4558"/>
                    </a:cubicBezTo>
                    <a:cubicBezTo>
                      <a:pt x="244" y="6595"/>
                      <a:pt x="1" y="8965"/>
                      <a:pt x="487" y="11093"/>
                    </a:cubicBezTo>
                    <a:cubicBezTo>
                      <a:pt x="761" y="12309"/>
                      <a:pt x="1278" y="13434"/>
                      <a:pt x="2037" y="14437"/>
                    </a:cubicBezTo>
                    <a:cubicBezTo>
                      <a:pt x="2767" y="15409"/>
                      <a:pt x="3679" y="16230"/>
                      <a:pt x="4773" y="16868"/>
                    </a:cubicBezTo>
                    <a:cubicBezTo>
                      <a:pt x="5867" y="17507"/>
                      <a:pt x="7053" y="17902"/>
                      <a:pt x="8238" y="17993"/>
                    </a:cubicBezTo>
                    <a:cubicBezTo>
                      <a:pt x="8614" y="18039"/>
                      <a:pt x="8989" y="18062"/>
                      <a:pt x="9362" y="18062"/>
                    </a:cubicBezTo>
                    <a:cubicBezTo>
                      <a:pt x="10230" y="18062"/>
                      <a:pt x="11088" y="17935"/>
                      <a:pt x="11916" y="17659"/>
                    </a:cubicBezTo>
                    <a:cubicBezTo>
                      <a:pt x="14013" y="17020"/>
                      <a:pt x="15868" y="15561"/>
                      <a:pt x="17053" y="13525"/>
                    </a:cubicBezTo>
                    <a:cubicBezTo>
                      <a:pt x="19302" y="9604"/>
                      <a:pt x="18238" y="4680"/>
                      <a:pt x="14773" y="1975"/>
                    </a:cubicBezTo>
                    <a:cubicBezTo>
                      <a:pt x="14439" y="1701"/>
                      <a:pt x="14044" y="1458"/>
                      <a:pt x="13709" y="1215"/>
                    </a:cubicBezTo>
                    <a:cubicBezTo>
                      <a:pt x="13314" y="971"/>
                      <a:pt x="12950" y="789"/>
                      <a:pt x="12524" y="637"/>
                    </a:cubicBezTo>
                    <a:cubicBezTo>
                      <a:pt x="11457" y="207"/>
                      <a:pt x="10342" y="0"/>
                      <a:pt x="92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5"/>
              <p:cNvSpPr/>
              <p:nvPr/>
            </p:nvSpPr>
            <p:spPr>
              <a:xfrm>
                <a:off x="5952500" y="2846075"/>
                <a:ext cx="110225" cy="120825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4833" extrusionOk="0">
                    <a:moveTo>
                      <a:pt x="2858" y="1"/>
                    </a:moveTo>
                    <a:lnTo>
                      <a:pt x="791" y="1612"/>
                    </a:lnTo>
                    <a:cubicBezTo>
                      <a:pt x="609" y="1764"/>
                      <a:pt x="457" y="1946"/>
                      <a:pt x="335" y="2128"/>
                    </a:cubicBezTo>
                    <a:cubicBezTo>
                      <a:pt x="1" y="2736"/>
                      <a:pt x="31" y="3526"/>
                      <a:pt x="487" y="4134"/>
                    </a:cubicBezTo>
                    <a:cubicBezTo>
                      <a:pt x="833" y="4602"/>
                      <a:pt x="1347" y="4832"/>
                      <a:pt x="1871" y="4832"/>
                    </a:cubicBezTo>
                    <a:cubicBezTo>
                      <a:pt x="2267" y="4832"/>
                      <a:pt x="2669" y="4700"/>
                      <a:pt x="3010" y="4438"/>
                    </a:cubicBezTo>
                    <a:lnTo>
                      <a:pt x="4408" y="3344"/>
                    </a:lnTo>
                    <a:cubicBezTo>
                      <a:pt x="3648" y="2371"/>
                      <a:pt x="3162" y="1216"/>
                      <a:pt x="28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5"/>
              <p:cNvSpPr/>
              <p:nvPr/>
            </p:nvSpPr>
            <p:spPr>
              <a:xfrm>
                <a:off x="6042175" y="2610475"/>
                <a:ext cx="402775" cy="368650"/>
              </a:xfrm>
              <a:custGeom>
                <a:avLst/>
                <a:gdLst/>
                <a:ahLst/>
                <a:cxnLst/>
                <a:rect l="l" t="t" r="r" b="b"/>
                <a:pathLst>
                  <a:path w="16111" h="14746" extrusionOk="0">
                    <a:moveTo>
                      <a:pt x="8047" y="1"/>
                    </a:moveTo>
                    <a:cubicBezTo>
                      <a:pt x="4630" y="1"/>
                      <a:pt x="1569" y="2389"/>
                      <a:pt x="851" y="5868"/>
                    </a:cubicBezTo>
                    <a:cubicBezTo>
                      <a:pt x="0" y="9850"/>
                      <a:pt x="2584" y="13771"/>
                      <a:pt x="6566" y="14592"/>
                    </a:cubicBezTo>
                    <a:cubicBezTo>
                      <a:pt x="7068" y="14695"/>
                      <a:pt x="7570" y="14745"/>
                      <a:pt x="8063" y="14745"/>
                    </a:cubicBezTo>
                    <a:cubicBezTo>
                      <a:pt x="11481" y="14745"/>
                      <a:pt x="14546" y="12357"/>
                      <a:pt x="15289" y="8877"/>
                    </a:cubicBezTo>
                    <a:cubicBezTo>
                      <a:pt x="16110" y="4865"/>
                      <a:pt x="13526" y="975"/>
                      <a:pt x="9545" y="154"/>
                    </a:cubicBezTo>
                    <a:cubicBezTo>
                      <a:pt x="9042" y="50"/>
                      <a:pt x="8541" y="1"/>
                      <a:pt x="8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5"/>
              <p:cNvSpPr/>
              <p:nvPr/>
            </p:nvSpPr>
            <p:spPr>
              <a:xfrm>
                <a:off x="6299025" y="2648500"/>
                <a:ext cx="28900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703" extrusionOk="0">
                    <a:moveTo>
                      <a:pt x="882" y="1"/>
                    </a:moveTo>
                    <a:lnTo>
                      <a:pt x="0" y="1551"/>
                    </a:lnTo>
                    <a:lnTo>
                      <a:pt x="274" y="1703"/>
                    </a:lnTo>
                    <a:lnTo>
                      <a:pt x="1155" y="153"/>
                    </a:lnTo>
                    <a:lnTo>
                      <a:pt x="8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5"/>
              <p:cNvSpPr/>
              <p:nvPr/>
            </p:nvSpPr>
            <p:spPr>
              <a:xfrm>
                <a:off x="6157675" y="2898500"/>
                <a:ext cx="289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704" extrusionOk="0">
                    <a:moveTo>
                      <a:pt x="882" y="1"/>
                    </a:moveTo>
                    <a:lnTo>
                      <a:pt x="1" y="1551"/>
                    </a:lnTo>
                    <a:lnTo>
                      <a:pt x="274" y="1703"/>
                    </a:lnTo>
                    <a:lnTo>
                      <a:pt x="1156" y="153"/>
                    </a:lnTo>
                    <a:lnTo>
                      <a:pt x="8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5"/>
              <p:cNvSpPr/>
              <p:nvPr/>
            </p:nvSpPr>
            <p:spPr>
              <a:xfrm>
                <a:off x="6096875" y="2708525"/>
                <a:ext cx="4260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156" extrusionOk="0">
                    <a:moveTo>
                      <a:pt x="153" y="1"/>
                    </a:moveTo>
                    <a:lnTo>
                      <a:pt x="1" y="275"/>
                    </a:lnTo>
                    <a:lnTo>
                      <a:pt x="1551" y="1156"/>
                    </a:lnTo>
                    <a:lnTo>
                      <a:pt x="1703" y="882"/>
                    </a:lnTo>
                    <a:lnTo>
                      <a:pt x="15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5"/>
              <p:cNvSpPr/>
              <p:nvPr/>
            </p:nvSpPr>
            <p:spPr>
              <a:xfrm>
                <a:off x="6346900" y="2851400"/>
                <a:ext cx="4257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156" extrusionOk="0">
                    <a:moveTo>
                      <a:pt x="152" y="0"/>
                    </a:moveTo>
                    <a:lnTo>
                      <a:pt x="0" y="274"/>
                    </a:lnTo>
                    <a:lnTo>
                      <a:pt x="1550" y="1155"/>
                    </a:lnTo>
                    <a:lnTo>
                      <a:pt x="1702" y="882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5"/>
              <p:cNvSpPr/>
              <p:nvPr/>
            </p:nvSpPr>
            <p:spPr>
              <a:xfrm>
                <a:off x="6194900" y="2633300"/>
                <a:ext cx="198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825" extrusionOk="0">
                    <a:moveTo>
                      <a:pt x="305" y="1"/>
                    </a:moveTo>
                    <a:lnTo>
                      <a:pt x="1" y="92"/>
                    </a:lnTo>
                    <a:lnTo>
                      <a:pt x="487" y="1825"/>
                    </a:lnTo>
                    <a:lnTo>
                      <a:pt x="791" y="1733"/>
                    </a:lnTo>
                    <a:lnTo>
                      <a:pt x="30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5"/>
              <p:cNvSpPr/>
              <p:nvPr/>
            </p:nvSpPr>
            <p:spPr>
              <a:xfrm>
                <a:off x="6271650" y="2910675"/>
                <a:ext cx="19025" cy="448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794" extrusionOk="0">
                    <a:moveTo>
                      <a:pt x="274" y="0"/>
                    </a:moveTo>
                    <a:lnTo>
                      <a:pt x="1" y="91"/>
                    </a:lnTo>
                    <a:lnTo>
                      <a:pt x="457" y="1794"/>
                    </a:lnTo>
                    <a:lnTo>
                      <a:pt x="761" y="1733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5"/>
              <p:cNvSpPr/>
              <p:nvPr/>
            </p:nvSpPr>
            <p:spPr>
              <a:xfrm>
                <a:off x="6081675" y="2822525"/>
                <a:ext cx="456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761" extrusionOk="0">
                    <a:moveTo>
                      <a:pt x="1734" y="0"/>
                    </a:moveTo>
                    <a:lnTo>
                      <a:pt x="1" y="456"/>
                    </a:lnTo>
                    <a:lnTo>
                      <a:pt x="92" y="760"/>
                    </a:lnTo>
                    <a:lnTo>
                      <a:pt x="1825" y="274"/>
                    </a:lnTo>
                    <a:lnTo>
                      <a:pt x="173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5"/>
              <p:cNvSpPr/>
              <p:nvPr/>
            </p:nvSpPr>
            <p:spPr>
              <a:xfrm>
                <a:off x="6358275" y="2747300"/>
                <a:ext cx="456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761" extrusionOk="0">
                    <a:moveTo>
                      <a:pt x="1734" y="0"/>
                    </a:moveTo>
                    <a:lnTo>
                      <a:pt x="1" y="486"/>
                    </a:lnTo>
                    <a:lnTo>
                      <a:pt x="92" y="760"/>
                    </a:lnTo>
                    <a:lnTo>
                      <a:pt x="1825" y="304"/>
                    </a:lnTo>
                    <a:lnTo>
                      <a:pt x="173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6234425" y="2696375"/>
                <a:ext cx="69925" cy="171775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6871" extrusionOk="0">
                    <a:moveTo>
                      <a:pt x="2250" y="1"/>
                    </a:moveTo>
                    <a:lnTo>
                      <a:pt x="0" y="3922"/>
                    </a:lnTo>
                    <a:lnTo>
                      <a:pt x="852" y="6870"/>
                    </a:lnTo>
                    <a:lnTo>
                      <a:pt x="1429" y="6718"/>
                    </a:lnTo>
                    <a:lnTo>
                      <a:pt x="700" y="3982"/>
                    </a:lnTo>
                    <a:lnTo>
                      <a:pt x="2797" y="305"/>
                    </a:lnTo>
                    <a:lnTo>
                      <a:pt x="225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5"/>
              <p:cNvSpPr/>
              <p:nvPr/>
            </p:nvSpPr>
            <p:spPr>
              <a:xfrm>
                <a:off x="6222275" y="2776225"/>
                <a:ext cx="41800" cy="3662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465" extrusionOk="0">
                    <a:moveTo>
                      <a:pt x="849" y="0"/>
                    </a:moveTo>
                    <a:cubicBezTo>
                      <a:pt x="601" y="0"/>
                      <a:pt x="354" y="142"/>
                      <a:pt x="213" y="363"/>
                    </a:cubicBezTo>
                    <a:cubicBezTo>
                      <a:pt x="0" y="728"/>
                      <a:pt x="152" y="1184"/>
                      <a:pt x="486" y="1366"/>
                    </a:cubicBezTo>
                    <a:cubicBezTo>
                      <a:pt x="592" y="1433"/>
                      <a:pt x="714" y="1464"/>
                      <a:pt x="835" y="1464"/>
                    </a:cubicBezTo>
                    <a:cubicBezTo>
                      <a:pt x="1098" y="1464"/>
                      <a:pt x="1365" y="1321"/>
                      <a:pt x="1490" y="1092"/>
                    </a:cubicBezTo>
                    <a:cubicBezTo>
                      <a:pt x="1672" y="758"/>
                      <a:pt x="1550" y="302"/>
                      <a:pt x="1216" y="120"/>
                    </a:cubicBezTo>
                    <a:cubicBezTo>
                      <a:pt x="1103" y="37"/>
                      <a:pt x="976" y="0"/>
                      <a:pt x="8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"/>
          <p:cNvSpPr/>
          <p:nvPr/>
        </p:nvSpPr>
        <p:spPr>
          <a:xfrm>
            <a:off x="720000" y="679875"/>
            <a:ext cx="7691400" cy="3923700"/>
          </a:xfrm>
          <a:prstGeom prst="foldedCorner">
            <a:avLst>
              <a:gd name="adj" fmla="val 16667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title"/>
          </p:nvPr>
        </p:nvSpPr>
        <p:spPr>
          <a:xfrm>
            <a:off x="1633825" y="463800"/>
            <a:ext cx="5876400" cy="5580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body" idx="1"/>
          </p:nvPr>
        </p:nvSpPr>
        <p:spPr>
          <a:xfrm>
            <a:off x="988975" y="1341288"/>
            <a:ext cx="3052800" cy="29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1315850" y="811675"/>
            <a:ext cx="6499500" cy="3518700"/>
          </a:xfrm>
          <a:prstGeom prst="foldedCorner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title"/>
          </p:nvPr>
        </p:nvSpPr>
        <p:spPr>
          <a:xfrm>
            <a:off x="1947600" y="1256225"/>
            <a:ext cx="5248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8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/>
          <p:nvPr/>
        </p:nvSpPr>
        <p:spPr>
          <a:xfrm>
            <a:off x="1315850" y="811675"/>
            <a:ext cx="6499500" cy="3518700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title"/>
          </p:nvPr>
        </p:nvSpPr>
        <p:spPr>
          <a:xfrm>
            <a:off x="2100600" y="1604350"/>
            <a:ext cx="4942800" cy="1334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9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subTitle" idx="1"/>
          </p:nvPr>
        </p:nvSpPr>
        <p:spPr>
          <a:xfrm>
            <a:off x="2101200" y="2784350"/>
            <a:ext cx="4941600" cy="60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1950300" y="1968900"/>
            <a:ext cx="5243400" cy="12057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/>
          <p:nvPr/>
        </p:nvSpPr>
        <p:spPr>
          <a:xfrm>
            <a:off x="1315850" y="811675"/>
            <a:ext cx="6499500" cy="3518700"/>
          </a:xfrm>
          <a:prstGeom prst="foldedCorner">
            <a:avLst>
              <a:gd name="adj" fmla="val 16667"/>
            </a:avLst>
          </a:prstGeom>
          <a:solidFill>
            <a:schemeClr val="dk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title" hasCustomPrompt="1"/>
          </p:nvPr>
        </p:nvSpPr>
        <p:spPr>
          <a:xfrm>
            <a:off x="1942200" y="1707525"/>
            <a:ext cx="5259600" cy="12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>
            <a:spLocks noGrp="1"/>
          </p:cNvSpPr>
          <p:nvPr>
            <p:ph type="subTitle" idx="1"/>
          </p:nvPr>
        </p:nvSpPr>
        <p:spPr>
          <a:xfrm>
            <a:off x="1942200" y="2989375"/>
            <a:ext cx="5259600" cy="49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91" name="Google Shape;91;p11"/>
          <p:cNvGrpSpPr/>
          <p:nvPr/>
        </p:nvGrpSpPr>
        <p:grpSpPr>
          <a:xfrm>
            <a:off x="7185825" y="823822"/>
            <a:ext cx="1498480" cy="3686522"/>
            <a:chOff x="7185825" y="823822"/>
            <a:chExt cx="1498480" cy="3686522"/>
          </a:xfrm>
        </p:grpSpPr>
        <p:grpSp>
          <p:nvGrpSpPr>
            <p:cNvPr id="92" name="Google Shape;92;p11"/>
            <p:cNvGrpSpPr/>
            <p:nvPr/>
          </p:nvGrpSpPr>
          <p:grpSpPr>
            <a:xfrm>
              <a:off x="7186275" y="823822"/>
              <a:ext cx="1497578" cy="3686522"/>
              <a:chOff x="4597625" y="1271350"/>
              <a:chExt cx="1344325" cy="3308375"/>
            </a:xfrm>
          </p:grpSpPr>
          <p:sp>
            <p:nvSpPr>
              <p:cNvPr id="93" name="Google Shape;93;p11"/>
              <p:cNvSpPr/>
              <p:nvPr/>
            </p:nvSpPr>
            <p:spPr>
              <a:xfrm>
                <a:off x="4597625" y="1271350"/>
                <a:ext cx="521225" cy="65397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26159" extrusionOk="0">
                    <a:moveTo>
                      <a:pt x="10441" y="1"/>
                    </a:moveTo>
                    <a:cubicBezTo>
                      <a:pt x="4670" y="1"/>
                      <a:pt x="0" y="5571"/>
                      <a:pt x="0" y="12443"/>
                    </a:cubicBezTo>
                    <a:cubicBezTo>
                      <a:pt x="0" y="19348"/>
                      <a:pt x="4670" y="24918"/>
                      <a:pt x="10441" y="24918"/>
                    </a:cubicBezTo>
                    <a:cubicBezTo>
                      <a:pt x="11809" y="24885"/>
                      <a:pt x="13110" y="24585"/>
                      <a:pt x="14311" y="24018"/>
                    </a:cubicBezTo>
                    <a:cubicBezTo>
                      <a:pt x="15644" y="25351"/>
                      <a:pt x="17477" y="26158"/>
                      <a:pt x="19367" y="26158"/>
                    </a:cubicBezTo>
                    <a:cubicBezTo>
                      <a:pt x="19604" y="26158"/>
                      <a:pt x="19843" y="26145"/>
                      <a:pt x="20081" y="26119"/>
                    </a:cubicBezTo>
                    <a:cubicBezTo>
                      <a:pt x="18480" y="25452"/>
                      <a:pt x="17113" y="24285"/>
                      <a:pt x="16179" y="22850"/>
                    </a:cubicBezTo>
                    <a:cubicBezTo>
                      <a:pt x="18981" y="20582"/>
                      <a:pt x="20849" y="16779"/>
                      <a:pt x="20849" y="12443"/>
                    </a:cubicBezTo>
                    <a:cubicBezTo>
                      <a:pt x="20849" y="5571"/>
                      <a:pt x="16179" y="1"/>
                      <a:pt x="104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11"/>
              <p:cNvSpPr/>
              <p:nvPr/>
            </p:nvSpPr>
            <p:spPr>
              <a:xfrm>
                <a:off x="4730225" y="1819150"/>
                <a:ext cx="1211725" cy="2760575"/>
              </a:xfrm>
              <a:custGeom>
                <a:avLst/>
                <a:gdLst/>
                <a:ahLst/>
                <a:cxnLst/>
                <a:rect l="l" t="t" r="r" b="b"/>
                <a:pathLst>
                  <a:path w="48469" h="110423" extrusionOk="0">
                    <a:moveTo>
                      <a:pt x="34391" y="29926"/>
                    </a:moveTo>
                    <a:lnTo>
                      <a:pt x="37527" y="32461"/>
                    </a:lnTo>
                    <a:lnTo>
                      <a:pt x="37794" y="32194"/>
                    </a:lnTo>
                    <a:cubicBezTo>
                      <a:pt x="39462" y="33962"/>
                      <a:pt x="41029" y="35930"/>
                      <a:pt x="42497" y="37831"/>
                    </a:cubicBezTo>
                    <a:cubicBezTo>
                      <a:pt x="39462" y="40667"/>
                      <a:pt x="36526" y="42935"/>
                      <a:pt x="34491" y="44369"/>
                    </a:cubicBezTo>
                    <a:cubicBezTo>
                      <a:pt x="32623" y="35797"/>
                      <a:pt x="33991" y="30993"/>
                      <a:pt x="34391" y="29926"/>
                    </a:cubicBezTo>
                    <a:close/>
                    <a:moveTo>
                      <a:pt x="23685" y="0"/>
                    </a:moveTo>
                    <a:cubicBezTo>
                      <a:pt x="22754" y="0"/>
                      <a:pt x="21829" y="186"/>
                      <a:pt x="20982" y="571"/>
                    </a:cubicBezTo>
                    <a:cubicBezTo>
                      <a:pt x="18680" y="1605"/>
                      <a:pt x="17079" y="4007"/>
                      <a:pt x="17046" y="6576"/>
                    </a:cubicBezTo>
                    <a:cubicBezTo>
                      <a:pt x="17012" y="8077"/>
                      <a:pt x="17513" y="9645"/>
                      <a:pt x="16912" y="11079"/>
                    </a:cubicBezTo>
                    <a:cubicBezTo>
                      <a:pt x="16645" y="11746"/>
                      <a:pt x="16145" y="12280"/>
                      <a:pt x="15711" y="12914"/>
                    </a:cubicBezTo>
                    <a:cubicBezTo>
                      <a:pt x="15311" y="13514"/>
                      <a:pt x="15011" y="14281"/>
                      <a:pt x="15178" y="14982"/>
                    </a:cubicBezTo>
                    <a:cubicBezTo>
                      <a:pt x="15378" y="15682"/>
                      <a:pt x="16045" y="16249"/>
                      <a:pt x="16145" y="16950"/>
                    </a:cubicBezTo>
                    <a:cubicBezTo>
                      <a:pt x="16212" y="17584"/>
                      <a:pt x="15845" y="18184"/>
                      <a:pt x="15378" y="18684"/>
                    </a:cubicBezTo>
                    <a:cubicBezTo>
                      <a:pt x="14911" y="19185"/>
                      <a:pt x="14377" y="19585"/>
                      <a:pt x="14043" y="20119"/>
                    </a:cubicBezTo>
                    <a:cubicBezTo>
                      <a:pt x="13210" y="21420"/>
                      <a:pt x="13743" y="23254"/>
                      <a:pt x="14877" y="24322"/>
                    </a:cubicBezTo>
                    <a:cubicBezTo>
                      <a:pt x="14043" y="25823"/>
                      <a:pt x="13143" y="27858"/>
                      <a:pt x="12242" y="30626"/>
                    </a:cubicBezTo>
                    <a:lnTo>
                      <a:pt x="12676" y="30860"/>
                    </a:lnTo>
                    <a:cubicBezTo>
                      <a:pt x="11842" y="32394"/>
                      <a:pt x="10975" y="33929"/>
                      <a:pt x="10041" y="35330"/>
                    </a:cubicBezTo>
                    <a:cubicBezTo>
                      <a:pt x="7405" y="29459"/>
                      <a:pt x="6705" y="25489"/>
                      <a:pt x="6538" y="24188"/>
                    </a:cubicBezTo>
                    <a:cubicBezTo>
                      <a:pt x="6571" y="24155"/>
                      <a:pt x="6638" y="24055"/>
                      <a:pt x="6672" y="24021"/>
                    </a:cubicBezTo>
                    <a:cubicBezTo>
                      <a:pt x="7005" y="23488"/>
                      <a:pt x="7239" y="22921"/>
                      <a:pt x="7505" y="22320"/>
                    </a:cubicBezTo>
                    <a:cubicBezTo>
                      <a:pt x="7739" y="21686"/>
                      <a:pt x="8006" y="21119"/>
                      <a:pt x="8239" y="20486"/>
                    </a:cubicBezTo>
                    <a:cubicBezTo>
                      <a:pt x="8306" y="20352"/>
                      <a:pt x="8373" y="20152"/>
                      <a:pt x="8306" y="20019"/>
                    </a:cubicBezTo>
                    <a:cubicBezTo>
                      <a:pt x="8236" y="19913"/>
                      <a:pt x="8137" y="19872"/>
                      <a:pt x="8026" y="19872"/>
                    </a:cubicBezTo>
                    <a:cubicBezTo>
                      <a:pt x="7926" y="19872"/>
                      <a:pt x="7816" y="19905"/>
                      <a:pt x="7706" y="19952"/>
                    </a:cubicBezTo>
                    <a:cubicBezTo>
                      <a:pt x="7038" y="20252"/>
                      <a:pt x="6605" y="20786"/>
                      <a:pt x="6138" y="21353"/>
                    </a:cubicBezTo>
                    <a:cubicBezTo>
                      <a:pt x="5838" y="19685"/>
                      <a:pt x="5371" y="18017"/>
                      <a:pt x="4703" y="16449"/>
                    </a:cubicBezTo>
                    <a:cubicBezTo>
                      <a:pt x="4670" y="16316"/>
                      <a:pt x="4603" y="16149"/>
                      <a:pt x="4470" y="16082"/>
                    </a:cubicBezTo>
                    <a:cubicBezTo>
                      <a:pt x="4374" y="16010"/>
                      <a:pt x="4260" y="15956"/>
                      <a:pt x="4154" y="15956"/>
                    </a:cubicBezTo>
                    <a:cubicBezTo>
                      <a:pt x="4113" y="15956"/>
                      <a:pt x="4074" y="15964"/>
                      <a:pt x="4036" y="15982"/>
                    </a:cubicBezTo>
                    <a:cubicBezTo>
                      <a:pt x="3870" y="16082"/>
                      <a:pt x="3870" y="16316"/>
                      <a:pt x="3870" y="16483"/>
                    </a:cubicBezTo>
                    <a:cubicBezTo>
                      <a:pt x="3970" y="17450"/>
                      <a:pt x="4136" y="18351"/>
                      <a:pt x="4370" y="19285"/>
                    </a:cubicBezTo>
                    <a:cubicBezTo>
                      <a:pt x="3870" y="18284"/>
                      <a:pt x="3302" y="17317"/>
                      <a:pt x="2635" y="16449"/>
                    </a:cubicBezTo>
                    <a:cubicBezTo>
                      <a:pt x="2535" y="16349"/>
                      <a:pt x="2502" y="16283"/>
                      <a:pt x="2368" y="16183"/>
                    </a:cubicBezTo>
                    <a:cubicBezTo>
                      <a:pt x="2329" y="16143"/>
                      <a:pt x="2267" y="16127"/>
                      <a:pt x="2196" y="16127"/>
                    </a:cubicBezTo>
                    <a:cubicBezTo>
                      <a:pt x="2145" y="16127"/>
                      <a:pt x="2090" y="16135"/>
                      <a:pt x="2035" y="16149"/>
                    </a:cubicBezTo>
                    <a:cubicBezTo>
                      <a:pt x="1901" y="16183"/>
                      <a:pt x="1868" y="16316"/>
                      <a:pt x="1868" y="16449"/>
                    </a:cubicBezTo>
                    <a:cubicBezTo>
                      <a:pt x="1868" y="16549"/>
                      <a:pt x="1935" y="16683"/>
                      <a:pt x="1935" y="16816"/>
                    </a:cubicBezTo>
                    <a:cubicBezTo>
                      <a:pt x="2202" y="17817"/>
                      <a:pt x="2669" y="18784"/>
                      <a:pt x="3136" y="19685"/>
                    </a:cubicBezTo>
                    <a:cubicBezTo>
                      <a:pt x="2535" y="19118"/>
                      <a:pt x="2002" y="18518"/>
                      <a:pt x="1401" y="17950"/>
                    </a:cubicBezTo>
                    <a:cubicBezTo>
                      <a:pt x="1334" y="17850"/>
                      <a:pt x="1201" y="17750"/>
                      <a:pt x="1068" y="17684"/>
                    </a:cubicBezTo>
                    <a:cubicBezTo>
                      <a:pt x="1010" y="17664"/>
                      <a:pt x="930" y="17645"/>
                      <a:pt x="853" y="17645"/>
                    </a:cubicBezTo>
                    <a:cubicBezTo>
                      <a:pt x="797" y="17645"/>
                      <a:pt x="743" y="17655"/>
                      <a:pt x="701" y="17684"/>
                    </a:cubicBezTo>
                    <a:cubicBezTo>
                      <a:pt x="567" y="17784"/>
                      <a:pt x="534" y="17950"/>
                      <a:pt x="567" y="18084"/>
                    </a:cubicBezTo>
                    <a:cubicBezTo>
                      <a:pt x="634" y="18184"/>
                      <a:pt x="667" y="18317"/>
                      <a:pt x="734" y="18451"/>
                    </a:cubicBezTo>
                    <a:cubicBezTo>
                      <a:pt x="1168" y="19185"/>
                      <a:pt x="1668" y="19952"/>
                      <a:pt x="2135" y="20686"/>
                    </a:cubicBezTo>
                    <a:cubicBezTo>
                      <a:pt x="1701" y="20319"/>
                      <a:pt x="1168" y="19985"/>
                      <a:pt x="701" y="19685"/>
                    </a:cubicBezTo>
                    <a:cubicBezTo>
                      <a:pt x="591" y="19620"/>
                      <a:pt x="454" y="19554"/>
                      <a:pt x="325" y="19554"/>
                    </a:cubicBezTo>
                    <a:cubicBezTo>
                      <a:pt x="257" y="19554"/>
                      <a:pt x="191" y="19572"/>
                      <a:pt x="134" y="19618"/>
                    </a:cubicBezTo>
                    <a:cubicBezTo>
                      <a:pt x="33" y="19685"/>
                      <a:pt x="0" y="19818"/>
                      <a:pt x="33" y="19952"/>
                    </a:cubicBezTo>
                    <a:cubicBezTo>
                      <a:pt x="33" y="20085"/>
                      <a:pt x="134" y="20152"/>
                      <a:pt x="167" y="20285"/>
                    </a:cubicBezTo>
                    <a:cubicBezTo>
                      <a:pt x="634" y="21086"/>
                      <a:pt x="1201" y="21820"/>
                      <a:pt x="1868" y="22487"/>
                    </a:cubicBezTo>
                    <a:cubicBezTo>
                      <a:pt x="1968" y="22987"/>
                      <a:pt x="2002" y="23621"/>
                      <a:pt x="2202" y="24088"/>
                    </a:cubicBezTo>
                    <a:cubicBezTo>
                      <a:pt x="2435" y="24522"/>
                      <a:pt x="2769" y="24955"/>
                      <a:pt x="3169" y="25189"/>
                    </a:cubicBezTo>
                    <a:cubicBezTo>
                      <a:pt x="3202" y="25189"/>
                      <a:pt x="3202" y="25256"/>
                      <a:pt x="3269" y="25256"/>
                    </a:cubicBezTo>
                    <a:cubicBezTo>
                      <a:pt x="3836" y="28291"/>
                      <a:pt x="4637" y="32861"/>
                      <a:pt x="6138" y="37698"/>
                    </a:cubicBezTo>
                    <a:cubicBezTo>
                      <a:pt x="7007" y="40467"/>
                      <a:pt x="8273" y="41488"/>
                      <a:pt x="9560" y="41488"/>
                    </a:cubicBezTo>
                    <a:cubicBezTo>
                      <a:pt x="10939" y="41488"/>
                      <a:pt x="12343" y="40315"/>
                      <a:pt x="13310" y="38865"/>
                    </a:cubicBezTo>
                    <a:cubicBezTo>
                      <a:pt x="14144" y="37631"/>
                      <a:pt x="14877" y="36464"/>
                      <a:pt x="15611" y="35363"/>
                    </a:cubicBezTo>
                    <a:cubicBezTo>
                      <a:pt x="15678" y="35530"/>
                      <a:pt x="15711" y="35663"/>
                      <a:pt x="15811" y="35830"/>
                    </a:cubicBezTo>
                    <a:cubicBezTo>
                      <a:pt x="16012" y="36264"/>
                      <a:pt x="16512" y="36697"/>
                      <a:pt x="16812" y="37131"/>
                    </a:cubicBezTo>
                    <a:cubicBezTo>
                      <a:pt x="17479" y="39799"/>
                      <a:pt x="17046" y="42868"/>
                      <a:pt x="15878" y="45203"/>
                    </a:cubicBezTo>
                    <a:cubicBezTo>
                      <a:pt x="11842" y="51775"/>
                      <a:pt x="10841" y="62983"/>
                      <a:pt x="11375" y="68854"/>
                    </a:cubicBezTo>
                    <a:cubicBezTo>
                      <a:pt x="12042" y="69354"/>
                      <a:pt x="12709" y="69854"/>
                      <a:pt x="13410" y="70288"/>
                    </a:cubicBezTo>
                    <a:cubicBezTo>
                      <a:pt x="13510" y="78894"/>
                      <a:pt x="14010" y="90703"/>
                      <a:pt x="15511" y="106180"/>
                    </a:cubicBezTo>
                    <a:cubicBezTo>
                      <a:pt x="14744" y="106714"/>
                      <a:pt x="13877" y="107048"/>
                      <a:pt x="13009" y="107281"/>
                    </a:cubicBezTo>
                    <a:cubicBezTo>
                      <a:pt x="10441" y="108048"/>
                      <a:pt x="7739" y="108115"/>
                      <a:pt x="7739" y="110083"/>
                    </a:cubicBezTo>
                    <a:cubicBezTo>
                      <a:pt x="9740" y="110336"/>
                      <a:pt x="11652" y="110422"/>
                      <a:pt x="13331" y="110422"/>
                    </a:cubicBezTo>
                    <a:cubicBezTo>
                      <a:pt x="16969" y="110422"/>
                      <a:pt x="19514" y="110016"/>
                      <a:pt x="19514" y="110016"/>
                    </a:cubicBezTo>
                    <a:cubicBezTo>
                      <a:pt x="19514" y="110016"/>
                      <a:pt x="20181" y="108382"/>
                      <a:pt x="19981" y="106847"/>
                    </a:cubicBezTo>
                    <a:cubicBezTo>
                      <a:pt x="19914" y="106614"/>
                      <a:pt x="19881" y="106380"/>
                      <a:pt x="19814" y="106180"/>
                    </a:cubicBezTo>
                    <a:cubicBezTo>
                      <a:pt x="19814" y="106180"/>
                      <a:pt x="21282" y="90536"/>
                      <a:pt x="22983" y="72890"/>
                    </a:cubicBezTo>
                    <a:lnTo>
                      <a:pt x="23350" y="72890"/>
                    </a:lnTo>
                    <a:cubicBezTo>
                      <a:pt x="23550" y="69521"/>
                      <a:pt x="23817" y="66218"/>
                      <a:pt x="24017" y="62849"/>
                    </a:cubicBezTo>
                    <a:cubicBezTo>
                      <a:pt x="24284" y="66252"/>
                      <a:pt x="24518" y="69387"/>
                      <a:pt x="24784" y="72823"/>
                    </a:cubicBezTo>
                    <a:lnTo>
                      <a:pt x="25618" y="72823"/>
                    </a:lnTo>
                    <a:cubicBezTo>
                      <a:pt x="25819" y="74157"/>
                      <a:pt x="25985" y="75558"/>
                      <a:pt x="26185" y="76993"/>
                    </a:cubicBezTo>
                    <a:cubicBezTo>
                      <a:pt x="26386" y="78394"/>
                      <a:pt x="26853" y="79761"/>
                      <a:pt x="27553" y="81029"/>
                    </a:cubicBezTo>
                    <a:cubicBezTo>
                      <a:pt x="31322" y="87700"/>
                      <a:pt x="35992" y="95039"/>
                      <a:pt x="41463" y="103345"/>
                    </a:cubicBezTo>
                    <a:cubicBezTo>
                      <a:pt x="40829" y="104012"/>
                      <a:pt x="40062" y="104546"/>
                      <a:pt x="39228" y="105013"/>
                    </a:cubicBezTo>
                    <a:cubicBezTo>
                      <a:pt x="36893" y="106280"/>
                      <a:pt x="34325" y="106947"/>
                      <a:pt x="34725" y="108849"/>
                    </a:cubicBezTo>
                    <a:cubicBezTo>
                      <a:pt x="41063" y="108215"/>
                      <a:pt x="46200" y="106214"/>
                      <a:pt x="46200" y="106214"/>
                    </a:cubicBezTo>
                    <a:cubicBezTo>
                      <a:pt x="46200" y="106214"/>
                      <a:pt x="46533" y="104512"/>
                      <a:pt x="46000" y="103011"/>
                    </a:cubicBezTo>
                    <a:cubicBezTo>
                      <a:pt x="45900" y="102778"/>
                      <a:pt x="45833" y="102578"/>
                      <a:pt x="45699" y="102378"/>
                    </a:cubicBezTo>
                    <a:cubicBezTo>
                      <a:pt x="45699" y="102378"/>
                      <a:pt x="40362" y="90703"/>
                      <a:pt x="34625" y="76759"/>
                    </a:cubicBezTo>
                    <a:cubicBezTo>
                      <a:pt x="35192" y="74157"/>
                      <a:pt x="35659" y="71756"/>
                      <a:pt x="35926" y="69587"/>
                    </a:cubicBezTo>
                    <a:cubicBezTo>
                      <a:pt x="36626" y="69220"/>
                      <a:pt x="37193" y="68820"/>
                      <a:pt x="37760" y="68353"/>
                    </a:cubicBezTo>
                    <a:cubicBezTo>
                      <a:pt x="38327" y="60381"/>
                      <a:pt x="37160" y="53809"/>
                      <a:pt x="35525" y="48205"/>
                    </a:cubicBezTo>
                    <a:cubicBezTo>
                      <a:pt x="35859" y="48039"/>
                      <a:pt x="36159" y="47839"/>
                      <a:pt x="36526" y="47538"/>
                    </a:cubicBezTo>
                    <a:cubicBezTo>
                      <a:pt x="39728" y="45437"/>
                      <a:pt x="41797" y="43836"/>
                      <a:pt x="45866" y="41100"/>
                    </a:cubicBezTo>
                    <a:cubicBezTo>
                      <a:pt x="48468" y="39366"/>
                      <a:pt x="47968" y="37631"/>
                      <a:pt x="46834" y="35930"/>
                    </a:cubicBezTo>
                    <a:cubicBezTo>
                      <a:pt x="44899" y="32961"/>
                      <a:pt x="43131" y="30526"/>
                      <a:pt x="41496" y="28525"/>
                    </a:cubicBezTo>
                    <a:lnTo>
                      <a:pt x="41663" y="28425"/>
                    </a:lnTo>
                    <a:cubicBezTo>
                      <a:pt x="40162" y="26290"/>
                      <a:pt x="38161" y="24322"/>
                      <a:pt x="36626" y="22987"/>
                    </a:cubicBezTo>
                    <a:cubicBezTo>
                      <a:pt x="36893" y="22620"/>
                      <a:pt x="37160" y="22220"/>
                      <a:pt x="37327" y="21787"/>
                    </a:cubicBezTo>
                    <a:cubicBezTo>
                      <a:pt x="37961" y="20285"/>
                      <a:pt x="37494" y="18284"/>
                      <a:pt x="36059" y="17517"/>
                    </a:cubicBezTo>
                    <a:cubicBezTo>
                      <a:pt x="35592" y="17283"/>
                      <a:pt x="35159" y="17183"/>
                      <a:pt x="34692" y="16983"/>
                    </a:cubicBezTo>
                    <a:cubicBezTo>
                      <a:pt x="34225" y="16783"/>
                      <a:pt x="33858" y="16349"/>
                      <a:pt x="33824" y="15849"/>
                    </a:cubicBezTo>
                    <a:cubicBezTo>
                      <a:pt x="33824" y="15082"/>
                      <a:pt x="34825" y="14581"/>
                      <a:pt x="34992" y="13781"/>
                    </a:cubicBezTo>
                    <a:cubicBezTo>
                      <a:pt x="35092" y="13180"/>
                      <a:pt x="34758" y="12580"/>
                      <a:pt x="34325" y="12180"/>
                    </a:cubicBezTo>
                    <a:cubicBezTo>
                      <a:pt x="33858" y="11779"/>
                      <a:pt x="33324" y="11479"/>
                      <a:pt x="32890" y="11079"/>
                    </a:cubicBezTo>
                    <a:cubicBezTo>
                      <a:pt x="31923" y="10112"/>
                      <a:pt x="31723" y="8610"/>
                      <a:pt x="31723" y="7276"/>
                    </a:cubicBezTo>
                    <a:cubicBezTo>
                      <a:pt x="31689" y="5909"/>
                      <a:pt x="31756" y="4474"/>
                      <a:pt x="31189" y="3273"/>
                    </a:cubicBezTo>
                    <a:cubicBezTo>
                      <a:pt x="30822" y="2439"/>
                      <a:pt x="29988" y="1806"/>
                      <a:pt x="29054" y="1572"/>
                    </a:cubicBezTo>
                    <a:cubicBezTo>
                      <a:pt x="28943" y="1542"/>
                      <a:pt x="28817" y="1531"/>
                      <a:pt x="28688" y="1531"/>
                    </a:cubicBezTo>
                    <a:cubicBezTo>
                      <a:pt x="28238" y="1531"/>
                      <a:pt x="27753" y="1672"/>
                      <a:pt x="27753" y="1672"/>
                    </a:cubicBezTo>
                    <a:cubicBezTo>
                      <a:pt x="27753" y="1672"/>
                      <a:pt x="27553" y="1072"/>
                      <a:pt x="26853" y="738"/>
                    </a:cubicBezTo>
                    <a:cubicBezTo>
                      <a:pt x="25865" y="253"/>
                      <a:pt x="24771" y="0"/>
                      <a:pt x="236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11"/>
            <p:cNvGrpSpPr/>
            <p:nvPr/>
          </p:nvGrpSpPr>
          <p:grpSpPr>
            <a:xfrm>
              <a:off x="7185825" y="823925"/>
              <a:ext cx="1498480" cy="3686326"/>
              <a:chOff x="7185825" y="823925"/>
              <a:chExt cx="1498480" cy="3686326"/>
            </a:xfrm>
          </p:grpSpPr>
          <p:sp>
            <p:nvSpPr>
              <p:cNvPr id="96" name="Google Shape;96;p11"/>
              <p:cNvSpPr/>
              <p:nvPr/>
            </p:nvSpPr>
            <p:spPr>
              <a:xfrm>
                <a:off x="7185825" y="823925"/>
                <a:ext cx="581374" cy="729416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26158" extrusionOk="0">
                    <a:moveTo>
                      <a:pt x="10441" y="0"/>
                    </a:moveTo>
                    <a:cubicBezTo>
                      <a:pt x="4670" y="0"/>
                      <a:pt x="0" y="5571"/>
                      <a:pt x="0" y="12442"/>
                    </a:cubicBezTo>
                    <a:cubicBezTo>
                      <a:pt x="0" y="19347"/>
                      <a:pt x="4670" y="24918"/>
                      <a:pt x="10441" y="24918"/>
                    </a:cubicBezTo>
                    <a:cubicBezTo>
                      <a:pt x="11809" y="24918"/>
                      <a:pt x="13110" y="24584"/>
                      <a:pt x="14311" y="24017"/>
                    </a:cubicBezTo>
                    <a:cubicBezTo>
                      <a:pt x="15644" y="25351"/>
                      <a:pt x="17477" y="26158"/>
                      <a:pt x="19367" y="26158"/>
                    </a:cubicBezTo>
                    <a:cubicBezTo>
                      <a:pt x="19604" y="26158"/>
                      <a:pt x="19843" y="26145"/>
                      <a:pt x="20081" y="26119"/>
                    </a:cubicBezTo>
                    <a:cubicBezTo>
                      <a:pt x="18480" y="25452"/>
                      <a:pt x="17146" y="24284"/>
                      <a:pt x="16179" y="22850"/>
                    </a:cubicBezTo>
                    <a:cubicBezTo>
                      <a:pt x="18981" y="20582"/>
                      <a:pt x="20849" y="16779"/>
                      <a:pt x="20849" y="12442"/>
                    </a:cubicBezTo>
                    <a:cubicBezTo>
                      <a:pt x="20849" y="5571"/>
                      <a:pt x="16179" y="0"/>
                      <a:pt x="104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11"/>
              <p:cNvSpPr/>
              <p:nvPr/>
            </p:nvSpPr>
            <p:spPr>
              <a:xfrm>
                <a:off x="7702044" y="1433084"/>
                <a:ext cx="690210" cy="747513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26807" extrusionOk="0">
                    <a:moveTo>
                      <a:pt x="10349" y="0"/>
                    </a:moveTo>
                    <a:cubicBezTo>
                      <a:pt x="9474" y="0"/>
                      <a:pt x="8605" y="174"/>
                      <a:pt x="7806" y="537"/>
                    </a:cubicBezTo>
                    <a:cubicBezTo>
                      <a:pt x="5504" y="1571"/>
                      <a:pt x="3937" y="4006"/>
                      <a:pt x="3903" y="6541"/>
                    </a:cubicBezTo>
                    <a:cubicBezTo>
                      <a:pt x="3837" y="8042"/>
                      <a:pt x="4337" y="9610"/>
                      <a:pt x="3770" y="11044"/>
                    </a:cubicBezTo>
                    <a:cubicBezTo>
                      <a:pt x="3470" y="11712"/>
                      <a:pt x="2969" y="12245"/>
                      <a:pt x="2569" y="12879"/>
                    </a:cubicBezTo>
                    <a:cubicBezTo>
                      <a:pt x="2135" y="13513"/>
                      <a:pt x="1835" y="14247"/>
                      <a:pt x="2002" y="14947"/>
                    </a:cubicBezTo>
                    <a:cubicBezTo>
                      <a:pt x="2235" y="15681"/>
                      <a:pt x="2903" y="16215"/>
                      <a:pt x="2969" y="16915"/>
                    </a:cubicBezTo>
                    <a:cubicBezTo>
                      <a:pt x="3069" y="17549"/>
                      <a:pt x="2669" y="18183"/>
                      <a:pt x="2235" y="18683"/>
                    </a:cubicBezTo>
                    <a:cubicBezTo>
                      <a:pt x="1768" y="19117"/>
                      <a:pt x="1235" y="19551"/>
                      <a:pt x="901" y="20084"/>
                    </a:cubicBezTo>
                    <a:cubicBezTo>
                      <a:pt x="1" y="21452"/>
                      <a:pt x="668" y="23420"/>
                      <a:pt x="1935" y="24454"/>
                    </a:cubicBezTo>
                    <a:cubicBezTo>
                      <a:pt x="3169" y="25521"/>
                      <a:pt x="4837" y="25888"/>
                      <a:pt x="6472" y="26189"/>
                    </a:cubicBezTo>
                    <a:cubicBezTo>
                      <a:pt x="8546" y="26551"/>
                      <a:pt x="10678" y="26807"/>
                      <a:pt x="12781" y="26807"/>
                    </a:cubicBezTo>
                    <a:cubicBezTo>
                      <a:pt x="15513" y="26807"/>
                      <a:pt x="18198" y="26375"/>
                      <a:pt x="20649" y="25188"/>
                    </a:cubicBezTo>
                    <a:cubicBezTo>
                      <a:pt x="22116" y="24454"/>
                      <a:pt x="23484" y="23387"/>
                      <a:pt x="24118" y="21886"/>
                    </a:cubicBezTo>
                    <a:cubicBezTo>
                      <a:pt x="24752" y="20384"/>
                      <a:pt x="24285" y="18383"/>
                      <a:pt x="22850" y="17616"/>
                    </a:cubicBezTo>
                    <a:cubicBezTo>
                      <a:pt x="22417" y="17382"/>
                      <a:pt x="21950" y="17282"/>
                      <a:pt x="21483" y="17082"/>
                    </a:cubicBezTo>
                    <a:cubicBezTo>
                      <a:pt x="21016" y="16882"/>
                      <a:pt x="20649" y="16448"/>
                      <a:pt x="20615" y="15948"/>
                    </a:cubicBezTo>
                    <a:cubicBezTo>
                      <a:pt x="20615" y="15181"/>
                      <a:pt x="21616" y="14680"/>
                      <a:pt x="21783" y="13880"/>
                    </a:cubicBezTo>
                    <a:cubicBezTo>
                      <a:pt x="21916" y="13279"/>
                      <a:pt x="21583" y="12679"/>
                      <a:pt x="21116" y="12279"/>
                    </a:cubicBezTo>
                    <a:cubicBezTo>
                      <a:pt x="20649" y="11878"/>
                      <a:pt x="20115" y="11578"/>
                      <a:pt x="19681" y="11178"/>
                    </a:cubicBezTo>
                    <a:cubicBezTo>
                      <a:pt x="18747" y="10211"/>
                      <a:pt x="18514" y="8709"/>
                      <a:pt x="18514" y="7375"/>
                    </a:cubicBezTo>
                    <a:cubicBezTo>
                      <a:pt x="18480" y="6008"/>
                      <a:pt x="18580" y="4573"/>
                      <a:pt x="17980" y="3372"/>
                    </a:cubicBezTo>
                    <a:cubicBezTo>
                      <a:pt x="17613" y="2538"/>
                      <a:pt x="16779" y="1905"/>
                      <a:pt x="15845" y="1671"/>
                    </a:cubicBezTo>
                    <a:cubicBezTo>
                      <a:pt x="15734" y="1641"/>
                      <a:pt x="15608" y="1630"/>
                      <a:pt x="15479" y="1630"/>
                    </a:cubicBezTo>
                    <a:cubicBezTo>
                      <a:pt x="15029" y="1630"/>
                      <a:pt x="14544" y="1771"/>
                      <a:pt x="14544" y="1771"/>
                    </a:cubicBezTo>
                    <a:cubicBezTo>
                      <a:pt x="14544" y="1771"/>
                      <a:pt x="14344" y="1171"/>
                      <a:pt x="13644" y="837"/>
                    </a:cubicBezTo>
                    <a:cubicBezTo>
                      <a:pt x="12627" y="291"/>
                      <a:pt x="11483" y="0"/>
                      <a:pt x="103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11"/>
              <p:cNvSpPr/>
              <p:nvPr/>
            </p:nvSpPr>
            <p:spPr>
              <a:xfrm>
                <a:off x="7659270" y="2849770"/>
                <a:ext cx="386040" cy="1560249"/>
              </a:xfrm>
              <a:custGeom>
                <a:avLst/>
                <a:gdLst/>
                <a:ahLst/>
                <a:cxnLst/>
                <a:rect l="l" t="t" r="r" b="b"/>
                <a:pathLst>
                  <a:path w="13844" h="55953" extrusionOk="0">
                    <a:moveTo>
                      <a:pt x="2702" y="0"/>
                    </a:moveTo>
                    <a:cubicBezTo>
                      <a:pt x="2702" y="0"/>
                      <a:pt x="0" y="15311"/>
                      <a:pt x="3870" y="55306"/>
                    </a:cubicBezTo>
                    <a:cubicBezTo>
                      <a:pt x="4580" y="55736"/>
                      <a:pt x="5299" y="55953"/>
                      <a:pt x="6017" y="55953"/>
                    </a:cubicBezTo>
                    <a:cubicBezTo>
                      <a:pt x="6750" y="55953"/>
                      <a:pt x="7482" y="55728"/>
                      <a:pt x="8206" y="55273"/>
                    </a:cubicBezTo>
                    <a:cubicBezTo>
                      <a:pt x="8206" y="55273"/>
                      <a:pt x="10207" y="34025"/>
                      <a:pt x="12276" y="13176"/>
                    </a:cubicBezTo>
                    <a:lnTo>
                      <a:pt x="13843" y="0"/>
                    </a:lnTo>
                    <a:close/>
                  </a:path>
                </a:pathLst>
              </a:custGeom>
              <a:solidFill>
                <a:srgbClr val="FFB6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11"/>
              <p:cNvSpPr/>
              <p:nvPr/>
            </p:nvSpPr>
            <p:spPr>
              <a:xfrm>
                <a:off x="7551358" y="4391015"/>
                <a:ext cx="347921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12477" h="4276" extrusionOk="0">
                    <a:moveTo>
                      <a:pt x="12076" y="0"/>
                    </a:moveTo>
                    <a:lnTo>
                      <a:pt x="7740" y="33"/>
                    </a:lnTo>
                    <a:cubicBezTo>
                      <a:pt x="7006" y="567"/>
                      <a:pt x="6138" y="901"/>
                      <a:pt x="5238" y="1168"/>
                    </a:cubicBezTo>
                    <a:cubicBezTo>
                      <a:pt x="2669" y="1935"/>
                      <a:pt x="1" y="2002"/>
                      <a:pt x="1" y="3936"/>
                    </a:cubicBezTo>
                    <a:cubicBezTo>
                      <a:pt x="2002" y="4189"/>
                      <a:pt x="3910" y="4276"/>
                      <a:pt x="5585" y="4276"/>
                    </a:cubicBezTo>
                    <a:cubicBezTo>
                      <a:pt x="9213" y="4276"/>
                      <a:pt x="11742" y="3870"/>
                      <a:pt x="11742" y="3870"/>
                    </a:cubicBezTo>
                    <a:cubicBezTo>
                      <a:pt x="11742" y="3870"/>
                      <a:pt x="12476" y="2235"/>
                      <a:pt x="12243" y="667"/>
                    </a:cubicBezTo>
                    <a:cubicBezTo>
                      <a:pt x="12209" y="434"/>
                      <a:pt x="12176" y="200"/>
                      <a:pt x="120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11"/>
              <p:cNvSpPr/>
              <p:nvPr/>
            </p:nvSpPr>
            <p:spPr>
              <a:xfrm>
                <a:off x="7697387" y="4388422"/>
                <a:ext cx="195362" cy="59813"/>
              </a:xfrm>
              <a:custGeom>
                <a:avLst/>
                <a:gdLst/>
                <a:ahLst/>
                <a:cxnLst/>
                <a:rect l="l" t="t" r="r" b="b"/>
                <a:pathLst>
                  <a:path w="7006" h="2145" extrusionOk="0">
                    <a:moveTo>
                      <a:pt x="4850" y="1"/>
                    </a:moveTo>
                    <a:cubicBezTo>
                      <a:pt x="4075" y="1"/>
                      <a:pt x="3289" y="68"/>
                      <a:pt x="2503" y="193"/>
                    </a:cubicBezTo>
                    <a:cubicBezTo>
                      <a:pt x="1769" y="760"/>
                      <a:pt x="901" y="1094"/>
                      <a:pt x="1" y="1327"/>
                    </a:cubicBezTo>
                    <a:cubicBezTo>
                      <a:pt x="67" y="1594"/>
                      <a:pt x="234" y="1828"/>
                      <a:pt x="434" y="1961"/>
                    </a:cubicBezTo>
                    <a:cubicBezTo>
                      <a:pt x="695" y="2103"/>
                      <a:pt x="1006" y="2144"/>
                      <a:pt x="1332" y="2144"/>
                    </a:cubicBezTo>
                    <a:cubicBezTo>
                      <a:pt x="1465" y="2144"/>
                      <a:pt x="1600" y="2138"/>
                      <a:pt x="1735" y="2128"/>
                    </a:cubicBezTo>
                    <a:cubicBezTo>
                      <a:pt x="3503" y="1961"/>
                      <a:pt x="5338" y="1361"/>
                      <a:pt x="7006" y="794"/>
                    </a:cubicBezTo>
                    <a:cubicBezTo>
                      <a:pt x="6972" y="527"/>
                      <a:pt x="6939" y="327"/>
                      <a:pt x="6839" y="160"/>
                    </a:cubicBezTo>
                    <a:cubicBezTo>
                      <a:pt x="6188" y="51"/>
                      <a:pt x="5523" y="1"/>
                      <a:pt x="4850" y="1"/>
                    </a:cubicBezTo>
                    <a:close/>
                  </a:path>
                </a:pathLst>
              </a:custGeom>
              <a:solidFill>
                <a:srgbClr val="FFB6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11"/>
              <p:cNvSpPr/>
              <p:nvPr/>
            </p:nvSpPr>
            <p:spPr>
              <a:xfrm>
                <a:off x="7961561" y="2839536"/>
                <a:ext cx="650195" cy="1482450"/>
              </a:xfrm>
              <a:custGeom>
                <a:avLst/>
                <a:gdLst/>
                <a:ahLst/>
                <a:cxnLst/>
                <a:rect l="l" t="t" r="r" b="b"/>
                <a:pathLst>
                  <a:path w="23317" h="53163" extrusionOk="0">
                    <a:moveTo>
                      <a:pt x="0" y="0"/>
                    </a:moveTo>
                    <a:cubicBezTo>
                      <a:pt x="0" y="0"/>
                      <a:pt x="1501" y="10441"/>
                      <a:pt x="3803" y="26486"/>
                    </a:cubicBezTo>
                    <a:cubicBezTo>
                      <a:pt x="4003" y="27887"/>
                      <a:pt x="4470" y="29288"/>
                      <a:pt x="5171" y="30522"/>
                    </a:cubicBezTo>
                    <a:cubicBezTo>
                      <a:pt x="8940" y="37194"/>
                      <a:pt x="13610" y="44532"/>
                      <a:pt x="19047" y="52838"/>
                    </a:cubicBezTo>
                    <a:cubicBezTo>
                      <a:pt x="19633" y="53038"/>
                      <a:pt x="20256" y="53162"/>
                      <a:pt x="20851" y="53162"/>
                    </a:cubicBezTo>
                    <a:cubicBezTo>
                      <a:pt x="21851" y="53162"/>
                      <a:pt x="22774" y="52811"/>
                      <a:pt x="23317" y="51871"/>
                    </a:cubicBezTo>
                    <a:cubicBezTo>
                      <a:pt x="23284" y="51837"/>
                      <a:pt x="17946" y="40162"/>
                      <a:pt x="12176" y="26219"/>
                    </a:cubicBezTo>
                    <a:cubicBezTo>
                      <a:pt x="16846" y="5871"/>
                      <a:pt x="11375" y="0"/>
                      <a:pt x="11375" y="0"/>
                    </a:cubicBezTo>
                    <a:close/>
                  </a:path>
                </a:pathLst>
              </a:custGeom>
              <a:solidFill>
                <a:srgbClr val="FFB6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11"/>
              <p:cNvSpPr/>
              <p:nvPr/>
            </p:nvSpPr>
            <p:spPr>
              <a:xfrm>
                <a:off x="8292685" y="4284971"/>
                <a:ext cx="341396" cy="180472"/>
              </a:xfrm>
              <a:custGeom>
                <a:avLst/>
                <a:gdLst/>
                <a:ahLst/>
                <a:cxnLst/>
                <a:rect l="l" t="t" r="r" b="b"/>
                <a:pathLst>
                  <a:path w="12243" h="6472" extrusionOk="0">
                    <a:moveTo>
                      <a:pt x="11409" y="0"/>
                    </a:moveTo>
                    <a:lnTo>
                      <a:pt x="7139" y="968"/>
                    </a:lnTo>
                    <a:cubicBezTo>
                      <a:pt x="6505" y="1668"/>
                      <a:pt x="5738" y="2169"/>
                      <a:pt x="4937" y="2636"/>
                    </a:cubicBezTo>
                    <a:cubicBezTo>
                      <a:pt x="2602" y="3903"/>
                      <a:pt x="0" y="4537"/>
                      <a:pt x="434" y="6472"/>
                    </a:cubicBezTo>
                    <a:cubicBezTo>
                      <a:pt x="6772" y="5871"/>
                      <a:pt x="11909" y="3836"/>
                      <a:pt x="11909" y="3836"/>
                    </a:cubicBezTo>
                    <a:cubicBezTo>
                      <a:pt x="11909" y="3836"/>
                      <a:pt x="12242" y="2135"/>
                      <a:pt x="11675" y="634"/>
                    </a:cubicBezTo>
                    <a:cubicBezTo>
                      <a:pt x="11609" y="401"/>
                      <a:pt x="11509" y="201"/>
                      <a:pt x="114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11"/>
              <p:cNvSpPr/>
              <p:nvPr/>
            </p:nvSpPr>
            <p:spPr>
              <a:xfrm>
                <a:off x="8431269" y="4284051"/>
                <a:ext cx="186997" cy="90543"/>
              </a:xfrm>
              <a:custGeom>
                <a:avLst/>
                <a:gdLst/>
                <a:ahLst/>
                <a:cxnLst/>
                <a:rect l="l" t="t" r="r" b="b"/>
                <a:pathLst>
                  <a:path w="6706" h="3247" extrusionOk="0">
                    <a:moveTo>
                      <a:pt x="6472" y="0"/>
                    </a:moveTo>
                    <a:cubicBezTo>
                      <a:pt x="5004" y="33"/>
                      <a:pt x="3603" y="400"/>
                      <a:pt x="2202" y="934"/>
                    </a:cubicBezTo>
                    <a:cubicBezTo>
                      <a:pt x="1602" y="1668"/>
                      <a:pt x="801" y="2135"/>
                      <a:pt x="1" y="2602"/>
                    </a:cubicBezTo>
                    <a:cubicBezTo>
                      <a:pt x="101" y="2869"/>
                      <a:pt x="301" y="3069"/>
                      <a:pt x="534" y="3169"/>
                    </a:cubicBezTo>
                    <a:cubicBezTo>
                      <a:pt x="679" y="3225"/>
                      <a:pt x="827" y="3247"/>
                      <a:pt x="975" y="3247"/>
                    </a:cubicBezTo>
                    <a:cubicBezTo>
                      <a:pt x="1272" y="3247"/>
                      <a:pt x="1568" y="3158"/>
                      <a:pt x="1835" y="3069"/>
                    </a:cubicBezTo>
                    <a:cubicBezTo>
                      <a:pt x="3536" y="2569"/>
                      <a:pt x="5204" y="1601"/>
                      <a:pt x="6705" y="667"/>
                    </a:cubicBezTo>
                    <a:cubicBezTo>
                      <a:pt x="6639" y="434"/>
                      <a:pt x="6539" y="234"/>
                      <a:pt x="6472" y="0"/>
                    </a:cubicBezTo>
                    <a:close/>
                  </a:path>
                </a:pathLst>
              </a:custGeom>
              <a:solidFill>
                <a:srgbClr val="FFB6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11"/>
              <p:cNvSpPr/>
              <p:nvPr/>
            </p:nvSpPr>
            <p:spPr>
              <a:xfrm>
                <a:off x="7636014" y="2671450"/>
                <a:ext cx="772052" cy="792520"/>
              </a:xfrm>
              <a:custGeom>
                <a:avLst/>
                <a:gdLst/>
                <a:ahLst/>
                <a:cxnLst/>
                <a:rect l="l" t="t" r="r" b="b"/>
                <a:pathLst>
                  <a:path w="27687" h="28421" extrusionOk="0">
                    <a:moveTo>
                      <a:pt x="15614" y="1"/>
                    </a:moveTo>
                    <a:cubicBezTo>
                      <a:pt x="12144" y="1"/>
                      <a:pt x="8698" y="262"/>
                      <a:pt x="5070" y="791"/>
                    </a:cubicBezTo>
                    <a:cubicBezTo>
                      <a:pt x="1034" y="7329"/>
                      <a:pt x="0" y="18537"/>
                      <a:pt x="567" y="24408"/>
                    </a:cubicBezTo>
                    <a:cubicBezTo>
                      <a:pt x="4034" y="27112"/>
                      <a:pt x="7987" y="28420"/>
                      <a:pt x="11991" y="28420"/>
                    </a:cubicBezTo>
                    <a:cubicBezTo>
                      <a:pt x="12186" y="28420"/>
                      <a:pt x="12381" y="28417"/>
                      <a:pt x="12576" y="28411"/>
                    </a:cubicBezTo>
                    <a:cubicBezTo>
                      <a:pt x="12809" y="25042"/>
                      <a:pt x="13043" y="21740"/>
                      <a:pt x="13276" y="18370"/>
                    </a:cubicBezTo>
                    <a:cubicBezTo>
                      <a:pt x="13510" y="21806"/>
                      <a:pt x="13777" y="24908"/>
                      <a:pt x="14010" y="28344"/>
                    </a:cubicBezTo>
                    <a:cubicBezTo>
                      <a:pt x="18380" y="28344"/>
                      <a:pt x="23617" y="26510"/>
                      <a:pt x="27019" y="23841"/>
                    </a:cubicBezTo>
                    <a:cubicBezTo>
                      <a:pt x="27687" y="14301"/>
                      <a:pt x="25819" y="6662"/>
                      <a:pt x="23717" y="458"/>
                    </a:cubicBezTo>
                    <a:cubicBezTo>
                      <a:pt x="20940" y="154"/>
                      <a:pt x="18270" y="1"/>
                      <a:pt x="156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11"/>
              <p:cNvSpPr/>
              <p:nvPr/>
            </p:nvSpPr>
            <p:spPr>
              <a:xfrm>
                <a:off x="8045269" y="3306458"/>
                <a:ext cx="319060" cy="123754"/>
              </a:xfrm>
              <a:custGeom>
                <a:avLst/>
                <a:gdLst/>
                <a:ahLst/>
                <a:cxnLst/>
                <a:rect l="l" t="t" r="r" b="b"/>
                <a:pathLst>
                  <a:path w="11442" h="4438" fill="none" extrusionOk="0">
                    <a:moveTo>
                      <a:pt x="0" y="4437"/>
                    </a:moveTo>
                    <a:cubicBezTo>
                      <a:pt x="3836" y="4070"/>
                      <a:pt x="8306" y="2202"/>
                      <a:pt x="11442" y="1"/>
                    </a:cubicBezTo>
                  </a:path>
                </a:pathLst>
              </a:custGeom>
              <a:noFill/>
              <a:ln w="500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11"/>
              <p:cNvSpPr/>
              <p:nvPr/>
            </p:nvSpPr>
            <p:spPr>
              <a:xfrm>
                <a:off x="7676000" y="3310194"/>
                <a:ext cx="280021" cy="118149"/>
              </a:xfrm>
              <a:custGeom>
                <a:avLst/>
                <a:gdLst/>
                <a:ahLst/>
                <a:cxnLst/>
                <a:rect l="l" t="t" r="r" b="b"/>
                <a:pathLst>
                  <a:path w="10042" h="4237" fill="none" extrusionOk="0">
                    <a:moveTo>
                      <a:pt x="1" y="0"/>
                    </a:moveTo>
                    <a:cubicBezTo>
                      <a:pt x="3370" y="3102"/>
                      <a:pt x="7206" y="3603"/>
                      <a:pt x="10041" y="4236"/>
                    </a:cubicBezTo>
                  </a:path>
                </a:pathLst>
              </a:custGeom>
              <a:noFill/>
              <a:ln w="500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11"/>
              <p:cNvSpPr/>
              <p:nvPr/>
            </p:nvSpPr>
            <p:spPr>
              <a:xfrm>
                <a:off x="7769942" y="2754880"/>
                <a:ext cx="529285" cy="43752"/>
              </a:xfrm>
              <a:custGeom>
                <a:avLst/>
                <a:gdLst/>
                <a:ahLst/>
                <a:cxnLst/>
                <a:rect l="l" t="t" r="r" b="b"/>
                <a:pathLst>
                  <a:path w="18981" h="1569" fill="none" extrusionOk="0">
                    <a:moveTo>
                      <a:pt x="1" y="1"/>
                    </a:moveTo>
                    <a:cubicBezTo>
                      <a:pt x="6205" y="1535"/>
                      <a:pt x="12743" y="1569"/>
                      <a:pt x="18981" y="201"/>
                    </a:cubicBezTo>
                  </a:path>
                </a:pathLst>
              </a:custGeom>
              <a:noFill/>
              <a:ln w="500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11"/>
              <p:cNvSpPr/>
              <p:nvPr/>
            </p:nvSpPr>
            <p:spPr>
              <a:xfrm>
                <a:off x="8001547" y="2792105"/>
                <a:ext cx="19575" cy="381383"/>
              </a:xfrm>
              <a:custGeom>
                <a:avLst/>
                <a:gdLst/>
                <a:ahLst/>
                <a:cxnLst/>
                <a:rect l="l" t="t" r="r" b="b"/>
                <a:pathLst>
                  <a:path w="702" h="13677" fill="none" extrusionOk="0">
                    <a:moveTo>
                      <a:pt x="101" y="13677"/>
                    </a:moveTo>
                    <a:cubicBezTo>
                      <a:pt x="1" y="10841"/>
                      <a:pt x="334" y="2835"/>
                      <a:pt x="701" y="0"/>
                    </a:cubicBezTo>
                  </a:path>
                </a:pathLst>
              </a:custGeom>
              <a:noFill/>
              <a:ln w="5000" cap="rnd" cmpd="sng">
                <a:solidFill>
                  <a:srgbClr val="4A6D6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11"/>
              <p:cNvSpPr/>
              <p:nvPr/>
            </p:nvSpPr>
            <p:spPr>
              <a:xfrm>
                <a:off x="7908526" y="2810704"/>
                <a:ext cx="91184" cy="220459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7906" fill="none" extrusionOk="0">
                    <a:moveTo>
                      <a:pt x="3270" y="0"/>
                    </a:moveTo>
                    <a:cubicBezTo>
                      <a:pt x="1569" y="2035"/>
                      <a:pt x="201" y="5237"/>
                      <a:pt x="1" y="7906"/>
                    </a:cubicBezTo>
                  </a:path>
                </a:pathLst>
              </a:custGeom>
              <a:solidFill>
                <a:schemeClr val="lt1"/>
              </a:solidFill>
              <a:ln w="50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11"/>
              <p:cNvSpPr/>
              <p:nvPr/>
            </p:nvSpPr>
            <p:spPr>
              <a:xfrm>
                <a:off x="8035036" y="2810704"/>
                <a:ext cx="50249" cy="21583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7740" fill="none" extrusionOk="0">
                    <a:moveTo>
                      <a:pt x="0" y="0"/>
                    </a:moveTo>
                    <a:cubicBezTo>
                      <a:pt x="201" y="2435"/>
                      <a:pt x="1001" y="5404"/>
                      <a:pt x="1802" y="7739"/>
                    </a:cubicBezTo>
                  </a:path>
                </a:pathLst>
              </a:custGeom>
              <a:solidFill>
                <a:schemeClr val="lt1"/>
              </a:solidFill>
              <a:ln w="50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11"/>
              <p:cNvSpPr/>
              <p:nvPr/>
            </p:nvSpPr>
            <p:spPr>
              <a:xfrm>
                <a:off x="7418351" y="2075899"/>
                <a:ext cx="533022" cy="512889"/>
              </a:xfrm>
              <a:custGeom>
                <a:avLst/>
                <a:gdLst/>
                <a:ahLst/>
                <a:cxnLst/>
                <a:rect l="l" t="t" r="r" b="b"/>
                <a:pathLst>
                  <a:path w="19115" h="18393" extrusionOk="0">
                    <a:moveTo>
                      <a:pt x="19114" y="0"/>
                    </a:moveTo>
                    <a:lnTo>
                      <a:pt x="12309" y="1701"/>
                    </a:lnTo>
                    <a:cubicBezTo>
                      <a:pt x="11142" y="5304"/>
                      <a:pt x="9174" y="8906"/>
                      <a:pt x="7039" y="12209"/>
                    </a:cubicBezTo>
                    <a:cubicBezTo>
                      <a:pt x="3870" y="5037"/>
                      <a:pt x="3503" y="667"/>
                      <a:pt x="3503" y="667"/>
                    </a:cubicBezTo>
                    <a:lnTo>
                      <a:pt x="1" y="967"/>
                    </a:lnTo>
                    <a:cubicBezTo>
                      <a:pt x="634" y="3869"/>
                      <a:pt x="1435" y="9140"/>
                      <a:pt x="3136" y="14577"/>
                    </a:cubicBezTo>
                    <a:cubicBezTo>
                      <a:pt x="4006" y="17363"/>
                      <a:pt x="5272" y="18392"/>
                      <a:pt x="6559" y="18392"/>
                    </a:cubicBezTo>
                    <a:cubicBezTo>
                      <a:pt x="7938" y="18392"/>
                      <a:pt x="9342" y="17211"/>
                      <a:pt x="10308" y="15745"/>
                    </a:cubicBezTo>
                    <a:cubicBezTo>
                      <a:pt x="17613" y="4970"/>
                      <a:pt x="19114" y="0"/>
                      <a:pt x="19114" y="0"/>
                    </a:cubicBezTo>
                    <a:close/>
                  </a:path>
                </a:pathLst>
              </a:custGeom>
              <a:solidFill>
                <a:srgbClr val="FFB6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11"/>
              <p:cNvSpPr/>
              <p:nvPr/>
            </p:nvSpPr>
            <p:spPr>
              <a:xfrm>
                <a:off x="7335563" y="1876833"/>
                <a:ext cx="232589" cy="266441"/>
              </a:xfrm>
              <a:custGeom>
                <a:avLst/>
                <a:gdLst/>
                <a:ahLst/>
                <a:cxnLst/>
                <a:rect l="l" t="t" r="r" b="b"/>
                <a:pathLst>
                  <a:path w="8341" h="9555" extrusionOk="0">
                    <a:moveTo>
                      <a:pt x="4146" y="1"/>
                    </a:moveTo>
                    <a:cubicBezTo>
                      <a:pt x="4096" y="1"/>
                      <a:pt x="4048" y="12"/>
                      <a:pt x="4004" y="34"/>
                    </a:cubicBezTo>
                    <a:cubicBezTo>
                      <a:pt x="3837" y="134"/>
                      <a:pt x="3837" y="368"/>
                      <a:pt x="3837" y="534"/>
                    </a:cubicBezTo>
                    <a:cubicBezTo>
                      <a:pt x="3937" y="1502"/>
                      <a:pt x="4104" y="2402"/>
                      <a:pt x="4337" y="3336"/>
                    </a:cubicBezTo>
                    <a:cubicBezTo>
                      <a:pt x="3904" y="2336"/>
                      <a:pt x="3270" y="1368"/>
                      <a:pt x="2603" y="501"/>
                    </a:cubicBezTo>
                    <a:lnTo>
                      <a:pt x="2336" y="234"/>
                    </a:lnTo>
                    <a:cubicBezTo>
                      <a:pt x="2297" y="195"/>
                      <a:pt x="2235" y="179"/>
                      <a:pt x="2163" y="179"/>
                    </a:cubicBezTo>
                    <a:cubicBezTo>
                      <a:pt x="2113" y="179"/>
                      <a:pt x="2058" y="187"/>
                      <a:pt x="2002" y="201"/>
                    </a:cubicBezTo>
                    <a:cubicBezTo>
                      <a:pt x="1936" y="234"/>
                      <a:pt x="1835" y="368"/>
                      <a:pt x="1835" y="501"/>
                    </a:cubicBezTo>
                    <a:cubicBezTo>
                      <a:pt x="1802" y="634"/>
                      <a:pt x="1835" y="734"/>
                      <a:pt x="1902" y="868"/>
                    </a:cubicBezTo>
                    <a:cubicBezTo>
                      <a:pt x="2169" y="1869"/>
                      <a:pt x="2636" y="2803"/>
                      <a:pt x="3103" y="3737"/>
                    </a:cubicBezTo>
                    <a:cubicBezTo>
                      <a:pt x="2503" y="3170"/>
                      <a:pt x="1969" y="2569"/>
                      <a:pt x="1402" y="2002"/>
                    </a:cubicBezTo>
                    <a:cubicBezTo>
                      <a:pt x="1268" y="1902"/>
                      <a:pt x="1168" y="1802"/>
                      <a:pt x="1068" y="1735"/>
                    </a:cubicBezTo>
                    <a:cubicBezTo>
                      <a:pt x="1002" y="1702"/>
                      <a:pt x="935" y="1685"/>
                      <a:pt x="868" y="1685"/>
                    </a:cubicBezTo>
                    <a:cubicBezTo>
                      <a:pt x="801" y="1685"/>
                      <a:pt x="735" y="1702"/>
                      <a:pt x="668" y="1735"/>
                    </a:cubicBezTo>
                    <a:cubicBezTo>
                      <a:pt x="568" y="1835"/>
                      <a:pt x="501" y="2002"/>
                      <a:pt x="568" y="2135"/>
                    </a:cubicBezTo>
                    <a:cubicBezTo>
                      <a:pt x="601" y="2236"/>
                      <a:pt x="635" y="2369"/>
                      <a:pt x="735" y="2502"/>
                    </a:cubicBezTo>
                    <a:lnTo>
                      <a:pt x="2102" y="4737"/>
                    </a:lnTo>
                    <a:cubicBezTo>
                      <a:pt x="1669" y="4370"/>
                      <a:pt x="1168" y="4037"/>
                      <a:pt x="668" y="3737"/>
                    </a:cubicBezTo>
                    <a:cubicBezTo>
                      <a:pt x="559" y="3671"/>
                      <a:pt x="421" y="3606"/>
                      <a:pt x="292" y="3606"/>
                    </a:cubicBezTo>
                    <a:cubicBezTo>
                      <a:pt x="224" y="3606"/>
                      <a:pt x="159" y="3624"/>
                      <a:pt x="101" y="3670"/>
                    </a:cubicBezTo>
                    <a:cubicBezTo>
                      <a:pt x="1" y="3770"/>
                      <a:pt x="1" y="3870"/>
                      <a:pt x="1" y="4003"/>
                    </a:cubicBezTo>
                    <a:cubicBezTo>
                      <a:pt x="1" y="4137"/>
                      <a:pt x="101" y="4270"/>
                      <a:pt x="134" y="4337"/>
                    </a:cubicBezTo>
                    <a:cubicBezTo>
                      <a:pt x="601" y="5138"/>
                      <a:pt x="1202" y="5871"/>
                      <a:pt x="1869" y="6539"/>
                    </a:cubicBezTo>
                    <a:cubicBezTo>
                      <a:pt x="1936" y="7039"/>
                      <a:pt x="1969" y="7673"/>
                      <a:pt x="2136" y="8140"/>
                    </a:cubicBezTo>
                    <a:cubicBezTo>
                      <a:pt x="2336" y="8573"/>
                      <a:pt x="2669" y="9007"/>
                      <a:pt x="3103" y="9241"/>
                    </a:cubicBezTo>
                    <a:cubicBezTo>
                      <a:pt x="3461" y="9455"/>
                      <a:pt x="3866" y="9555"/>
                      <a:pt x="4268" y="9555"/>
                    </a:cubicBezTo>
                    <a:cubicBezTo>
                      <a:pt x="4616" y="9555"/>
                      <a:pt x="4962" y="9480"/>
                      <a:pt x="5271" y="9341"/>
                    </a:cubicBezTo>
                    <a:cubicBezTo>
                      <a:pt x="5838" y="9074"/>
                      <a:pt x="6305" y="8640"/>
                      <a:pt x="6639" y="8073"/>
                    </a:cubicBezTo>
                    <a:cubicBezTo>
                      <a:pt x="7006" y="7539"/>
                      <a:pt x="7239" y="6972"/>
                      <a:pt x="7473" y="6372"/>
                    </a:cubicBezTo>
                    <a:cubicBezTo>
                      <a:pt x="7740" y="5738"/>
                      <a:pt x="7973" y="5171"/>
                      <a:pt x="8240" y="4537"/>
                    </a:cubicBezTo>
                    <a:cubicBezTo>
                      <a:pt x="8273" y="4370"/>
                      <a:pt x="8340" y="4204"/>
                      <a:pt x="8273" y="4070"/>
                    </a:cubicBezTo>
                    <a:cubicBezTo>
                      <a:pt x="8221" y="3964"/>
                      <a:pt x="8121" y="3924"/>
                      <a:pt x="8005" y="3924"/>
                    </a:cubicBezTo>
                    <a:cubicBezTo>
                      <a:pt x="7901" y="3924"/>
                      <a:pt x="7783" y="3956"/>
                      <a:pt x="7673" y="4003"/>
                    </a:cubicBezTo>
                    <a:cubicBezTo>
                      <a:pt x="7006" y="4304"/>
                      <a:pt x="6505" y="4837"/>
                      <a:pt x="6105" y="5404"/>
                    </a:cubicBezTo>
                    <a:cubicBezTo>
                      <a:pt x="5805" y="3737"/>
                      <a:pt x="5371" y="2069"/>
                      <a:pt x="4671" y="501"/>
                    </a:cubicBezTo>
                    <a:cubicBezTo>
                      <a:pt x="4604" y="368"/>
                      <a:pt x="4571" y="201"/>
                      <a:pt x="4437" y="134"/>
                    </a:cubicBezTo>
                    <a:cubicBezTo>
                      <a:pt x="4348" y="45"/>
                      <a:pt x="4245" y="1"/>
                      <a:pt x="4146" y="1"/>
                    </a:cubicBezTo>
                    <a:close/>
                  </a:path>
                </a:pathLst>
              </a:custGeom>
              <a:solidFill>
                <a:srgbClr val="FFB6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11"/>
              <p:cNvSpPr/>
              <p:nvPr/>
            </p:nvSpPr>
            <p:spPr>
              <a:xfrm>
                <a:off x="7677868" y="1991242"/>
                <a:ext cx="181392" cy="383251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13744" extrusionOk="0">
                    <a:moveTo>
                      <a:pt x="6472" y="1"/>
                    </a:moveTo>
                    <a:cubicBezTo>
                      <a:pt x="6471" y="1"/>
                      <a:pt x="3002" y="902"/>
                      <a:pt x="0" y="10541"/>
                    </a:cubicBezTo>
                    <a:lnTo>
                      <a:pt x="5804" y="13744"/>
                    </a:lnTo>
                    <a:cubicBezTo>
                      <a:pt x="5804" y="13744"/>
                      <a:pt x="6505" y="3737"/>
                      <a:pt x="6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1"/>
              <p:cNvSpPr/>
              <p:nvPr/>
            </p:nvSpPr>
            <p:spPr>
              <a:xfrm>
                <a:off x="7751343" y="1959956"/>
                <a:ext cx="545096" cy="771160"/>
              </a:xfrm>
              <a:custGeom>
                <a:avLst/>
                <a:gdLst/>
                <a:ahLst/>
                <a:cxnLst/>
                <a:rect l="l" t="t" r="r" b="b"/>
                <a:pathLst>
                  <a:path w="19548" h="27655" extrusionOk="0">
                    <a:moveTo>
                      <a:pt x="10926" y="0"/>
                    </a:moveTo>
                    <a:cubicBezTo>
                      <a:pt x="9638" y="0"/>
                      <a:pt x="8306" y="118"/>
                      <a:pt x="7639" y="222"/>
                    </a:cubicBezTo>
                    <a:lnTo>
                      <a:pt x="7506" y="222"/>
                    </a:lnTo>
                    <a:cubicBezTo>
                      <a:pt x="7072" y="289"/>
                      <a:pt x="6672" y="355"/>
                      <a:pt x="6238" y="455"/>
                    </a:cubicBezTo>
                    <a:lnTo>
                      <a:pt x="5004" y="722"/>
                    </a:lnTo>
                    <a:cubicBezTo>
                      <a:pt x="4037" y="1022"/>
                      <a:pt x="3236" y="1356"/>
                      <a:pt x="3003" y="1656"/>
                    </a:cubicBezTo>
                    <a:cubicBezTo>
                      <a:pt x="2536" y="2323"/>
                      <a:pt x="2169" y="4492"/>
                      <a:pt x="1735" y="8161"/>
                    </a:cubicBezTo>
                    <a:cubicBezTo>
                      <a:pt x="634" y="9629"/>
                      <a:pt x="0" y="11363"/>
                      <a:pt x="0" y="13231"/>
                    </a:cubicBezTo>
                    <a:cubicBezTo>
                      <a:pt x="0" y="14432"/>
                      <a:pt x="301" y="15700"/>
                      <a:pt x="868" y="16900"/>
                    </a:cubicBezTo>
                    <a:cubicBezTo>
                      <a:pt x="1068" y="17334"/>
                      <a:pt x="1568" y="17768"/>
                      <a:pt x="1868" y="18201"/>
                    </a:cubicBezTo>
                    <a:cubicBezTo>
                      <a:pt x="2569" y="20837"/>
                      <a:pt x="2135" y="23906"/>
                      <a:pt x="968" y="26241"/>
                    </a:cubicBezTo>
                    <a:cubicBezTo>
                      <a:pt x="1684" y="26609"/>
                      <a:pt x="5184" y="27654"/>
                      <a:pt x="9823" y="27654"/>
                    </a:cubicBezTo>
                    <a:cubicBezTo>
                      <a:pt x="12749" y="27654"/>
                      <a:pt x="16129" y="27238"/>
                      <a:pt x="19548" y="25974"/>
                    </a:cubicBezTo>
                    <a:cubicBezTo>
                      <a:pt x="17246" y="15833"/>
                      <a:pt x="19481" y="10863"/>
                      <a:pt x="19481" y="10863"/>
                    </a:cubicBezTo>
                    <a:cubicBezTo>
                      <a:pt x="19314" y="5326"/>
                      <a:pt x="19081" y="2290"/>
                      <a:pt x="19181" y="2223"/>
                    </a:cubicBezTo>
                    <a:cubicBezTo>
                      <a:pt x="17346" y="555"/>
                      <a:pt x="13043" y="155"/>
                      <a:pt x="13043" y="155"/>
                    </a:cubicBezTo>
                    <a:cubicBezTo>
                      <a:pt x="12455" y="43"/>
                      <a:pt x="11698" y="0"/>
                      <a:pt x="109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11"/>
              <p:cNvSpPr/>
              <p:nvPr/>
            </p:nvSpPr>
            <p:spPr>
              <a:xfrm>
                <a:off x="7748555" y="2146586"/>
                <a:ext cx="58614" cy="166529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5972" fill="none" extrusionOk="0">
                    <a:moveTo>
                      <a:pt x="0" y="5971"/>
                    </a:moveTo>
                    <a:cubicBezTo>
                      <a:pt x="0" y="4370"/>
                      <a:pt x="668" y="2836"/>
                      <a:pt x="1768" y="1701"/>
                    </a:cubicBezTo>
                    <a:cubicBezTo>
                      <a:pt x="1835" y="1168"/>
                      <a:pt x="2002" y="601"/>
                      <a:pt x="2102" y="0"/>
                    </a:cubicBezTo>
                  </a:path>
                </a:pathLst>
              </a:custGeom>
              <a:noFill/>
              <a:ln w="500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11"/>
              <p:cNvSpPr/>
              <p:nvPr/>
            </p:nvSpPr>
            <p:spPr>
              <a:xfrm>
                <a:off x="8211765" y="2180074"/>
                <a:ext cx="56774" cy="64191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302" fill="none" extrusionOk="0">
                    <a:moveTo>
                      <a:pt x="2035" y="2302"/>
                    </a:moveTo>
                    <a:cubicBezTo>
                      <a:pt x="1301" y="1735"/>
                      <a:pt x="534" y="767"/>
                      <a:pt x="0" y="0"/>
                    </a:cubicBezTo>
                  </a:path>
                </a:pathLst>
              </a:custGeom>
              <a:noFill/>
              <a:ln w="500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1"/>
              <p:cNvSpPr/>
              <p:nvPr/>
            </p:nvSpPr>
            <p:spPr>
              <a:xfrm>
                <a:off x="8211765" y="2006133"/>
                <a:ext cx="472539" cy="750664"/>
              </a:xfrm>
              <a:custGeom>
                <a:avLst/>
                <a:gdLst/>
                <a:ahLst/>
                <a:cxnLst/>
                <a:rect l="l" t="t" r="r" b="b"/>
                <a:pathLst>
                  <a:path w="16946" h="26920" extrusionOk="0">
                    <a:moveTo>
                      <a:pt x="1301" y="0"/>
                    </a:moveTo>
                    <a:lnTo>
                      <a:pt x="3002" y="8807"/>
                    </a:lnTo>
                    <a:cubicBezTo>
                      <a:pt x="5971" y="11142"/>
                      <a:pt x="8673" y="14244"/>
                      <a:pt x="11008" y="17379"/>
                    </a:cubicBezTo>
                    <a:cubicBezTo>
                      <a:pt x="5304" y="22750"/>
                      <a:pt x="0" y="25919"/>
                      <a:pt x="0" y="25986"/>
                    </a:cubicBezTo>
                    <a:lnTo>
                      <a:pt x="5071" y="26920"/>
                    </a:lnTo>
                    <a:cubicBezTo>
                      <a:pt x="8239" y="25018"/>
                      <a:pt x="10274" y="23384"/>
                      <a:pt x="14377" y="20682"/>
                    </a:cubicBezTo>
                    <a:cubicBezTo>
                      <a:pt x="16946" y="18980"/>
                      <a:pt x="16412" y="17213"/>
                      <a:pt x="15345" y="15511"/>
                    </a:cubicBezTo>
                    <a:cubicBezTo>
                      <a:pt x="7373" y="3170"/>
                      <a:pt x="1302" y="0"/>
                      <a:pt x="1301" y="0"/>
                    </a:cubicBezTo>
                    <a:close/>
                  </a:path>
                </a:pathLst>
              </a:custGeom>
              <a:solidFill>
                <a:srgbClr val="FFB6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11"/>
              <p:cNvSpPr/>
              <p:nvPr/>
            </p:nvSpPr>
            <p:spPr>
              <a:xfrm>
                <a:off x="8036904" y="2674824"/>
                <a:ext cx="318140" cy="148014"/>
              </a:xfrm>
              <a:custGeom>
                <a:avLst/>
                <a:gdLst/>
                <a:ahLst/>
                <a:cxnLst/>
                <a:rect l="l" t="t" r="r" b="b"/>
                <a:pathLst>
                  <a:path w="11409" h="5308" extrusionOk="0">
                    <a:moveTo>
                      <a:pt x="5013" y="0"/>
                    </a:moveTo>
                    <a:cubicBezTo>
                      <a:pt x="4764" y="0"/>
                      <a:pt x="4563" y="11"/>
                      <a:pt x="4437" y="36"/>
                    </a:cubicBezTo>
                    <a:cubicBezTo>
                      <a:pt x="3603" y="203"/>
                      <a:pt x="0" y="2071"/>
                      <a:pt x="167" y="2438"/>
                    </a:cubicBezTo>
                    <a:cubicBezTo>
                      <a:pt x="201" y="2522"/>
                      <a:pt x="302" y="2558"/>
                      <a:pt x="449" y="2558"/>
                    </a:cubicBezTo>
                    <a:cubicBezTo>
                      <a:pt x="1295" y="2558"/>
                      <a:pt x="3669" y="1371"/>
                      <a:pt x="3669" y="1371"/>
                    </a:cubicBezTo>
                    <a:lnTo>
                      <a:pt x="3669" y="1371"/>
                    </a:lnTo>
                    <a:cubicBezTo>
                      <a:pt x="3669" y="1371"/>
                      <a:pt x="334" y="3672"/>
                      <a:pt x="667" y="4073"/>
                    </a:cubicBezTo>
                    <a:cubicBezTo>
                      <a:pt x="698" y="4113"/>
                      <a:pt x="752" y="4131"/>
                      <a:pt x="826" y="4131"/>
                    </a:cubicBezTo>
                    <a:cubicBezTo>
                      <a:pt x="1546" y="4131"/>
                      <a:pt x="4103" y="2372"/>
                      <a:pt x="4103" y="2371"/>
                    </a:cubicBezTo>
                    <a:lnTo>
                      <a:pt x="4103" y="2371"/>
                    </a:lnTo>
                    <a:cubicBezTo>
                      <a:pt x="4103" y="2372"/>
                      <a:pt x="1968" y="4406"/>
                      <a:pt x="2268" y="4740"/>
                    </a:cubicBezTo>
                    <a:cubicBezTo>
                      <a:pt x="2293" y="4764"/>
                      <a:pt x="2328" y="4775"/>
                      <a:pt x="2374" y="4775"/>
                    </a:cubicBezTo>
                    <a:cubicBezTo>
                      <a:pt x="2956" y="4775"/>
                      <a:pt x="5137" y="2939"/>
                      <a:pt x="5137" y="2939"/>
                    </a:cubicBezTo>
                    <a:lnTo>
                      <a:pt x="5137" y="2939"/>
                    </a:lnTo>
                    <a:cubicBezTo>
                      <a:pt x="5137" y="2939"/>
                      <a:pt x="3403" y="4907"/>
                      <a:pt x="3736" y="5274"/>
                    </a:cubicBezTo>
                    <a:cubicBezTo>
                      <a:pt x="3752" y="5297"/>
                      <a:pt x="3779" y="5307"/>
                      <a:pt x="3814" y="5307"/>
                    </a:cubicBezTo>
                    <a:cubicBezTo>
                      <a:pt x="4283" y="5307"/>
                      <a:pt x="6305" y="3372"/>
                      <a:pt x="6305" y="3372"/>
                    </a:cubicBezTo>
                    <a:cubicBezTo>
                      <a:pt x="6305" y="3372"/>
                      <a:pt x="6976" y="4145"/>
                      <a:pt x="8271" y="4145"/>
                    </a:cubicBezTo>
                    <a:cubicBezTo>
                      <a:pt x="9079" y="4145"/>
                      <a:pt x="10128" y="3845"/>
                      <a:pt x="11408" y="2872"/>
                    </a:cubicBezTo>
                    <a:lnTo>
                      <a:pt x="9340" y="337"/>
                    </a:lnTo>
                    <a:cubicBezTo>
                      <a:pt x="9340" y="337"/>
                      <a:pt x="6410" y="0"/>
                      <a:pt x="5013" y="0"/>
                    </a:cubicBezTo>
                    <a:close/>
                  </a:path>
                </a:pathLst>
              </a:custGeom>
              <a:solidFill>
                <a:srgbClr val="FFB6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11"/>
              <p:cNvSpPr/>
              <p:nvPr/>
            </p:nvSpPr>
            <p:spPr>
              <a:xfrm>
                <a:off x="8235021" y="1997767"/>
                <a:ext cx="260474" cy="343236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2309" extrusionOk="0">
                    <a:moveTo>
                      <a:pt x="67" y="0"/>
                    </a:moveTo>
                    <a:lnTo>
                      <a:pt x="0" y="200"/>
                    </a:lnTo>
                    <a:lnTo>
                      <a:pt x="1535" y="9307"/>
                    </a:lnTo>
                    <a:lnTo>
                      <a:pt x="5204" y="12309"/>
                    </a:lnTo>
                    <a:lnTo>
                      <a:pt x="9340" y="8273"/>
                    </a:lnTo>
                    <a:cubicBezTo>
                      <a:pt x="6538" y="4303"/>
                      <a:pt x="1868" y="867"/>
                      <a:pt x="1868" y="867"/>
                    </a:cubicBez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1"/>
              <p:cNvSpPr/>
              <p:nvPr/>
            </p:nvSpPr>
            <p:spPr>
              <a:xfrm>
                <a:off x="7831342" y="1490470"/>
                <a:ext cx="314403" cy="513642"/>
              </a:xfrm>
              <a:custGeom>
                <a:avLst/>
                <a:gdLst/>
                <a:ahLst/>
                <a:cxnLst/>
                <a:rect l="l" t="t" r="r" b="b"/>
                <a:pathLst>
                  <a:path w="11275" h="18420" extrusionOk="0">
                    <a:moveTo>
                      <a:pt x="6012" y="1"/>
                    </a:moveTo>
                    <a:cubicBezTo>
                      <a:pt x="3714" y="1"/>
                      <a:pt x="1402" y="1081"/>
                      <a:pt x="1101" y="2682"/>
                    </a:cubicBezTo>
                    <a:cubicBezTo>
                      <a:pt x="0" y="8486"/>
                      <a:pt x="834" y="10888"/>
                      <a:pt x="2435" y="12289"/>
                    </a:cubicBezTo>
                    <a:cubicBezTo>
                      <a:pt x="4303" y="13857"/>
                      <a:pt x="5504" y="13656"/>
                      <a:pt x="5504" y="16992"/>
                    </a:cubicBezTo>
                    <a:cubicBezTo>
                      <a:pt x="5864" y="17916"/>
                      <a:pt x="6750" y="18419"/>
                      <a:pt x="7650" y="18419"/>
                    </a:cubicBezTo>
                    <a:cubicBezTo>
                      <a:pt x="8503" y="18419"/>
                      <a:pt x="9369" y="17967"/>
                      <a:pt x="9807" y="16992"/>
                    </a:cubicBezTo>
                    <a:cubicBezTo>
                      <a:pt x="9740" y="12556"/>
                      <a:pt x="11275" y="9220"/>
                      <a:pt x="11275" y="9220"/>
                    </a:cubicBezTo>
                    <a:cubicBezTo>
                      <a:pt x="11275" y="9220"/>
                      <a:pt x="11175" y="3649"/>
                      <a:pt x="10374" y="2182"/>
                    </a:cubicBezTo>
                    <a:cubicBezTo>
                      <a:pt x="9547" y="642"/>
                      <a:pt x="7784" y="1"/>
                      <a:pt x="6012" y="1"/>
                    </a:cubicBezTo>
                    <a:close/>
                  </a:path>
                </a:pathLst>
              </a:custGeom>
              <a:solidFill>
                <a:srgbClr val="FFB6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11"/>
              <p:cNvSpPr/>
              <p:nvPr/>
            </p:nvSpPr>
            <p:spPr>
              <a:xfrm>
                <a:off x="7835051" y="1477476"/>
                <a:ext cx="329322" cy="230107"/>
              </a:xfrm>
              <a:custGeom>
                <a:avLst/>
                <a:gdLst/>
                <a:ahLst/>
                <a:cxnLst/>
                <a:rect l="l" t="t" r="r" b="b"/>
                <a:pathLst>
                  <a:path w="11810" h="8252" extrusionOk="0">
                    <a:moveTo>
                      <a:pt x="5858" y="1"/>
                    </a:moveTo>
                    <a:cubicBezTo>
                      <a:pt x="4010" y="1"/>
                      <a:pt x="2266" y="448"/>
                      <a:pt x="1535" y="1447"/>
                    </a:cubicBezTo>
                    <a:cubicBezTo>
                      <a:pt x="1" y="3582"/>
                      <a:pt x="501" y="4849"/>
                      <a:pt x="501" y="4849"/>
                    </a:cubicBezTo>
                    <a:cubicBezTo>
                      <a:pt x="1802" y="4849"/>
                      <a:pt x="3370" y="4449"/>
                      <a:pt x="4003" y="3281"/>
                    </a:cubicBezTo>
                    <a:cubicBezTo>
                      <a:pt x="4604" y="3982"/>
                      <a:pt x="5538" y="4349"/>
                      <a:pt x="6505" y="4482"/>
                    </a:cubicBezTo>
                    <a:cubicBezTo>
                      <a:pt x="6924" y="4544"/>
                      <a:pt x="7386" y="4570"/>
                      <a:pt x="7857" y="4570"/>
                    </a:cubicBezTo>
                    <a:cubicBezTo>
                      <a:pt x="8400" y="4570"/>
                      <a:pt x="8956" y="4536"/>
                      <a:pt x="9474" y="4482"/>
                    </a:cubicBezTo>
                    <a:lnTo>
                      <a:pt x="9474" y="4482"/>
                    </a:lnTo>
                    <a:cubicBezTo>
                      <a:pt x="9474" y="4482"/>
                      <a:pt x="9341" y="7251"/>
                      <a:pt x="10842" y="8252"/>
                    </a:cubicBezTo>
                    <a:lnTo>
                      <a:pt x="11809" y="7484"/>
                    </a:lnTo>
                    <a:cubicBezTo>
                      <a:pt x="11809" y="7484"/>
                      <a:pt x="11642" y="5283"/>
                      <a:pt x="11542" y="3482"/>
                    </a:cubicBezTo>
                    <a:cubicBezTo>
                      <a:pt x="11475" y="1747"/>
                      <a:pt x="10375" y="646"/>
                      <a:pt x="7906" y="179"/>
                    </a:cubicBezTo>
                    <a:cubicBezTo>
                      <a:pt x="7240" y="62"/>
                      <a:pt x="6542" y="1"/>
                      <a:pt x="58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11"/>
              <p:cNvSpPr/>
              <p:nvPr/>
            </p:nvSpPr>
            <p:spPr>
              <a:xfrm>
                <a:off x="7981080" y="1693272"/>
                <a:ext cx="23284" cy="23619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47" extrusionOk="0">
                    <a:moveTo>
                      <a:pt x="505" y="1"/>
                    </a:moveTo>
                    <a:cubicBezTo>
                      <a:pt x="482" y="1"/>
                      <a:pt x="458" y="4"/>
                      <a:pt x="434" y="12"/>
                    </a:cubicBezTo>
                    <a:cubicBezTo>
                      <a:pt x="234" y="12"/>
                      <a:pt x="1" y="179"/>
                      <a:pt x="1" y="413"/>
                    </a:cubicBezTo>
                    <a:cubicBezTo>
                      <a:pt x="1" y="613"/>
                      <a:pt x="167" y="846"/>
                      <a:pt x="434" y="846"/>
                    </a:cubicBezTo>
                    <a:cubicBezTo>
                      <a:pt x="634" y="846"/>
                      <a:pt x="835" y="679"/>
                      <a:pt x="835" y="413"/>
                    </a:cubicBezTo>
                    <a:cubicBezTo>
                      <a:pt x="835" y="207"/>
                      <a:pt x="679" y="1"/>
                      <a:pt x="505" y="1"/>
                    </a:cubicBezTo>
                    <a:close/>
                  </a:path>
                </a:pathLst>
              </a:custGeom>
              <a:solidFill>
                <a:srgbClr val="1B1B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11"/>
              <p:cNvSpPr/>
              <p:nvPr/>
            </p:nvSpPr>
            <p:spPr>
              <a:xfrm>
                <a:off x="7982948" y="1696395"/>
                <a:ext cx="9314" cy="9314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34" extrusionOk="0">
                    <a:moveTo>
                      <a:pt x="167" y="0"/>
                    </a:moveTo>
                    <a:cubicBezTo>
                      <a:pt x="67" y="0"/>
                      <a:pt x="0" y="100"/>
                      <a:pt x="0" y="167"/>
                    </a:cubicBezTo>
                    <a:cubicBezTo>
                      <a:pt x="0" y="267"/>
                      <a:pt x="67" y="334"/>
                      <a:pt x="167" y="334"/>
                    </a:cubicBezTo>
                    <a:cubicBezTo>
                      <a:pt x="234" y="334"/>
                      <a:pt x="334" y="267"/>
                      <a:pt x="334" y="167"/>
                    </a:cubicBezTo>
                    <a:cubicBezTo>
                      <a:pt x="334" y="100"/>
                      <a:pt x="267" y="0"/>
                      <a:pt x="1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11"/>
              <p:cNvSpPr/>
              <p:nvPr/>
            </p:nvSpPr>
            <p:spPr>
              <a:xfrm>
                <a:off x="7887139" y="1693272"/>
                <a:ext cx="23284" cy="23619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47" extrusionOk="0">
                    <a:moveTo>
                      <a:pt x="505" y="1"/>
                    </a:moveTo>
                    <a:cubicBezTo>
                      <a:pt x="482" y="1"/>
                      <a:pt x="458" y="4"/>
                      <a:pt x="434" y="12"/>
                    </a:cubicBezTo>
                    <a:cubicBezTo>
                      <a:pt x="201" y="12"/>
                      <a:pt x="1" y="179"/>
                      <a:pt x="1" y="413"/>
                    </a:cubicBezTo>
                    <a:cubicBezTo>
                      <a:pt x="1" y="613"/>
                      <a:pt x="167" y="846"/>
                      <a:pt x="434" y="846"/>
                    </a:cubicBezTo>
                    <a:cubicBezTo>
                      <a:pt x="634" y="846"/>
                      <a:pt x="835" y="679"/>
                      <a:pt x="835" y="413"/>
                    </a:cubicBezTo>
                    <a:cubicBezTo>
                      <a:pt x="835" y="207"/>
                      <a:pt x="679" y="1"/>
                      <a:pt x="505" y="1"/>
                    </a:cubicBezTo>
                    <a:close/>
                  </a:path>
                </a:pathLst>
              </a:custGeom>
              <a:solidFill>
                <a:srgbClr val="1B1B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11"/>
              <p:cNvSpPr/>
              <p:nvPr/>
            </p:nvSpPr>
            <p:spPr>
              <a:xfrm>
                <a:off x="7888059" y="1696395"/>
                <a:ext cx="9341" cy="9314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34" extrusionOk="0">
                    <a:moveTo>
                      <a:pt x="168" y="0"/>
                    </a:moveTo>
                    <a:cubicBezTo>
                      <a:pt x="101" y="0"/>
                      <a:pt x="1" y="100"/>
                      <a:pt x="1" y="167"/>
                    </a:cubicBezTo>
                    <a:cubicBezTo>
                      <a:pt x="1" y="267"/>
                      <a:pt x="101" y="334"/>
                      <a:pt x="168" y="334"/>
                    </a:cubicBezTo>
                    <a:cubicBezTo>
                      <a:pt x="268" y="334"/>
                      <a:pt x="335" y="267"/>
                      <a:pt x="335" y="167"/>
                    </a:cubicBezTo>
                    <a:cubicBezTo>
                      <a:pt x="335" y="100"/>
                      <a:pt x="268" y="0"/>
                      <a:pt x="1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11"/>
              <p:cNvSpPr/>
              <p:nvPr/>
            </p:nvSpPr>
            <p:spPr>
              <a:xfrm>
                <a:off x="7864831" y="1649856"/>
                <a:ext cx="55826" cy="22754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816" extrusionOk="0">
                    <a:moveTo>
                      <a:pt x="1074" y="1"/>
                    </a:moveTo>
                    <a:cubicBezTo>
                      <a:pt x="744" y="1"/>
                      <a:pt x="411" y="109"/>
                      <a:pt x="133" y="335"/>
                    </a:cubicBezTo>
                    <a:cubicBezTo>
                      <a:pt x="67" y="435"/>
                      <a:pt x="0" y="602"/>
                      <a:pt x="100" y="735"/>
                    </a:cubicBezTo>
                    <a:cubicBezTo>
                      <a:pt x="137" y="790"/>
                      <a:pt x="194" y="815"/>
                      <a:pt x="260" y="815"/>
                    </a:cubicBezTo>
                    <a:cubicBezTo>
                      <a:pt x="314" y="815"/>
                      <a:pt x="374" y="799"/>
                      <a:pt x="434" y="769"/>
                    </a:cubicBezTo>
                    <a:cubicBezTo>
                      <a:pt x="634" y="602"/>
                      <a:pt x="934" y="502"/>
                      <a:pt x="1168" y="502"/>
                    </a:cubicBezTo>
                    <a:cubicBezTo>
                      <a:pt x="1301" y="502"/>
                      <a:pt x="1434" y="535"/>
                      <a:pt x="1534" y="635"/>
                    </a:cubicBezTo>
                    <a:cubicBezTo>
                      <a:pt x="1642" y="662"/>
                      <a:pt x="1728" y="754"/>
                      <a:pt x="1809" y="754"/>
                    </a:cubicBezTo>
                    <a:cubicBezTo>
                      <a:pt x="1829" y="754"/>
                      <a:pt x="1849" y="748"/>
                      <a:pt x="1868" y="735"/>
                    </a:cubicBezTo>
                    <a:cubicBezTo>
                      <a:pt x="1935" y="735"/>
                      <a:pt x="1935" y="669"/>
                      <a:pt x="1968" y="635"/>
                    </a:cubicBezTo>
                    <a:cubicBezTo>
                      <a:pt x="2001" y="502"/>
                      <a:pt x="2001" y="302"/>
                      <a:pt x="1935" y="268"/>
                    </a:cubicBezTo>
                    <a:cubicBezTo>
                      <a:pt x="1679" y="92"/>
                      <a:pt x="1377" y="1"/>
                      <a:pt x="10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11"/>
              <p:cNvSpPr/>
              <p:nvPr/>
            </p:nvSpPr>
            <p:spPr>
              <a:xfrm>
                <a:off x="7962481" y="1649856"/>
                <a:ext cx="64219" cy="22754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816" extrusionOk="0">
                    <a:moveTo>
                      <a:pt x="1131" y="1"/>
                    </a:moveTo>
                    <a:cubicBezTo>
                      <a:pt x="787" y="1"/>
                      <a:pt x="438" y="92"/>
                      <a:pt x="134" y="268"/>
                    </a:cubicBezTo>
                    <a:cubicBezTo>
                      <a:pt x="1" y="302"/>
                      <a:pt x="1" y="502"/>
                      <a:pt x="67" y="635"/>
                    </a:cubicBezTo>
                    <a:cubicBezTo>
                      <a:pt x="101" y="669"/>
                      <a:pt x="101" y="735"/>
                      <a:pt x="134" y="735"/>
                    </a:cubicBezTo>
                    <a:cubicBezTo>
                      <a:pt x="153" y="740"/>
                      <a:pt x="171" y="742"/>
                      <a:pt x="190" y="742"/>
                    </a:cubicBezTo>
                    <a:cubicBezTo>
                      <a:pt x="304" y="742"/>
                      <a:pt x="415" y="664"/>
                      <a:pt x="501" y="635"/>
                    </a:cubicBezTo>
                    <a:cubicBezTo>
                      <a:pt x="668" y="535"/>
                      <a:pt x="801" y="502"/>
                      <a:pt x="968" y="502"/>
                    </a:cubicBezTo>
                    <a:cubicBezTo>
                      <a:pt x="1301" y="502"/>
                      <a:pt x="1602" y="602"/>
                      <a:pt x="1835" y="769"/>
                    </a:cubicBezTo>
                    <a:cubicBezTo>
                      <a:pt x="1895" y="799"/>
                      <a:pt x="1962" y="815"/>
                      <a:pt x="2026" y="815"/>
                    </a:cubicBezTo>
                    <a:cubicBezTo>
                      <a:pt x="2105" y="815"/>
                      <a:pt x="2180" y="790"/>
                      <a:pt x="2235" y="735"/>
                    </a:cubicBezTo>
                    <a:cubicBezTo>
                      <a:pt x="2302" y="602"/>
                      <a:pt x="2302" y="435"/>
                      <a:pt x="2169" y="335"/>
                    </a:cubicBezTo>
                    <a:cubicBezTo>
                      <a:pt x="1873" y="109"/>
                      <a:pt x="1506" y="1"/>
                      <a:pt x="11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11"/>
              <p:cNvSpPr/>
              <p:nvPr/>
            </p:nvSpPr>
            <p:spPr>
              <a:xfrm>
                <a:off x="7920627" y="1720738"/>
                <a:ext cx="21416" cy="16619"/>
              </a:xfrm>
              <a:custGeom>
                <a:avLst/>
                <a:gdLst/>
                <a:ahLst/>
                <a:cxnLst/>
                <a:rect l="l" t="t" r="r" b="b"/>
                <a:pathLst>
                  <a:path w="768" h="596" extrusionOk="0">
                    <a:moveTo>
                      <a:pt x="392" y="0"/>
                    </a:moveTo>
                    <a:cubicBezTo>
                      <a:pt x="348" y="0"/>
                      <a:pt x="306" y="8"/>
                      <a:pt x="267" y="28"/>
                    </a:cubicBezTo>
                    <a:cubicBezTo>
                      <a:pt x="134" y="61"/>
                      <a:pt x="0" y="195"/>
                      <a:pt x="134" y="562"/>
                    </a:cubicBezTo>
                    <a:cubicBezTo>
                      <a:pt x="134" y="595"/>
                      <a:pt x="134" y="595"/>
                      <a:pt x="167" y="595"/>
                    </a:cubicBezTo>
                    <a:cubicBezTo>
                      <a:pt x="234" y="595"/>
                      <a:pt x="234" y="562"/>
                      <a:pt x="167" y="495"/>
                    </a:cubicBezTo>
                    <a:cubicBezTo>
                      <a:pt x="134" y="261"/>
                      <a:pt x="134" y="128"/>
                      <a:pt x="267" y="95"/>
                    </a:cubicBezTo>
                    <a:cubicBezTo>
                      <a:pt x="303" y="86"/>
                      <a:pt x="336" y="82"/>
                      <a:pt x="369" y="82"/>
                    </a:cubicBezTo>
                    <a:cubicBezTo>
                      <a:pt x="457" y="82"/>
                      <a:pt x="537" y="113"/>
                      <a:pt x="634" y="161"/>
                    </a:cubicBezTo>
                    <a:cubicBezTo>
                      <a:pt x="651" y="195"/>
                      <a:pt x="676" y="211"/>
                      <a:pt x="697" y="211"/>
                    </a:cubicBezTo>
                    <a:cubicBezTo>
                      <a:pt x="718" y="211"/>
                      <a:pt x="734" y="195"/>
                      <a:pt x="734" y="161"/>
                    </a:cubicBezTo>
                    <a:cubicBezTo>
                      <a:pt x="768" y="128"/>
                      <a:pt x="768" y="95"/>
                      <a:pt x="734" y="95"/>
                    </a:cubicBezTo>
                    <a:cubicBezTo>
                      <a:pt x="616" y="47"/>
                      <a:pt x="498" y="0"/>
                      <a:pt x="392" y="0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11"/>
              <p:cNvSpPr/>
              <p:nvPr/>
            </p:nvSpPr>
            <p:spPr>
              <a:xfrm>
                <a:off x="7909808" y="1747506"/>
                <a:ext cx="75039" cy="42580"/>
              </a:xfrm>
              <a:custGeom>
                <a:avLst/>
                <a:gdLst/>
                <a:ahLst/>
                <a:cxnLst/>
                <a:rect l="l" t="t" r="r" b="b"/>
                <a:pathLst>
                  <a:path w="2691" h="1527" extrusionOk="0">
                    <a:moveTo>
                      <a:pt x="2227" y="1"/>
                    </a:moveTo>
                    <a:cubicBezTo>
                      <a:pt x="1993" y="1"/>
                      <a:pt x="1676" y="196"/>
                      <a:pt x="1289" y="269"/>
                    </a:cubicBezTo>
                    <a:cubicBezTo>
                      <a:pt x="1166" y="283"/>
                      <a:pt x="1047" y="287"/>
                      <a:pt x="934" y="287"/>
                    </a:cubicBezTo>
                    <a:cubicBezTo>
                      <a:pt x="827" y="287"/>
                      <a:pt x="727" y="284"/>
                      <a:pt x="635" y="284"/>
                    </a:cubicBezTo>
                    <a:cubicBezTo>
                      <a:pt x="372" y="284"/>
                      <a:pt x="180" y="309"/>
                      <a:pt x="122" y="502"/>
                    </a:cubicBezTo>
                    <a:cubicBezTo>
                      <a:pt x="1" y="864"/>
                      <a:pt x="508" y="1526"/>
                      <a:pt x="1247" y="1526"/>
                    </a:cubicBezTo>
                    <a:cubicBezTo>
                      <a:pt x="1325" y="1526"/>
                      <a:pt x="1406" y="1519"/>
                      <a:pt x="1489" y="1503"/>
                    </a:cubicBezTo>
                    <a:cubicBezTo>
                      <a:pt x="2357" y="1336"/>
                      <a:pt x="2690" y="436"/>
                      <a:pt x="2457" y="102"/>
                    </a:cubicBezTo>
                    <a:cubicBezTo>
                      <a:pt x="2393" y="29"/>
                      <a:pt x="2316" y="1"/>
                      <a:pt x="2227" y="1"/>
                    </a:cubicBezTo>
                    <a:close/>
                  </a:path>
                </a:pathLst>
              </a:custGeom>
              <a:solidFill>
                <a:srgbClr val="8E4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11"/>
              <p:cNvSpPr/>
              <p:nvPr/>
            </p:nvSpPr>
            <p:spPr>
              <a:xfrm>
                <a:off x="7924336" y="1768001"/>
                <a:ext cx="53985" cy="22392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803" extrusionOk="0">
                    <a:moveTo>
                      <a:pt x="1936" y="1"/>
                    </a:moveTo>
                    <a:cubicBezTo>
                      <a:pt x="1769" y="1"/>
                      <a:pt x="1535" y="34"/>
                      <a:pt x="1369" y="34"/>
                    </a:cubicBezTo>
                    <a:cubicBezTo>
                      <a:pt x="768" y="168"/>
                      <a:pt x="268" y="368"/>
                      <a:pt x="1" y="568"/>
                    </a:cubicBezTo>
                    <a:cubicBezTo>
                      <a:pt x="204" y="695"/>
                      <a:pt x="407" y="802"/>
                      <a:pt x="669" y="802"/>
                    </a:cubicBezTo>
                    <a:cubicBezTo>
                      <a:pt x="751" y="802"/>
                      <a:pt x="839" y="792"/>
                      <a:pt x="935" y="768"/>
                    </a:cubicBezTo>
                    <a:cubicBezTo>
                      <a:pt x="1502" y="701"/>
                      <a:pt x="1802" y="334"/>
                      <a:pt x="1936" y="1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11"/>
              <p:cNvSpPr/>
              <p:nvPr/>
            </p:nvSpPr>
            <p:spPr>
              <a:xfrm>
                <a:off x="7915051" y="1749068"/>
                <a:ext cx="58614" cy="16118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578" extrusionOk="0">
                    <a:moveTo>
                      <a:pt x="2010" y="1"/>
                    </a:moveTo>
                    <a:cubicBezTo>
                      <a:pt x="1777" y="1"/>
                      <a:pt x="1444" y="188"/>
                      <a:pt x="1034" y="246"/>
                    </a:cubicBezTo>
                    <a:cubicBezTo>
                      <a:pt x="601" y="313"/>
                      <a:pt x="167" y="246"/>
                      <a:pt x="0" y="380"/>
                    </a:cubicBezTo>
                    <a:cubicBezTo>
                      <a:pt x="140" y="519"/>
                      <a:pt x="393" y="578"/>
                      <a:pt x="703" y="578"/>
                    </a:cubicBezTo>
                    <a:cubicBezTo>
                      <a:pt x="838" y="578"/>
                      <a:pt x="983" y="567"/>
                      <a:pt x="1134" y="546"/>
                    </a:cubicBezTo>
                    <a:cubicBezTo>
                      <a:pt x="1635" y="446"/>
                      <a:pt x="2002" y="280"/>
                      <a:pt x="2102" y="13"/>
                    </a:cubicBezTo>
                    <a:cubicBezTo>
                      <a:pt x="2073" y="4"/>
                      <a:pt x="2042" y="1"/>
                      <a:pt x="20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11"/>
              <p:cNvSpPr/>
              <p:nvPr/>
            </p:nvSpPr>
            <p:spPr>
              <a:xfrm>
                <a:off x="8115035" y="1685102"/>
                <a:ext cx="89316" cy="83767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3004" extrusionOk="0">
                    <a:moveTo>
                      <a:pt x="1920" y="0"/>
                    </a:moveTo>
                    <a:cubicBezTo>
                      <a:pt x="1463" y="0"/>
                      <a:pt x="959" y="230"/>
                      <a:pt x="601" y="672"/>
                    </a:cubicBezTo>
                    <a:cubicBezTo>
                      <a:pt x="0" y="1339"/>
                      <a:pt x="0" y="2307"/>
                      <a:pt x="534" y="2740"/>
                    </a:cubicBezTo>
                    <a:cubicBezTo>
                      <a:pt x="749" y="2918"/>
                      <a:pt x="1013" y="3004"/>
                      <a:pt x="1290" y="3004"/>
                    </a:cubicBezTo>
                    <a:cubicBezTo>
                      <a:pt x="1742" y="3004"/>
                      <a:pt x="2230" y="2774"/>
                      <a:pt x="2602" y="2340"/>
                    </a:cubicBezTo>
                    <a:cubicBezTo>
                      <a:pt x="3169" y="1673"/>
                      <a:pt x="3202" y="706"/>
                      <a:pt x="2635" y="239"/>
                    </a:cubicBezTo>
                    <a:cubicBezTo>
                      <a:pt x="2439" y="79"/>
                      <a:pt x="2187" y="0"/>
                      <a:pt x="1920" y="0"/>
                    </a:cubicBezTo>
                    <a:close/>
                  </a:path>
                </a:pathLst>
              </a:custGeom>
              <a:solidFill>
                <a:srgbClr val="FFB6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11"/>
              <p:cNvSpPr/>
              <p:nvPr/>
            </p:nvSpPr>
            <p:spPr>
              <a:xfrm>
                <a:off x="8139211" y="1698960"/>
                <a:ext cx="51197" cy="51420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844" extrusionOk="0">
                    <a:moveTo>
                      <a:pt x="1001" y="0"/>
                    </a:moveTo>
                    <a:cubicBezTo>
                      <a:pt x="851" y="0"/>
                      <a:pt x="701" y="25"/>
                      <a:pt x="567" y="75"/>
                    </a:cubicBezTo>
                    <a:cubicBezTo>
                      <a:pt x="401" y="175"/>
                      <a:pt x="301" y="242"/>
                      <a:pt x="234" y="342"/>
                    </a:cubicBezTo>
                    <a:cubicBezTo>
                      <a:pt x="134" y="475"/>
                      <a:pt x="100" y="676"/>
                      <a:pt x="134" y="809"/>
                    </a:cubicBezTo>
                    <a:cubicBezTo>
                      <a:pt x="167" y="909"/>
                      <a:pt x="301" y="1009"/>
                      <a:pt x="401" y="1076"/>
                    </a:cubicBezTo>
                    <a:cubicBezTo>
                      <a:pt x="467" y="1109"/>
                      <a:pt x="501" y="1176"/>
                      <a:pt x="567" y="1243"/>
                    </a:cubicBezTo>
                    <a:cubicBezTo>
                      <a:pt x="601" y="1343"/>
                      <a:pt x="601" y="1476"/>
                      <a:pt x="501" y="1543"/>
                    </a:cubicBezTo>
                    <a:cubicBezTo>
                      <a:pt x="459" y="1585"/>
                      <a:pt x="390" y="1627"/>
                      <a:pt x="328" y="1627"/>
                    </a:cubicBezTo>
                    <a:cubicBezTo>
                      <a:pt x="292" y="1627"/>
                      <a:pt x="258" y="1613"/>
                      <a:pt x="234" y="1576"/>
                    </a:cubicBezTo>
                    <a:cubicBezTo>
                      <a:pt x="214" y="1566"/>
                      <a:pt x="195" y="1562"/>
                      <a:pt x="176" y="1562"/>
                    </a:cubicBezTo>
                    <a:cubicBezTo>
                      <a:pt x="131" y="1562"/>
                      <a:pt x="91" y="1586"/>
                      <a:pt x="67" y="1610"/>
                    </a:cubicBezTo>
                    <a:cubicBezTo>
                      <a:pt x="0" y="1676"/>
                      <a:pt x="67" y="1743"/>
                      <a:pt x="100" y="1776"/>
                    </a:cubicBezTo>
                    <a:cubicBezTo>
                      <a:pt x="167" y="1843"/>
                      <a:pt x="234" y="1843"/>
                      <a:pt x="301" y="1843"/>
                    </a:cubicBezTo>
                    <a:cubicBezTo>
                      <a:pt x="434" y="1843"/>
                      <a:pt x="601" y="1776"/>
                      <a:pt x="668" y="1676"/>
                    </a:cubicBezTo>
                    <a:cubicBezTo>
                      <a:pt x="801" y="1509"/>
                      <a:pt x="834" y="1276"/>
                      <a:pt x="734" y="1076"/>
                    </a:cubicBezTo>
                    <a:cubicBezTo>
                      <a:pt x="668" y="1009"/>
                      <a:pt x="601" y="909"/>
                      <a:pt x="501" y="876"/>
                    </a:cubicBezTo>
                    <a:cubicBezTo>
                      <a:pt x="434" y="842"/>
                      <a:pt x="334" y="742"/>
                      <a:pt x="334" y="676"/>
                    </a:cubicBezTo>
                    <a:cubicBezTo>
                      <a:pt x="301" y="575"/>
                      <a:pt x="334" y="509"/>
                      <a:pt x="401" y="409"/>
                    </a:cubicBezTo>
                    <a:lnTo>
                      <a:pt x="467" y="342"/>
                    </a:lnTo>
                    <a:cubicBezTo>
                      <a:pt x="601" y="342"/>
                      <a:pt x="734" y="375"/>
                      <a:pt x="801" y="442"/>
                    </a:cubicBezTo>
                    <a:cubicBezTo>
                      <a:pt x="901" y="542"/>
                      <a:pt x="934" y="676"/>
                      <a:pt x="901" y="809"/>
                    </a:cubicBezTo>
                    <a:cubicBezTo>
                      <a:pt x="901" y="842"/>
                      <a:pt x="934" y="909"/>
                      <a:pt x="968" y="909"/>
                    </a:cubicBezTo>
                    <a:cubicBezTo>
                      <a:pt x="1001" y="909"/>
                      <a:pt x="1068" y="876"/>
                      <a:pt x="1101" y="842"/>
                    </a:cubicBezTo>
                    <a:cubicBezTo>
                      <a:pt x="1135" y="642"/>
                      <a:pt x="1068" y="475"/>
                      <a:pt x="934" y="309"/>
                    </a:cubicBezTo>
                    <a:cubicBezTo>
                      <a:pt x="901" y="242"/>
                      <a:pt x="801" y="209"/>
                      <a:pt x="768" y="175"/>
                    </a:cubicBezTo>
                    <a:cubicBezTo>
                      <a:pt x="851" y="161"/>
                      <a:pt x="928" y="153"/>
                      <a:pt x="999" y="153"/>
                    </a:cubicBezTo>
                    <a:cubicBezTo>
                      <a:pt x="1100" y="153"/>
                      <a:pt x="1190" y="169"/>
                      <a:pt x="1268" y="209"/>
                    </a:cubicBezTo>
                    <a:cubicBezTo>
                      <a:pt x="1435" y="275"/>
                      <a:pt x="1602" y="542"/>
                      <a:pt x="1468" y="742"/>
                    </a:cubicBezTo>
                    <a:cubicBezTo>
                      <a:pt x="1435" y="809"/>
                      <a:pt x="1468" y="876"/>
                      <a:pt x="1501" y="909"/>
                    </a:cubicBezTo>
                    <a:cubicBezTo>
                      <a:pt x="1522" y="930"/>
                      <a:pt x="1543" y="938"/>
                      <a:pt x="1563" y="938"/>
                    </a:cubicBezTo>
                    <a:cubicBezTo>
                      <a:pt x="1606" y="938"/>
                      <a:pt x="1645" y="899"/>
                      <a:pt x="1668" y="876"/>
                    </a:cubicBezTo>
                    <a:cubicBezTo>
                      <a:pt x="1835" y="642"/>
                      <a:pt x="1735" y="242"/>
                      <a:pt x="1435" y="75"/>
                    </a:cubicBezTo>
                    <a:cubicBezTo>
                      <a:pt x="1301" y="25"/>
                      <a:pt x="1151" y="0"/>
                      <a:pt x="1001" y="0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4" name="Google Shape;134;p11"/>
          <p:cNvGrpSpPr/>
          <p:nvPr/>
        </p:nvGrpSpPr>
        <p:grpSpPr>
          <a:xfrm>
            <a:off x="569165" y="968605"/>
            <a:ext cx="1965522" cy="3560469"/>
            <a:chOff x="569165" y="968605"/>
            <a:chExt cx="1965522" cy="3560469"/>
          </a:xfrm>
        </p:grpSpPr>
        <p:grpSp>
          <p:nvGrpSpPr>
            <p:cNvPr id="135" name="Google Shape;135;p11"/>
            <p:cNvGrpSpPr/>
            <p:nvPr/>
          </p:nvGrpSpPr>
          <p:grpSpPr>
            <a:xfrm>
              <a:off x="569165" y="968605"/>
              <a:ext cx="1965522" cy="3560469"/>
              <a:chOff x="1643850" y="1358925"/>
              <a:chExt cx="1769625" cy="3202725"/>
            </a:xfrm>
          </p:grpSpPr>
          <p:sp>
            <p:nvSpPr>
              <p:cNvPr id="136" name="Google Shape;136;p11"/>
              <p:cNvSpPr/>
              <p:nvPr/>
            </p:nvSpPr>
            <p:spPr>
              <a:xfrm>
                <a:off x="1643850" y="1746525"/>
                <a:ext cx="1518600" cy="2815125"/>
              </a:xfrm>
              <a:custGeom>
                <a:avLst/>
                <a:gdLst/>
                <a:ahLst/>
                <a:cxnLst/>
                <a:rect l="l" t="t" r="r" b="b"/>
                <a:pathLst>
                  <a:path w="60744" h="112605" extrusionOk="0">
                    <a:moveTo>
                      <a:pt x="15545" y="33998"/>
                    </a:moveTo>
                    <a:lnTo>
                      <a:pt x="15778" y="34165"/>
                    </a:lnTo>
                    <a:cubicBezTo>
                      <a:pt x="15445" y="37067"/>
                      <a:pt x="15144" y="40336"/>
                      <a:pt x="14878" y="43739"/>
                    </a:cubicBezTo>
                    <a:cubicBezTo>
                      <a:pt x="13844" y="43272"/>
                      <a:pt x="12743" y="42771"/>
                      <a:pt x="11675" y="42204"/>
                    </a:cubicBezTo>
                    <a:cubicBezTo>
                      <a:pt x="12709" y="39402"/>
                      <a:pt x="14010" y="36533"/>
                      <a:pt x="15545" y="33998"/>
                    </a:cubicBezTo>
                    <a:close/>
                    <a:moveTo>
                      <a:pt x="29387" y="1"/>
                    </a:moveTo>
                    <a:cubicBezTo>
                      <a:pt x="26060" y="1"/>
                      <a:pt x="19346" y="2213"/>
                      <a:pt x="17980" y="4377"/>
                    </a:cubicBezTo>
                    <a:cubicBezTo>
                      <a:pt x="16979" y="5978"/>
                      <a:pt x="17813" y="8013"/>
                      <a:pt x="18347" y="9681"/>
                    </a:cubicBezTo>
                    <a:cubicBezTo>
                      <a:pt x="18380" y="9848"/>
                      <a:pt x="18480" y="10014"/>
                      <a:pt x="18514" y="10181"/>
                    </a:cubicBezTo>
                    <a:cubicBezTo>
                      <a:pt x="18147" y="10682"/>
                      <a:pt x="18213" y="11482"/>
                      <a:pt x="18714" y="12083"/>
                    </a:cubicBezTo>
                    <a:cubicBezTo>
                      <a:pt x="18981" y="12383"/>
                      <a:pt x="19314" y="12583"/>
                      <a:pt x="19648" y="12716"/>
                    </a:cubicBezTo>
                    <a:cubicBezTo>
                      <a:pt x="19981" y="13383"/>
                      <a:pt x="20382" y="14017"/>
                      <a:pt x="20815" y="14651"/>
                    </a:cubicBezTo>
                    <a:cubicBezTo>
                      <a:pt x="20915" y="14818"/>
                      <a:pt x="21049" y="15018"/>
                      <a:pt x="21215" y="15185"/>
                    </a:cubicBezTo>
                    <a:cubicBezTo>
                      <a:pt x="21516" y="16419"/>
                      <a:pt x="21716" y="18020"/>
                      <a:pt x="21682" y="19721"/>
                    </a:cubicBezTo>
                    <a:lnTo>
                      <a:pt x="17346" y="21156"/>
                    </a:lnTo>
                    <a:cubicBezTo>
                      <a:pt x="13810" y="22690"/>
                      <a:pt x="10308" y="30896"/>
                      <a:pt x="10308" y="30896"/>
                    </a:cubicBezTo>
                    <a:lnTo>
                      <a:pt x="10841" y="31230"/>
                    </a:lnTo>
                    <a:cubicBezTo>
                      <a:pt x="9507" y="34032"/>
                      <a:pt x="8139" y="37434"/>
                      <a:pt x="6872" y="41570"/>
                    </a:cubicBezTo>
                    <a:cubicBezTo>
                      <a:pt x="6305" y="43538"/>
                      <a:pt x="6305" y="45340"/>
                      <a:pt x="9240" y="46274"/>
                    </a:cubicBezTo>
                    <a:cubicBezTo>
                      <a:pt x="10875" y="46774"/>
                      <a:pt x="12676" y="47374"/>
                      <a:pt x="14477" y="48008"/>
                    </a:cubicBezTo>
                    <a:cubicBezTo>
                      <a:pt x="14311" y="50076"/>
                      <a:pt x="14177" y="52211"/>
                      <a:pt x="14077" y="54346"/>
                    </a:cubicBezTo>
                    <a:cubicBezTo>
                      <a:pt x="14077" y="54346"/>
                      <a:pt x="14177" y="54379"/>
                      <a:pt x="14311" y="54413"/>
                    </a:cubicBezTo>
                    <a:cubicBezTo>
                      <a:pt x="9474" y="84234"/>
                      <a:pt x="7706" y="108085"/>
                      <a:pt x="7706" y="108085"/>
                    </a:cubicBezTo>
                    <a:cubicBezTo>
                      <a:pt x="4837" y="110219"/>
                      <a:pt x="0" y="109486"/>
                      <a:pt x="34" y="112121"/>
                    </a:cubicBezTo>
                    <a:cubicBezTo>
                      <a:pt x="1186" y="112242"/>
                      <a:pt x="2235" y="112292"/>
                      <a:pt x="3179" y="112292"/>
                    </a:cubicBezTo>
                    <a:cubicBezTo>
                      <a:pt x="7430" y="112292"/>
                      <a:pt x="9574" y="111287"/>
                      <a:pt x="9574" y="111287"/>
                    </a:cubicBezTo>
                    <a:lnTo>
                      <a:pt x="9574" y="112121"/>
                    </a:lnTo>
                    <a:lnTo>
                      <a:pt x="11809" y="111821"/>
                    </a:lnTo>
                    <a:cubicBezTo>
                      <a:pt x="11809" y="111821"/>
                      <a:pt x="12543" y="109953"/>
                      <a:pt x="12176" y="108285"/>
                    </a:cubicBezTo>
                    <a:cubicBezTo>
                      <a:pt x="12176" y="108285"/>
                      <a:pt x="12209" y="108285"/>
                      <a:pt x="12209" y="108251"/>
                    </a:cubicBezTo>
                    <a:cubicBezTo>
                      <a:pt x="15809" y="86152"/>
                      <a:pt x="23539" y="64220"/>
                      <a:pt x="23883" y="64220"/>
                    </a:cubicBezTo>
                    <a:cubicBezTo>
                      <a:pt x="23884" y="64220"/>
                      <a:pt x="23884" y="64220"/>
                      <a:pt x="23884" y="64220"/>
                    </a:cubicBezTo>
                    <a:cubicBezTo>
                      <a:pt x="25919" y="85068"/>
                      <a:pt x="27920" y="108251"/>
                      <a:pt x="27920" y="108251"/>
                    </a:cubicBezTo>
                    <a:cubicBezTo>
                      <a:pt x="27353" y="109953"/>
                      <a:pt x="28187" y="112121"/>
                      <a:pt x="28187" y="112121"/>
                    </a:cubicBezTo>
                    <a:lnTo>
                      <a:pt x="30389" y="112421"/>
                    </a:lnTo>
                    <a:lnTo>
                      <a:pt x="30389" y="111587"/>
                    </a:lnTo>
                    <a:cubicBezTo>
                      <a:pt x="30389" y="111587"/>
                      <a:pt x="32511" y="112604"/>
                      <a:pt x="36721" y="112604"/>
                    </a:cubicBezTo>
                    <a:cubicBezTo>
                      <a:pt x="37681" y="112604"/>
                      <a:pt x="38751" y="112551"/>
                      <a:pt x="39929" y="112421"/>
                    </a:cubicBezTo>
                    <a:cubicBezTo>
                      <a:pt x="39996" y="109786"/>
                      <a:pt x="35159" y="110486"/>
                      <a:pt x="32257" y="108385"/>
                    </a:cubicBezTo>
                    <a:cubicBezTo>
                      <a:pt x="35225" y="78463"/>
                      <a:pt x="33858" y="59350"/>
                      <a:pt x="33391" y="54413"/>
                    </a:cubicBezTo>
                    <a:cubicBezTo>
                      <a:pt x="33491" y="54413"/>
                      <a:pt x="33558" y="54379"/>
                      <a:pt x="33691" y="54379"/>
                    </a:cubicBezTo>
                    <a:cubicBezTo>
                      <a:pt x="33192" y="47795"/>
                      <a:pt x="32494" y="40415"/>
                      <a:pt x="31829" y="34222"/>
                    </a:cubicBezTo>
                    <a:lnTo>
                      <a:pt x="31829" y="34222"/>
                    </a:lnTo>
                    <a:cubicBezTo>
                      <a:pt x="31834" y="34236"/>
                      <a:pt x="31842" y="34251"/>
                      <a:pt x="31856" y="34265"/>
                    </a:cubicBezTo>
                    <a:lnTo>
                      <a:pt x="31890" y="34265"/>
                    </a:lnTo>
                    <a:cubicBezTo>
                      <a:pt x="33224" y="36667"/>
                      <a:pt x="34892" y="39269"/>
                      <a:pt x="37027" y="42104"/>
                    </a:cubicBezTo>
                    <a:cubicBezTo>
                      <a:pt x="37793" y="43148"/>
                      <a:pt x="38533" y="44069"/>
                      <a:pt x="39706" y="44069"/>
                    </a:cubicBezTo>
                    <a:cubicBezTo>
                      <a:pt x="40369" y="44069"/>
                      <a:pt x="41172" y="43774"/>
                      <a:pt x="42197" y="43038"/>
                    </a:cubicBezTo>
                    <a:cubicBezTo>
                      <a:pt x="45666" y="40536"/>
                      <a:pt x="50103" y="37434"/>
                      <a:pt x="53172" y="35166"/>
                    </a:cubicBezTo>
                    <a:cubicBezTo>
                      <a:pt x="53705" y="35399"/>
                      <a:pt x="54272" y="35566"/>
                      <a:pt x="54839" y="35599"/>
                    </a:cubicBezTo>
                    <a:cubicBezTo>
                      <a:pt x="55145" y="35646"/>
                      <a:pt x="55453" y="35669"/>
                      <a:pt x="55761" y="35669"/>
                    </a:cubicBezTo>
                    <a:cubicBezTo>
                      <a:pt x="57204" y="35669"/>
                      <a:pt x="58643" y="35160"/>
                      <a:pt x="59743" y="34198"/>
                    </a:cubicBezTo>
                    <a:cubicBezTo>
                      <a:pt x="59843" y="34165"/>
                      <a:pt x="59843" y="34065"/>
                      <a:pt x="59843" y="33998"/>
                    </a:cubicBezTo>
                    <a:cubicBezTo>
                      <a:pt x="60110" y="33765"/>
                      <a:pt x="60410" y="33531"/>
                      <a:pt x="60544" y="33198"/>
                    </a:cubicBezTo>
                    <a:cubicBezTo>
                      <a:pt x="60577" y="33064"/>
                      <a:pt x="60544" y="32997"/>
                      <a:pt x="60443" y="32931"/>
                    </a:cubicBezTo>
                    <a:cubicBezTo>
                      <a:pt x="60510" y="32897"/>
                      <a:pt x="60544" y="32831"/>
                      <a:pt x="60577" y="32764"/>
                    </a:cubicBezTo>
                    <a:cubicBezTo>
                      <a:pt x="60710" y="32530"/>
                      <a:pt x="60710" y="32264"/>
                      <a:pt x="60577" y="32063"/>
                    </a:cubicBezTo>
                    <a:cubicBezTo>
                      <a:pt x="60744" y="31763"/>
                      <a:pt x="60744" y="31563"/>
                      <a:pt x="60577" y="31363"/>
                    </a:cubicBezTo>
                    <a:cubicBezTo>
                      <a:pt x="60422" y="31192"/>
                      <a:pt x="60237" y="31137"/>
                      <a:pt x="60048" y="31137"/>
                    </a:cubicBezTo>
                    <a:cubicBezTo>
                      <a:pt x="59830" y="31137"/>
                      <a:pt x="59605" y="31209"/>
                      <a:pt x="59409" y="31263"/>
                    </a:cubicBezTo>
                    <a:cubicBezTo>
                      <a:pt x="58909" y="31430"/>
                      <a:pt x="58409" y="31530"/>
                      <a:pt x="57875" y="31563"/>
                    </a:cubicBezTo>
                    <a:cubicBezTo>
                      <a:pt x="57655" y="31591"/>
                      <a:pt x="57432" y="31603"/>
                      <a:pt x="57208" y="31603"/>
                    </a:cubicBezTo>
                    <a:cubicBezTo>
                      <a:pt x="56618" y="31603"/>
                      <a:pt x="56020" y="31517"/>
                      <a:pt x="55440" y="31396"/>
                    </a:cubicBezTo>
                    <a:cubicBezTo>
                      <a:pt x="55573" y="31363"/>
                      <a:pt x="55707" y="31330"/>
                      <a:pt x="55840" y="31330"/>
                    </a:cubicBezTo>
                    <a:cubicBezTo>
                      <a:pt x="56207" y="31230"/>
                      <a:pt x="56607" y="31163"/>
                      <a:pt x="57008" y="31029"/>
                    </a:cubicBezTo>
                    <a:cubicBezTo>
                      <a:pt x="57241" y="30896"/>
                      <a:pt x="57441" y="30596"/>
                      <a:pt x="57275" y="30329"/>
                    </a:cubicBezTo>
                    <a:cubicBezTo>
                      <a:pt x="57138" y="30083"/>
                      <a:pt x="56845" y="30061"/>
                      <a:pt x="56597" y="30061"/>
                    </a:cubicBezTo>
                    <a:cubicBezTo>
                      <a:pt x="56542" y="30061"/>
                      <a:pt x="56489" y="30062"/>
                      <a:pt x="56441" y="30062"/>
                    </a:cubicBezTo>
                    <a:cubicBezTo>
                      <a:pt x="56391" y="30061"/>
                      <a:pt x="56342" y="30060"/>
                      <a:pt x="56293" y="30060"/>
                    </a:cubicBezTo>
                    <a:cubicBezTo>
                      <a:pt x="54777" y="30060"/>
                      <a:pt x="53298" y="30557"/>
                      <a:pt x="52037" y="31430"/>
                    </a:cubicBezTo>
                    <a:lnTo>
                      <a:pt x="51937" y="31530"/>
                    </a:lnTo>
                    <a:cubicBezTo>
                      <a:pt x="50837" y="32397"/>
                      <a:pt x="46400" y="35666"/>
                      <a:pt x="40362" y="38601"/>
                    </a:cubicBezTo>
                    <a:cubicBezTo>
                      <a:pt x="38995" y="36500"/>
                      <a:pt x="37694" y="34232"/>
                      <a:pt x="36593" y="31930"/>
                    </a:cubicBezTo>
                    <a:lnTo>
                      <a:pt x="37761" y="31396"/>
                    </a:lnTo>
                    <a:cubicBezTo>
                      <a:pt x="37761" y="31396"/>
                      <a:pt x="33991" y="22690"/>
                      <a:pt x="30389" y="21156"/>
                    </a:cubicBezTo>
                    <a:lnTo>
                      <a:pt x="26019" y="19721"/>
                    </a:lnTo>
                    <a:cubicBezTo>
                      <a:pt x="26019" y="16386"/>
                      <a:pt x="27220" y="16586"/>
                      <a:pt x="29088" y="15018"/>
                    </a:cubicBezTo>
                    <a:cubicBezTo>
                      <a:pt x="30422" y="13884"/>
                      <a:pt x="31223" y="12083"/>
                      <a:pt x="30856" y="8246"/>
                    </a:cubicBezTo>
                    <a:cubicBezTo>
                      <a:pt x="32524" y="5578"/>
                      <a:pt x="33558" y="1408"/>
                      <a:pt x="30756" y="207"/>
                    </a:cubicBezTo>
                    <a:cubicBezTo>
                      <a:pt x="30428" y="66"/>
                      <a:pt x="29957" y="1"/>
                      <a:pt x="2938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11"/>
              <p:cNvSpPr/>
              <p:nvPr/>
            </p:nvSpPr>
            <p:spPr>
              <a:xfrm>
                <a:off x="2718775" y="1358925"/>
                <a:ext cx="694700" cy="583775"/>
              </a:xfrm>
              <a:custGeom>
                <a:avLst/>
                <a:gdLst/>
                <a:ahLst/>
                <a:cxnLst/>
                <a:rect l="l" t="t" r="r" b="b"/>
                <a:pathLst>
                  <a:path w="27788" h="23351" extrusionOk="0">
                    <a:moveTo>
                      <a:pt x="13877" y="0"/>
                    </a:moveTo>
                    <a:cubicBezTo>
                      <a:pt x="6205" y="0"/>
                      <a:pt x="1" y="4170"/>
                      <a:pt x="1" y="9307"/>
                    </a:cubicBezTo>
                    <a:cubicBezTo>
                      <a:pt x="1" y="12576"/>
                      <a:pt x="2569" y="15511"/>
                      <a:pt x="6505" y="17146"/>
                    </a:cubicBezTo>
                    <a:cubicBezTo>
                      <a:pt x="5171" y="19714"/>
                      <a:pt x="3036" y="21916"/>
                      <a:pt x="434" y="23350"/>
                    </a:cubicBezTo>
                    <a:cubicBezTo>
                      <a:pt x="4204" y="23017"/>
                      <a:pt x="7740" y="21082"/>
                      <a:pt x="10108" y="18213"/>
                    </a:cubicBezTo>
                    <a:cubicBezTo>
                      <a:pt x="11342" y="18413"/>
                      <a:pt x="12576" y="18547"/>
                      <a:pt x="13911" y="18547"/>
                    </a:cubicBezTo>
                    <a:cubicBezTo>
                      <a:pt x="21583" y="18547"/>
                      <a:pt x="27787" y="14377"/>
                      <a:pt x="27787" y="9240"/>
                    </a:cubicBezTo>
                    <a:cubicBezTo>
                      <a:pt x="27754" y="4170"/>
                      <a:pt x="21549" y="0"/>
                      <a:pt x="138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11"/>
            <p:cNvGrpSpPr/>
            <p:nvPr/>
          </p:nvGrpSpPr>
          <p:grpSpPr>
            <a:xfrm>
              <a:off x="569200" y="968750"/>
              <a:ext cx="1965443" cy="3560177"/>
              <a:chOff x="578725" y="959650"/>
              <a:chExt cx="1965443" cy="3560177"/>
            </a:xfrm>
          </p:grpSpPr>
          <p:sp>
            <p:nvSpPr>
              <p:cNvPr id="139" name="Google Shape;139;p11"/>
              <p:cNvSpPr/>
              <p:nvPr/>
            </p:nvSpPr>
            <p:spPr>
              <a:xfrm>
                <a:off x="1337997" y="4399180"/>
                <a:ext cx="352326" cy="120647"/>
              </a:xfrm>
              <a:custGeom>
                <a:avLst/>
                <a:gdLst/>
                <a:ahLst/>
                <a:cxnLst/>
                <a:rect l="l" t="t" r="r" b="b"/>
                <a:pathLst>
                  <a:path w="12677" h="4341" extrusionOk="0">
                    <a:moveTo>
                      <a:pt x="634" y="0"/>
                    </a:moveTo>
                    <a:cubicBezTo>
                      <a:pt x="1" y="1735"/>
                      <a:pt x="868" y="3870"/>
                      <a:pt x="868" y="3870"/>
                    </a:cubicBezTo>
                    <a:lnTo>
                      <a:pt x="3103" y="4170"/>
                    </a:lnTo>
                    <a:lnTo>
                      <a:pt x="3103" y="3336"/>
                    </a:lnTo>
                    <a:cubicBezTo>
                      <a:pt x="3103" y="3336"/>
                      <a:pt x="5246" y="4341"/>
                      <a:pt x="9497" y="4341"/>
                    </a:cubicBezTo>
                    <a:cubicBezTo>
                      <a:pt x="10442" y="4341"/>
                      <a:pt x="11491" y="4291"/>
                      <a:pt x="12643" y="4170"/>
                    </a:cubicBezTo>
                    <a:cubicBezTo>
                      <a:pt x="12676" y="1535"/>
                      <a:pt x="7839" y="2235"/>
                      <a:pt x="4971" y="134"/>
                    </a:cubicBezTo>
                    <a:lnTo>
                      <a:pt x="63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1"/>
              <p:cNvSpPr/>
              <p:nvPr/>
            </p:nvSpPr>
            <p:spPr>
              <a:xfrm>
                <a:off x="578725" y="4389897"/>
                <a:ext cx="352298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12676" h="4342" extrusionOk="0">
                    <a:moveTo>
                      <a:pt x="12042" y="1"/>
                    </a:moveTo>
                    <a:lnTo>
                      <a:pt x="7739" y="134"/>
                    </a:lnTo>
                    <a:cubicBezTo>
                      <a:pt x="4837" y="2236"/>
                      <a:pt x="0" y="1535"/>
                      <a:pt x="67" y="4170"/>
                    </a:cubicBezTo>
                    <a:cubicBezTo>
                      <a:pt x="1219" y="4292"/>
                      <a:pt x="2268" y="4341"/>
                      <a:pt x="3212" y="4341"/>
                    </a:cubicBezTo>
                    <a:cubicBezTo>
                      <a:pt x="7463" y="4341"/>
                      <a:pt x="9607" y="3337"/>
                      <a:pt x="9607" y="3337"/>
                    </a:cubicBezTo>
                    <a:lnTo>
                      <a:pt x="9607" y="4170"/>
                    </a:lnTo>
                    <a:lnTo>
                      <a:pt x="11808" y="3870"/>
                    </a:lnTo>
                    <a:cubicBezTo>
                      <a:pt x="11808" y="3870"/>
                      <a:pt x="12676" y="1735"/>
                      <a:pt x="120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1"/>
              <p:cNvSpPr/>
              <p:nvPr/>
            </p:nvSpPr>
            <p:spPr>
              <a:xfrm>
                <a:off x="793786" y="2857415"/>
                <a:ext cx="778774" cy="1562105"/>
              </a:xfrm>
              <a:custGeom>
                <a:avLst/>
                <a:gdLst/>
                <a:ahLst/>
                <a:cxnLst/>
                <a:rect l="l" t="t" r="r" b="b"/>
                <a:pathLst>
                  <a:path w="28021" h="56206" extrusionOk="0">
                    <a:moveTo>
                      <a:pt x="6806" y="0"/>
                    </a:moveTo>
                    <a:cubicBezTo>
                      <a:pt x="1769" y="30589"/>
                      <a:pt x="1" y="55273"/>
                      <a:pt x="1" y="55273"/>
                    </a:cubicBezTo>
                    <a:cubicBezTo>
                      <a:pt x="792" y="55770"/>
                      <a:pt x="1634" y="56043"/>
                      <a:pt x="2464" y="56043"/>
                    </a:cubicBezTo>
                    <a:cubicBezTo>
                      <a:pt x="3140" y="56043"/>
                      <a:pt x="3809" y="55862"/>
                      <a:pt x="4437" y="55473"/>
                    </a:cubicBezTo>
                    <a:cubicBezTo>
                      <a:pt x="8037" y="33374"/>
                      <a:pt x="15767" y="11442"/>
                      <a:pt x="16112" y="11442"/>
                    </a:cubicBezTo>
                    <a:cubicBezTo>
                      <a:pt x="16112" y="11442"/>
                      <a:pt x="16112" y="11442"/>
                      <a:pt x="16112" y="11442"/>
                    </a:cubicBezTo>
                    <a:lnTo>
                      <a:pt x="16399" y="5750"/>
                    </a:lnTo>
                    <a:lnTo>
                      <a:pt x="16179" y="11442"/>
                    </a:lnTo>
                    <a:cubicBezTo>
                      <a:pt x="18214" y="32290"/>
                      <a:pt x="20215" y="55473"/>
                      <a:pt x="20215" y="55473"/>
                    </a:cubicBezTo>
                    <a:cubicBezTo>
                      <a:pt x="20997" y="55953"/>
                      <a:pt x="21761" y="56206"/>
                      <a:pt x="22525" y="56206"/>
                    </a:cubicBezTo>
                    <a:cubicBezTo>
                      <a:pt x="23195" y="56206"/>
                      <a:pt x="23866" y="56012"/>
                      <a:pt x="24552" y="55607"/>
                    </a:cubicBezTo>
                    <a:cubicBezTo>
                      <a:pt x="28021" y="20615"/>
                      <a:pt x="25552" y="334"/>
                      <a:pt x="25552" y="334"/>
                    </a:cubicBezTo>
                    <a:lnTo>
                      <a:pt x="16678" y="201"/>
                    </a:lnTo>
                    <a:lnTo>
                      <a:pt x="16678" y="201"/>
                    </a:lnTo>
                    <a:lnTo>
                      <a:pt x="16679" y="167"/>
                    </a:lnTo>
                    <a:lnTo>
                      <a:pt x="68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1"/>
              <p:cNvSpPr/>
              <p:nvPr/>
            </p:nvSpPr>
            <p:spPr>
              <a:xfrm>
                <a:off x="875385" y="3161499"/>
                <a:ext cx="327284" cy="1205222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43365" extrusionOk="0">
                    <a:moveTo>
                      <a:pt x="11675" y="0"/>
                    </a:moveTo>
                    <a:cubicBezTo>
                      <a:pt x="11642" y="0"/>
                      <a:pt x="11609" y="34"/>
                      <a:pt x="11575" y="67"/>
                    </a:cubicBezTo>
                    <a:cubicBezTo>
                      <a:pt x="6405" y="14044"/>
                      <a:pt x="2502" y="28554"/>
                      <a:pt x="0" y="43231"/>
                    </a:cubicBezTo>
                    <a:cubicBezTo>
                      <a:pt x="0" y="43265"/>
                      <a:pt x="34" y="43365"/>
                      <a:pt x="134" y="43365"/>
                    </a:cubicBezTo>
                    <a:cubicBezTo>
                      <a:pt x="167" y="43365"/>
                      <a:pt x="234" y="43331"/>
                      <a:pt x="267" y="43231"/>
                    </a:cubicBezTo>
                    <a:cubicBezTo>
                      <a:pt x="2736" y="28554"/>
                      <a:pt x="6605" y="14044"/>
                      <a:pt x="11775" y="134"/>
                    </a:cubicBezTo>
                    <a:cubicBezTo>
                      <a:pt x="11775" y="67"/>
                      <a:pt x="11742" y="34"/>
                      <a:pt x="116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11"/>
              <p:cNvSpPr/>
              <p:nvPr/>
            </p:nvSpPr>
            <p:spPr>
              <a:xfrm>
                <a:off x="1236942" y="2958471"/>
                <a:ext cx="45469" cy="178011"/>
              </a:xfrm>
              <a:custGeom>
                <a:avLst/>
                <a:gdLst/>
                <a:ahLst/>
                <a:cxnLst/>
                <a:rect l="l" t="t" r="r" b="b"/>
                <a:pathLst>
                  <a:path w="1636" h="6405" extrusionOk="0">
                    <a:moveTo>
                      <a:pt x="1502" y="0"/>
                    </a:moveTo>
                    <a:cubicBezTo>
                      <a:pt x="1435" y="0"/>
                      <a:pt x="1402" y="100"/>
                      <a:pt x="1402" y="134"/>
                    </a:cubicBezTo>
                    <a:cubicBezTo>
                      <a:pt x="1402" y="1601"/>
                      <a:pt x="1335" y="3136"/>
                      <a:pt x="1168" y="4604"/>
                    </a:cubicBezTo>
                    <a:cubicBezTo>
                      <a:pt x="1135" y="4904"/>
                      <a:pt x="1101" y="5304"/>
                      <a:pt x="935" y="5571"/>
                    </a:cubicBezTo>
                    <a:cubicBezTo>
                      <a:pt x="801" y="5838"/>
                      <a:pt x="601" y="6038"/>
                      <a:pt x="334" y="6138"/>
                    </a:cubicBezTo>
                    <a:lnTo>
                      <a:pt x="267" y="367"/>
                    </a:lnTo>
                    <a:cubicBezTo>
                      <a:pt x="267" y="300"/>
                      <a:pt x="167" y="234"/>
                      <a:pt x="134" y="234"/>
                    </a:cubicBezTo>
                    <a:cubicBezTo>
                      <a:pt x="67" y="234"/>
                      <a:pt x="1" y="334"/>
                      <a:pt x="1" y="367"/>
                    </a:cubicBezTo>
                    <a:lnTo>
                      <a:pt x="101" y="6305"/>
                    </a:lnTo>
                    <a:cubicBezTo>
                      <a:pt x="101" y="6338"/>
                      <a:pt x="101" y="6338"/>
                      <a:pt x="134" y="6371"/>
                    </a:cubicBezTo>
                    <a:cubicBezTo>
                      <a:pt x="167" y="6405"/>
                      <a:pt x="167" y="6405"/>
                      <a:pt x="234" y="6405"/>
                    </a:cubicBezTo>
                    <a:cubicBezTo>
                      <a:pt x="601" y="6305"/>
                      <a:pt x="901" y="6038"/>
                      <a:pt x="1168" y="5671"/>
                    </a:cubicBezTo>
                    <a:cubicBezTo>
                      <a:pt x="1335" y="5337"/>
                      <a:pt x="1402" y="4970"/>
                      <a:pt x="1435" y="4604"/>
                    </a:cubicBezTo>
                    <a:cubicBezTo>
                      <a:pt x="1602" y="3136"/>
                      <a:pt x="1602" y="1601"/>
                      <a:pt x="1635" y="134"/>
                    </a:cubicBezTo>
                    <a:cubicBezTo>
                      <a:pt x="1635" y="34"/>
                      <a:pt x="1535" y="0"/>
                      <a:pt x="1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11"/>
              <p:cNvSpPr/>
              <p:nvPr/>
            </p:nvSpPr>
            <p:spPr>
              <a:xfrm>
                <a:off x="1271238" y="3156858"/>
                <a:ext cx="114060" cy="12052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43366" extrusionOk="0">
                    <a:moveTo>
                      <a:pt x="68" y="1"/>
                    </a:moveTo>
                    <a:cubicBezTo>
                      <a:pt x="34" y="1"/>
                      <a:pt x="1" y="67"/>
                      <a:pt x="1" y="134"/>
                    </a:cubicBezTo>
                    <a:cubicBezTo>
                      <a:pt x="1669" y="14378"/>
                      <a:pt x="2936" y="28921"/>
                      <a:pt x="3904" y="43265"/>
                    </a:cubicBezTo>
                    <a:cubicBezTo>
                      <a:pt x="3904" y="43332"/>
                      <a:pt x="4004" y="43365"/>
                      <a:pt x="4037" y="43365"/>
                    </a:cubicBezTo>
                    <a:cubicBezTo>
                      <a:pt x="4070" y="43365"/>
                      <a:pt x="4104" y="43332"/>
                      <a:pt x="4104" y="43265"/>
                    </a:cubicBezTo>
                    <a:cubicBezTo>
                      <a:pt x="3136" y="28888"/>
                      <a:pt x="1835" y="14378"/>
                      <a:pt x="201" y="67"/>
                    </a:cubicBezTo>
                    <a:cubicBezTo>
                      <a:pt x="201" y="34"/>
                      <a:pt x="101" y="1"/>
                      <a:pt x="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>
                <a:off x="1325017" y="2004474"/>
                <a:ext cx="766712" cy="609962"/>
              </a:xfrm>
              <a:custGeom>
                <a:avLst/>
                <a:gdLst/>
                <a:ahLst/>
                <a:cxnLst/>
                <a:rect l="l" t="t" r="r" b="b"/>
                <a:pathLst>
                  <a:path w="27587" h="2194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402" y="8173"/>
                      <a:pt x="10141" y="19982"/>
                    </a:cubicBezTo>
                    <a:cubicBezTo>
                      <a:pt x="10908" y="21025"/>
                      <a:pt x="11647" y="21947"/>
                      <a:pt x="12820" y="21947"/>
                    </a:cubicBezTo>
                    <a:cubicBezTo>
                      <a:pt x="13484" y="21947"/>
                      <a:pt x="14286" y="21651"/>
                      <a:pt x="15311" y="20916"/>
                    </a:cubicBezTo>
                    <a:cubicBezTo>
                      <a:pt x="19281" y="18014"/>
                      <a:pt x="24651" y="14311"/>
                      <a:pt x="27587" y="12009"/>
                    </a:cubicBezTo>
                    <a:lnTo>
                      <a:pt x="25319" y="9274"/>
                    </a:lnTo>
                    <a:cubicBezTo>
                      <a:pt x="25319" y="9274"/>
                      <a:pt x="25319" y="9274"/>
                      <a:pt x="25319" y="9274"/>
                    </a:cubicBezTo>
                    <a:lnTo>
                      <a:pt x="25319" y="9274"/>
                    </a:lnTo>
                    <a:cubicBezTo>
                      <a:pt x="25310" y="9274"/>
                      <a:pt x="20485" y="13125"/>
                      <a:pt x="13477" y="16579"/>
                    </a:cubicBezTo>
                    <a:cubicBezTo>
                      <a:pt x="11342" y="13277"/>
                      <a:pt x="9407" y="9641"/>
                      <a:pt x="8240" y="607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AD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>
                <a:off x="2012917" y="2228875"/>
                <a:ext cx="252189" cy="153053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5507" extrusionOk="0">
                    <a:moveTo>
                      <a:pt x="4162" y="1"/>
                    </a:moveTo>
                    <a:cubicBezTo>
                      <a:pt x="2849" y="1"/>
                      <a:pt x="1536" y="489"/>
                      <a:pt x="401" y="1333"/>
                    </a:cubicBezTo>
                    <a:cubicBezTo>
                      <a:pt x="267" y="1400"/>
                      <a:pt x="334" y="1534"/>
                      <a:pt x="367" y="1667"/>
                    </a:cubicBezTo>
                    <a:cubicBezTo>
                      <a:pt x="367" y="1667"/>
                      <a:pt x="334" y="1700"/>
                      <a:pt x="334" y="1734"/>
                    </a:cubicBezTo>
                    <a:cubicBezTo>
                      <a:pt x="101" y="2701"/>
                      <a:pt x="1" y="3768"/>
                      <a:pt x="768" y="4502"/>
                    </a:cubicBezTo>
                    <a:cubicBezTo>
                      <a:pt x="1402" y="5069"/>
                      <a:pt x="2402" y="5336"/>
                      <a:pt x="3203" y="5436"/>
                    </a:cubicBezTo>
                    <a:cubicBezTo>
                      <a:pt x="3508" y="5483"/>
                      <a:pt x="3816" y="5506"/>
                      <a:pt x="4124" y="5506"/>
                    </a:cubicBezTo>
                    <a:cubicBezTo>
                      <a:pt x="5567" y="5506"/>
                      <a:pt x="7007" y="4997"/>
                      <a:pt x="8106" y="4035"/>
                    </a:cubicBezTo>
                    <a:cubicBezTo>
                      <a:pt x="8206" y="4002"/>
                      <a:pt x="8206" y="3902"/>
                      <a:pt x="8206" y="3835"/>
                    </a:cubicBezTo>
                    <a:cubicBezTo>
                      <a:pt x="8507" y="3602"/>
                      <a:pt x="8773" y="3368"/>
                      <a:pt x="8907" y="3035"/>
                    </a:cubicBezTo>
                    <a:cubicBezTo>
                      <a:pt x="8940" y="2901"/>
                      <a:pt x="8907" y="2834"/>
                      <a:pt x="8840" y="2768"/>
                    </a:cubicBezTo>
                    <a:cubicBezTo>
                      <a:pt x="8874" y="2734"/>
                      <a:pt x="8907" y="2634"/>
                      <a:pt x="8940" y="2601"/>
                    </a:cubicBezTo>
                    <a:cubicBezTo>
                      <a:pt x="9074" y="2367"/>
                      <a:pt x="9074" y="2101"/>
                      <a:pt x="8940" y="1900"/>
                    </a:cubicBezTo>
                    <a:cubicBezTo>
                      <a:pt x="9040" y="1700"/>
                      <a:pt x="9040" y="1500"/>
                      <a:pt x="8874" y="1333"/>
                    </a:cubicBezTo>
                    <a:cubicBezTo>
                      <a:pt x="8717" y="1145"/>
                      <a:pt x="8531" y="1082"/>
                      <a:pt x="8339" y="1082"/>
                    </a:cubicBezTo>
                    <a:cubicBezTo>
                      <a:pt x="8123" y="1082"/>
                      <a:pt x="7901" y="1163"/>
                      <a:pt x="7706" y="1233"/>
                    </a:cubicBezTo>
                    <a:cubicBezTo>
                      <a:pt x="7206" y="1400"/>
                      <a:pt x="6705" y="1500"/>
                      <a:pt x="6172" y="1534"/>
                    </a:cubicBezTo>
                    <a:cubicBezTo>
                      <a:pt x="5965" y="1551"/>
                      <a:pt x="5756" y="1559"/>
                      <a:pt x="5546" y="1559"/>
                    </a:cubicBezTo>
                    <a:cubicBezTo>
                      <a:pt x="4942" y="1559"/>
                      <a:pt x="4330" y="1490"/>
                      <a:pt x="3737" y="1367"/>
                    </a:cubicBezTo>
                    <a:cubicBezTo>
                      <a:pt x="3870" y="1333"/>
                      <a:pt x="4003" y="1267"/>
                      <a:pt x="4103" y="1267"/>
                    </a:cubicBezTo>
                    <a:cubicBezTo>
                      <a:pt x="4504" y="1200"/>
                      <a:pt x="4904" y="1100"/>
                      <a:pt x="5271" y="1000"/>
                    </a:cubicBezTo>
                    <a:cubicBezTo>
                      <a:pt x="5538" y="866"/>
                      <a:pt x="5738" y="566"/>
                      <a:pt x="5571" y="266"/>
                    </a:cubicBezTo>
                    <a:cubicBezTo>
                      <a:pt x="5438" y="52"/>
                      <a:pt x="5155" y="31"/>
                      <a:pt x="4910" y="31"/>
                    </a:cubicBezTo>
                    <a:cubicBezTo>
                      <a:pt x="4849" y="31"/>
                      <a:pt x="4791" y="32"/>
                      <a:pt x="4737" y="32"/>
                    </a:cubicBezTo>
                    <a:cubicBezTo>
                      <a:pt x="4546" y="11"/>
                      <a:pt x="4354" y="1"/>
                      <a:pt x="4162" y="1"/>
                    </a:cubicBezTo>
                    <a:close/>
                  </a:path>
                </a:pathLst>
              </a:custGeom>
              <a:solidFill>
                <a:srgbClr val="EFAD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>
                <a:off x="2143627" y="2277597"/>
                <a:ext cx="116840" cy="2329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838" extrusionOk="0">
                    <a:moveTo>
                      <a:pt x="4118" y="1"/>
                    </a:moveTo>
                    <a:cubicBezTo>
                      <a:pt x="4104" y="1"/>
                      <a:pt x="4088" y="5"/>
                      <a:pt x="4070" y="14"/>
                    </a:cubicBezTo>
                    <a:cubicBezTo>
                      <a:pt x="3050" y="428"/>
                      <a:pt x="1938" y="682"/>
                      <a:pt x="791" y="682"/>
                    </a:cubicBezTo>
                    <a:cubicBezTo>
                      <a:pt x="551" y="682"/>
                      <a:pt x="310" y="671"/>
                      <a:pt x="68" y="648"/>
                    </a:cubicBezTo>
                    <a:cubicBezTo>
                      <a:pt x="34" y="648"/>
                      <a:pt x="1" y="681"/>
                      <a:pt x="1" y="748"/>
                    </a:cubicBezTo>
                    <a:cubicBezTo>
                      <a:pt x="1" y="781"/>
                      <a:pt x="34" y="815"/>
                      <a:pt x="68" y="815"/>
                    </a:cubicBezTo>
                    <a:cubicBezTo>
                      <a:pt x="279" y="830"/>
                      <a:pt x="491" y="837"/>
                      <a:pt x="703" y="837"/>
                    </a:cubicBezTo>
                    <a:cubicBezTo>
                      <a:pt x="1890" y="837"/>
                      <a:pt x="3066" y="601"/>
                      <a:pt x="4171" y="147"/>
                    </a:cubicBezTo>
                    <a:cubicBezTo>
                      <a:pt x="4204" y="147"/>
                      <a:pt x="4204" y="114"/>
                      <a:pt x="4204" y="81"/>
                    </a:cubicBezTo>
                    <a:cubicBezTo>
                      <a:pt x="4179" y="32"/>
                      <a:pt x="4155" y="1"/>
                      <a:pt x="4118" y="1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1"/>
              <p:cNvSpPr/>
              <p:nvPr/>
            </p:nvSpPr>
            <p:spPr>
              <a:xfrm>
                <a:off x="2144571" y="2303555"/>
                <a:ext cx="109419" cy="20678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744" extrusionOk="0">
                    <a:moveTo>
                      <a:pt x="3830" y="1"/>
                    </a:moveTo>
                    <a:cubicBezTo>
                      <a:pt x="3821" y="1"/>
                      <a:pt x="3812" y="5"/>
                      <a:pt x="3803" y="14"/>
                    </a:cubicBezTo>
                    <a:cubicBezTo>
                      <a:pt x="2927" y="389"/>
                      <a:pt x="1977" y="577"/>
                      <a:pt x="1035" y="577"/>
                    </a:cubicBezTo>
                    <a:cubicBezTo>
                      <a:pt x="722" y="577"/>
                      <a:pt x="409" y="556"/>
                      <a:pt x="100" y="514"/>
                    </a:cubicBezTo>
                    <a:cubicBezTo>
                      <a:pt x="34" y="514"/>
                      <a:pt x="0" y="548"/>
                      <a:pt x="0" y="581"/>
                    </a:cubicBezTo>
                    <a:cubicBezTo>
                      <a:pt x="0" y="614"/>
                      <a:pt x="34" y="681"/>
                      <a:pt x="100" y="681"/>
                    </a:cubicBezTo>
                    <a:cubicBezTo>
                      <a:pt x="417" y="723"/>
                      <a:pt x="736" y="744"/>
                      <a:pt x="1055" y="744"/>
                    </a:cubicBezTo>
                    <a:cubicBezTo>
                      <a:pt x="2012" y="744"/>
                      <a:pt x="2969" y="556"/>
                      <a:pt x="3870" y="181"/>
                    </a:cubicBezTo>
                    <a:cubicBezTo>
                      <a:pt x="3936" y="181"/>
                      <a:pt x="3936" y="147"/>
                      <a:pt x="3936" y="81"/>
                    </a:cubicBezTo>
                    <a:cubicBezTo>
                      <a:pt x="3888" y="32"/>
                      <a:pt x="3857" y="1"/>
                      <a:pt x="3830" y="1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11"/>
              <p:cNvSpPr/>
              <p:nvPr/>
            </p:nvSpPr>
            <p:spPr>
              <a:xfrm>
                <a:off x="2142709" y="2333238"/>
                <a:ext cx="90881" cy="14424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519" extrusionOk="0">
                    <a:moveTo>
                      <a:pt x="3185" y="1"/>
                    </a:moveTo>
                    <a:cubicBezTo>
                      <a:pt x="3163" y="1"/>
                      <a:pt x="3136" y="5"/>
                      <a:pt x="3103" y="13"/>
                    </a:cubicBezTo>
                    <a:cubicBezTo>
                      <a:pt x="2352" y="239"/>
                      <a:pt x="1602" y="351"/>
                      <a:pt x="837" y="351"/>
                    </a:cubicBezTo>
                    <a:cubicBezTo>
                      <a:pt x="582" y="351"/>
                      <a:pt x="326" y="339"/>
                      <a:pt x="67" y="314"/>
                    </a:cubicBezTo>
                    <a:cubicBezTo>
                      <a:pt x="34" y="314"/>
                      <a:pt x="1" y="347"/>
                      <a:pt x="1" y="414"/>
                    </a:cubicBezTo>
                    <a:cubicBezTo>
                      <a:pt x="1" y="447"/>
                      <a:pt x="34" y="480"/>
                      <a:pt x="67" y="480"/>
                    </a:cubicBezTo>
                    <a:cubicBezTo>
                      <a:pt x="342" y="506"/>
                      <a:pt x="613" y="518"/>
                      <a:pt x="881" y="518"/>
                    </a:cubicBezTo>
                    <a:cubicBezTo>
                      <a:pt x="1683" y="518"/>
                      <a:pt x="2452" y="405"/>
                      <a:pt x="3203" y="180"/>
                    </a:cubicBezTo>
                    <a:cubicBezTo>
                      <a:pt x="3236" y="180"/>
                      <a:pt x="3270" y="147"/>
                      <a:pt x="3270" y="114"/>
                    </a:cubicBezTo>
                    <a:cubicBezTo>
                      <a:pt x="3270" y="39"/>
                      <a:pt x="3251" y="1"/>
                      <a:pt x="3185" y="1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>
                <a:off x="1410313" y="1978516"/>
                <a:ext cx="218810" cy="363443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13077" extrusionOk="0">
                    <a:moveTo>
                      <a:pt x="501" y="1"/>
                    </a:moveTo>
                    <a:cubicBezTo>
                      <a:pt x="0" y="3537"/>
                      <a:pt x="734" y="8106"/>
                      <a:pt x="1968" y="13077"/>
                    </a:cubicBezTo>
                    <a:lnTo>
                      <a:pt x="7873" y="10241"/>
                    </a:lnTo>
                    <a:cubicBezTo>
                      <a:pt x="7873" y="10241"/>
                      <a:pt x="4037" y="1535"/>
                      <a:pt x="5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>
                <a:off x="969936" y="1938660"/>
                <a:ext cx="545150" cy="997695"/>
              </a:xfrm>
              <a:custGeom>
                <a:avLst/>
                <a:gdLst/>
                <a:ahLst/>
                <a:cxnLst/>
                <a:rect l="l" t="t" r="r" b="b"/>
                <a:pathLst>
                  <a:path w="19615" h="35898" extrusionOk="0">
                    <a:moveTo>
                      <a:pt x="7606" y="0"/>
                    </a:moveTo>
                    <a:lnTo>
                      <a:pt x="3270" y="1401"/>
                    </a:lnTo>
                    <a:cubicBezTo>
                      <a:pt x="3270" y="1401"/>
                      <a:pt x="835" y="17546"/>
                      <a:pt x="1" y="34558"/>
                    </a:cubicBezTo>
                    <a:cubicBezTo>
                      <a:pt x="1" y="34558"/>
                      <a:pt x="2650" y="35898"/>
                      <a:pt x="8554" y="35898"/>
                    </a:cubicBezTo>
                    <a:cubicBezTo>
                      <a:pt x="11439" y="35898"/>
                      <a:pt x="15103" y="35578"/>
                      <a:pt x="19615" y="34625"/>
                    </a:cubicBezTo>
                    <a:cubicBezTo>
                      <a:pt x="18581" y="20148"/>
                      <a:pt x="16346" y="1435"/>
                      <a:pt x="16346" y="1435"/>
                    </a:cubicBezTo>
                    <a:lnTo>
                      <a:pt x="119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>
                <a:off x="1199866" y="2706666"/>
                <a:ext cx="254968" cy="170952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6151" extrusionOk="0">
                    <a:moveTo>
                      <a:pt x="2603" y="0"/>
                    </a:moveTo>
                    <a:cubicBezTo>
                      <a:pt x="2214" y="0"/>
                      <a:pt x="1823" y="29"/>
                      <a:pt x="1435" y="87"/>
                    </a:cubicBezTo>
                    <a:cubicBezTo>
                      <a:pt x="1301" y="154"/>
                      <a:pt x="1235" y="254"/>
                      <a:pt x="1268" y="354"/>
                    </a:cubicBezTo>
                    <a:lnTo>
                      <a:pt x="1235" y="387"/>
                    </a:lnTo>
                    <a:cubicBezTo>
                      <a:pt x="634" y="1155"/>
                      <a:pt x="0" y="2055"/>
                      <a:pt x="401" y="3056"/>
                    </a:cubicBezTo>
                    <a:cubicBezTo>
                      <a:pt x="734" y="3857"/>
                      <a:pt x="1435" y="4557"/>
                      <a:pt x="2135" y="5024"/>
                    </a:cubicBezTo>
                    <a:cubicBezTo>
                      <a:pt x="3211" y="5757"/>
                      <a:pt x="4484" y="6150"/>
                      <a:pt x="5770" y="6150"/>
                    </a:cubicBezTo>
                    <a:cubicBezTo>
                      <a:pt x="6238" y="6150"/>
                      <a:pt x="6709" y="6098"/>
                      <a:pt x="7172" y="5991"/>
                    </a:cubicBezTo>
                    <a:cubicBezTo>
                      <a:pt x="7272" y="5925"/>
                      <a:pt x="7306" y="5891"/>
                      <a:pt x="7339" y="5825"/>
                    </a:cubicBezTo>
                    <a:cubicBezTo>
                      <a:pt x="7739" y="5758"/>
                      <a:pt x="8073" y="5691"/>
                      <a:pt x="8340" y="5424"/>
                    </a:cubicBezTo>
                    <a:cubicBezTo>
                      <a:pt x="8440" y="5358"/>
                      <a:pt x="8440" y="5224"/>
                      <a:pt x="8406" y="5157"/>
                    </a:cubicBezTo>
                    <a:cubicBezTo>
                      <a:pt x="8473" y="5091"/>
                      <a:pt x="8506" y="5091"/>
                      <a:pt x="8606" y="5057"/>
                    </a:cubicBezTo>
                    <a:cubicBezTo>
                      <a:pt x="8807" y="4924"/>
                      <a:pt x="8940" y="4690"/>
                      <a:pt x="8940" y="4424"/>
                    </a:cubicBezTo>
                    <a:cubicBezTo>
                      <a:pt x="9107" y="4324"/>
                      <a:pt x="9174" y="4090"/>
                      <a:pt x="9107" y="3857"/>
                    </a:cubicBezTo>
                    <a:cubicBezTo>
                      <a:pt x="8973" y="3390"/>
                      <a:pt x="8473" y="3323"/>
                      <a:pt x="8106" y="3256"/>
                    </a:cubicBezTo>
                    <a:cubicBezTo>
                      <a:pt x="7606" y="3189"/>
                      <a:pt x="7072" y="3056"/>
                      <a:pt x="6605" y="2856"/>
                    </a:cubicBezTo>
                    <a:cubicBezTo>
                      <a:pt x="5838" y="2556"/>
                      <a:pt x="5137" y="2155"/>
                      <a:pt x="4504" y="1588"/>
                    </a:cubicBezTo>
                    <a:lnTo>
                      <a:pt x="4504" y="1588"/>
                    </a:lnTo>
                    <a:cubicBezTo>
                      <a:pt x="4637" y="1655"/>
                      <a:pt x="4770" y="1655"/>
                      <a:pt x="4904" y="1688"/>
                    </a:cubicBezTo>
                    <a:cubicBezTo>
                      <a:pt x="5271" y="1755"/>
                      <a:pt x="5671" y="1888"/>
                      <a:pt x="6071" y="1922"/>
                    </a:cubicBezTo>
                    <a:cubicBezTo>
                      <a:pt x="6102" y="1930"/>
                      <a:pt x="6134" y="1933"/>
                      <a:pt x="6166" y="1933"/>
                    </a:cubicBezTo>
                    <a:cubicBezTo>
                      <a:pt x="6410" y="1933"/>
                      <a:pt x="6668" y="1716"/>
                      <a:pt x="6638" y="1421"/>
                    </a:cubicBezTo>
                    <a:cubicBezTo>
                      <a:pt x="6638" y="1088"/>
                      <a:pt x="6271" y="921"/>
                      <a:pt x="6005" y="821"/>
                    </a:cubicBezTo>
                    <a:cubicBezTo>
                      <a:pt x="4951" y="269"/>
                      <a:pt x="3784" y="0"/>
                      <a:pt x="2603" y="0"/>
                    </a:cubicBezTo>
                    <a:close/>
                  </a:path>
                </a:pathLst>
              </a:custGeom>
              <a:solidFill>
                <a:srgbClr val="EFAD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>
                <a:off x="1331521" y="2791574"/>
                <a:ext cx="113115" cy="3991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1436" extrusionOk="0">
                    <a:moveTo>
                      <a:pt x="100" y="1"/>
                    </a:moveTo>
                    <a:cubicBezTo>
                      <a:pt x="67" y="1"/>
                      <a:pt x="33" y="1"/>
                      <a:pt x="0" y="34"/>
                    </a:cubicBezTo>
                    <a:cubicBezTo>
                      <a:pt x="0" y="101"/>
                      <a:pt x="0" y="134"/>
                      <a:pt x="33" y="168"/>
                    </a:cubicBezTo>
                    <a:cubicBezTo>
                      <a:pt x="1234" y="868"/>
                      <a:pt x="2602" y="1335"/>
                      <a:pt x="4003" y="1435"/>
                    </a:cubicBezTo>
                    <a:cubicBezTo>
                      <a:pt x="4036" y="1435"/>
                      <a:pt x="4070" y="1435"/>
                      <a:pt x="4070" y="1369"/>
                    </a:cubicBezTo>
                    <a:cubicBezTo>
                      <a:pt x="4070" y="1302"/>
                      <a:pt x="4036" y="1269"/>
                      <a:pt x="4003" y="1235"/>
                    </a:cubicBezTo>
                    <a:cubicBezTo>
                      <a:pt x="2602" y="1135"/>
                      <a:pt x="1268" y="701"/>
                      <a:pt x="100" y="1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1"/>
              <p:cNvSpPr/>
              <p:nvPr/>
            </p:nvSpPr>
            <p:spPr>
              <a:xfrm>
                <a:off x="1322238" y="2811057"/>
                <a:ext cx="103861" cy="39882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1435" extrusionOk="0">
                    <a:moveTo>
                      <a:pt x="101" y="0"/>
                    </a:moveTo>
                    <a:cubicBezTo>
                      <a:pt x="67" y="0"/>
                      <a:pt x="34" y="0"/>
                      <a:pt x="0" y="67"/>
                    </a:cubicBezTo>
                    <a:cubicBezTo>
                      <a:pt x="0" y="101"/>
                      <a:pt x="0" y="134"/>
                      <a:pt x="34" y="167"/>
                    </a:cubicBezTo>
                    <a:cubicBezTo>
                      <a:pt x="1101" y="901"/>
                      <a:pt x="2369" y="1335"/>
                      <a:pt x="3670" y="1435"/>
                    </a:cubicBezTo>
                    <a:cubicBezTo>
                      <a:pt x="3703" y="1435"/>
                      <a:pt x="3736" y="1435"/>
                      <a:pt x="3736" y="1401"/>
                    </a:cubicBezTo>
                    <a:cubicBezTo>
                      <a:pt x="3736" y="1301"/>
                      <a:pt x="3703" y="1268"/>
                      <a:pt x="3670" y="1235"/>
                    </a:cubicBezTo>
                    <a:cubicBezTo>
                      <a:pt x="2402" y="1135"/>
                      <a:pt x="1168" y="734"/>
                      <a:pt x="101" y="0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1"/>
              <p:cNvSpPr/>
              <p:nvPr/>
            </p:nvSpPr>
            <p:spPr>
              <a:xfrm>
                <a:off x="1310176" y="2833319"/>
                <a:ext cx="86268" cy="36158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1301" extrusionOk="0">
                    <a:moveTo>
                      <a:pt x="134" y="0"/>
                    </a:moveTo>
                    <a:cubicBezTo>
                      <a:pt x="101" y="0"/>
                      <a:pt x="34" y="0"/>
                      <a:pt x="1" y="33"/>
                    </a:cubicBezTo>
                    <a:cubicBezTo>
                      <a:pt x="1" y="100"/>
                      <a:pt x="1" y="133"/>
                      <a:pt x="34" y="167"/>
                    </a:cubicBezTo>
                    <a:cubicBezTo>
                      <a:pt x="968" y="701"/>
                      <a:pt x="1936" y="1101"/>
                      <a:pt x="2970" y="1301"/>
                    </a:cubicBezTo>
                    <a:cubicBezTo>
                      <a:pt x="3003" y="1301"/>
                      <a:pt x="3036" y="1301"/>
                      <a:pt x="3036" y="1268"/>
                    </a:cubicBezTo>
                    <a:cubicBezTo>
                      <a:pt x="3103" y="1168"/>
                      <a:pt x="3036" y="1134"/>
                      <a:pt x="2970" y="1134"/>
                    </a:cubicBezTo>
                    <a:cubicBezTo>
                      <a:pt x="1969" y="901"/>
                      <a:pt x="1002" y="534"/>
                      <a:pt x="134" y="0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>
                <a:off x="753931" y="1988716"/>
                <a:ext cx="508075" cy="814932"/>
              </a:xfrm>
              <a:custGeom>
                <a:avLst/>
                <a:gdLst/>
                <a:ahLst/>
                <a:cxnLst/>
                <a:rect l="l" t="t" r="r" b="b"/>
                <a:pathLst>
                  <a:path w="18281" h="29322" extrusionOk="0">
                    <a:moveTo>
                      <a:pt x="18280" y="25852"/>
                    </a:moveTo>
                    <a:lnTo>
                      <a:pt x="18280" y="25853"/>
                    </a:lnTo>
                    <a:lnTo>
                      <a:pt x="18280" y="25853"/>
                    </a:lnTo>
                    <a:cubicBezTo>
                      <a:pt x="18280" y="25853"/>
                      <a:pt x="18280" y="25852"/>
                      <a:pt x="18280" y="25852"/>
                    </a:cubicBezTo>
                    <a:close/>
                    <a:moveTo>
                      <a:pt x="10641" y="1"/>
                    </a:moveTo>
                    <a:cubicBezTo>
                      <a:pt x="10641" y="1"/>
                      <a:pt x="4871" y="5972"/>
                      <a:pt x="601" y="20015"/>
                    </a:cubicBezTo>
                    <a:cubicBezTo>
                      <a:pt x="1" y="21983"/>
                      <a:pt x="1" y="23751"/>
                      <a:pt x="2969" y="24718"/>
                    </a:cubicBezTo>
                    <a:cubicBezTo>
                      <a:pt x="7639" y="26219"/>
                      <a:pt x="13810" y="28321"/>
                      <a:pt x="17380" y="29322"/>
                    </a:cubicBezTo>
                    <a:lnTo>
                      <a:pt x="18280" y="25853"/>
                    </a:lnTo>
                    <a:lnTo>
                      <a:pt x="18280" y="25853"/>
                    </a:lnTo>
                    <a:cubicBezTo>
                      <a:pt x="18280" y="25853"/>
                      <a:pt x="18279" y="25853"/>
                      <a:pt x="18278" y="25853"/>
                    </a:cubicBezTo>
                    <a:cubicBezTo>
                      <a:pt x="18156" y="25853"/>
                      <a:pt x="12236" y="24280"/>
                      <a:pt x="5304" y="20682"/>
                    </a:cubicBezTo>
                    <a:cubicBezTo>
                      <a:pt x="6672" y="17013"/>
                      <a:pt x="8440" y="13243"/>
                      <a:pt x="10641" y="10208"/>
                    </a:cubicBez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EFAD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>
                <a:off x="866103" y="1978516"/>
                <a:ext cx="230872" cy="363443"/>
              </a:xfrm>
              <a:custGeom>
                <a:avLst/>
                <a:gdLst/>
                <a:ahLst/>
                <a:cxnLst/>
                <a:rect l="l" t="t" r="r" b="b"/>
                <a:pathLst>
                  <a:path w="8307" h="13077" extrusionOk="0">
                    <a:moveTo>
                      <a:pt x="7072" y="1"/>
                    </a:moveTo>
                    <a:cubicBezTo>
                      <a:pt x="3503" y="1535"/>
                      <a:pt x="1" y="9741"/>
                      <a:pt x="1" y="9741"/>
                    </a:cubicBezTo>
                    <a:lnTo>
                      <a:pt x="5605" y="13077"/>
                    </a:lnTo>
                    <a:cubicBezTo>
                      <a:pt x="8307" y="9507"/>
                      <a:pt x="8173" y="4938"/>
                      <a:pt x="70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>
                <a:off x="1050591" y="1390553"/>
                <a:ext cx="461717" cy="439650"/>
              </a:xfrm>
              <a:custGeom>
                <a:avLst/>
                <a:gdLst/>
                <a:ahLst/>
                <a:cxnLst/>
                <a:rect l="l" t="t" r="r" b="b"/>
                <a:pathLst>
                  <a:path w="16613" h="15819" extrusionOk="0">
                    <a:moveTo>
                      <a:pt x="12431" y="1"/>
                    </a:moveTo>
                    <a:cubicBezTo>
                      <a:pt x="9090" y="1"/>
                      <a:pt x="2397" y="2213"/>
                      <a:pt x="1002" y="4377"/>
                    </a:cubicBezTo>
                    <a:cubicBezTo>
                      <a:pt x="1" y="5978"/>
                      <a:pt x="835" y="8013"/>
                      <a:pt x="1368" y="9681"/>
                    </a:cubicBezTo>
                    <a:cubicBezTo>
                      <a:pt x="1969" y="11415"/>
                      <a:pt x="2803" y="13083"/>
                      <a:pt x="3837" y="14584"/>
                    </a:cubicBezTo>
                    <a:cubicBezTo>
                      <a:pt x="4204" y="15151"/>
                      <a:pt x="4671" y="15752"/>
                      <a:pt x="5371" y="15819"/>
                    </a:cubicBezTo>
                    <a:cubicBezTo>
                      <a:pt x="6172" y="15819"/>
                      <a:pt x="6639" y="15151"/>
                      <a:pt x="7006" y="14551"/>
                    </a:cubicBezTo>
                    <a:cubicBezTo>
                      <a:pt x="8674" y="11849"/>
                      <a:pt x="12176" y="10982"/>
                      <a:pt x="13877" y="8246"/>
                    </a:cubicBezTo>
                    <a:cubicBezTo>
                      <a:pt x="15545" y="5578"/>
                      <a:pt x="16613" y="1375"/>
                      <a:pt x="13811" y="207"/>
                    </a:cubicBezTo>
                    <a:cubicBezTo>
                      <a:pt x="13479" y="66"/>
                      <a:pt x="13004" y="1"/>
                      <a:pt x="124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11"/>
              <p:cNvSpPr/>
              <p:nvPr/>
            </p:nvSpPr>
            <p:spPr>
              <a:xfrm>
                <a:off x="1143308" y="1467818"/>
                <a:ext cx="313388" cy="511438"/>
              </a:xfrm>
              <a:custGeom>
                <a:avLst/>
                <a:gdLst/>
                <a:ahLst/>
                <a:cxnLst/>
                <a:rect l="l" t="t" r="r" b="b"/>
                <a:pathLst>
                  <a:path w="11276" h="18402" extrusionOk="0">
                    <a:moveTo>
                      <a:pt x="5258" y="0"/>
                    </a:moveTo>
                    <a:cubicBezTo>
                      <a:pt x="3482" y="0"/>
                      <a:pt x="1710" y="643"/>
                      <a:pt x="868" y="2197"/>
                    </a:cubicBezTo>
                    <a:cubicBezTo>
                      <a:pt x="34" y="3632"/>
                      <a:pt x="1" y="9236"/>
                      <a:pt x="1" y="9236"/>
                    </a:cubicBezTo>
                    <a:cubicBezTo>
                      <a:pt x="1" y="9236"/>
                      <a:pt x="1502" y="12572"/>
                      <a:pt x="1468" y="16975"/>
                    </a:cubicBezTo>
                    <a:cubicBezTo>
                      <a:pt x="1890" y="17949"/>
                      <a:pt x="2748" y="18402"/>
                      <a:pt x="3597" y="18402"/>
                    </a:cubicBezTo>
                    <a:cubicBezTo>
                      <a:pt x="4492" y="18402"/>
                      <a:pt x="5378" y="17899"/>
                      <a:pt x="5738" y="16975"/>
                    </a:cubicBezTo>
                    <a:cubicBezTo>
                      <a:pt x="5738" y="13639"/>
                      <a:pt x="6972" y="13872"/>
                      <a:pt x="8840" y="12271"/>
                    </a:cubicBezTo>
                    <a:cubicBezTo>
                      <a:pt x="10441" y="10904"/>
                      <a:pt x="11275" y="8469"/>
                      <a:pt x="10174" y="2664"/>
                    </a:cubicBezTo>
                    <a:cubicBezTo>
                      <a:pt x="9873" y="1082"/>
                      <a:pt x="7562" y="0"/>
                      <a:pt x="5258" y="0"/>
                    </a:cubicBezTo>
                    <a:close/>
                  </a:path>
                </a:pathLst>
              </a:custGeom>
              <a:solidFill>
                <a:srgbClr val="EFAD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11"/>
              <p:cNvSpPr/>
              <p:nvPr/>
            </p:nvSpPr>
            <p:spPr>
              <a:xfrm>
                <a:off x="1123853" y="1454755"/>
                <a:ext cx="328202" cy="228982"/>
              </a:xfrm>
              <a:custGeom>
                <a:avLst/>
                <a:gdLst/>
                <a:ahLst/>
                <a:cxnLst/>
                <a:rect l="l" t="t" r="r" b="b"/>
                <a:pathLst>
                  <a:path w="11809" h="8239" extrusionOk="0">
                    <a:moveTo>
                      <a:pt x="5995" y="0"/>
                    </a:moveTo>
                    <a:cubicBezTo>
                      <a:pt x="5287" y="0"/>
                      <a:pt x="4561" y="68"/>
                      <a:pt x="3869" y="199"/>
                    </a:cubicBezTo>
                    <a:cubicBezTo>
                      <a:pt x="1401" y="633"/>
                      <a:pt x="334" y="1733"/>
                      <a:pt x="234" y="3501"/>
                    </a:cubicBezTo>
                    <a:cubicBezTo>
                      <a:pt x="167" y="5269"/>
                      <a:pt x="0" y="7504"/>
                      <a:pt x="0" y="7504"/>
                    </a:cubicBezTo>
                    <a:lnTo>
                      <a:pt x="967" y="8238"/>
                    </a:lnTo>
                    <a:cubicBezTo>
                      <a:pt x="2468" y="7237"/>
                      <a:pt x="2302" y="3435"/>
                      <a:pt x="2302" y="3435"/>
                    </a:cubicBezTo>
                    <a:lnTo>
                      <a:pt x="2302" y="3435"/>
                    </a:lnTo>
                    <a:cubicBezTo>
                      <a:pt x="3112" y="4593"/>
                      <a:pt x="4502" y="4770"/>
                      <a:pt x="5276" y="4770"/>
                    </a:cubicBezTo>
                    <a:cubicBezTo>
                      <a:pt x="5616" y="4770"/>
                      <a:pt x="5838" y="4736"/>
                      <a:pt x="5838" y="4736"/>
                    </a:cubicBezTo>
                    <a:lnTo>
                      <a:pt x="4470" y="3568"/>
                    </a:lnTo>
                    <a:lnTo>
                      <a:pt x="4470" y="3568"/>
                    </a:lnTo>
                    <a:cubicBezTo>
                      <a:pt x="4470" y="3568"/>
                      <a:pt x="6910" y="5018"/>
                      <a:pt x="9776" y="5018"/>
                    </a:cubicBezTo>
                    <a:cubicBezTo>
                      <a:pt x="10277" y="5018"/>
                      <a:pt x="10791" y="4973"/>
                      <a:pt x="11308" y="4869"/>
                    </a:cubicBezTo>
                    <a:cubicBezTo>
                      <a:pt x="11308" y="4869"/>
                      <a:pt x="11808" y="3568"/>
                      <a:pt x="10241" y="1433"/>
                    </a:cubicBezTo>
                    <a:cubicBezTo>
                      <a:pt x="9520" y="449"/>
                      <a:pt x="7815" y="0"/>
                      <a:pt x="59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>
                <a:off x="1282383" y="1668873"/>
                <a:ext cx="23207" cy="23207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34" y="0"/>
                    </a:moveTo>
                    <a:cubicBezTo>
                      <a:pt x="200" y="0"/>
                      <a:pt x="0" y="167"/>
                      <a:pt x="0" y="401"/>
                    </a:cubicBezTo>
                    <a:cubicBezTo>
                      <a:pt x="0" y="668"/>
                      <a:pt x="200" y="834"/>
                      <a:pt x="434" y="834"/>
                    </a:cubicBezTo>
                    <a:cubicBezTo>
                      <a:pt x="667" y="834"/>
                      <a:pt x="834" y="634"/>
                      <a:pt x="834" y="401"/>
                    </a:cubicBezTo>
                    <a:cubicBezTo>
                      <a:pt x="834" y="167"/>
                      <a:pt x="634" y="0"/>
                      <a:pt x="434" y="0"/>
                    </a:cubicBezTo>
                    <a:close/>
                  </a:path>
                </a:pathLst>
              </a:custGeom>
              <a:solidFill>
                <a:srgbClr val="1B1B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>
                <a:off x="1295362" y="1672570"/>
                <a:ext cx="9283" cy="931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35" extrusionOk="0">
                    <a:moveTo>
                      <a:pt x="167" y="1"/>
                    </a:moveTo>
                    <a:cubicBezTo>
                      <a:pt x="67" y="34"/>
                      <a:pt x="0" y="68"/>
                      <a:pt x="0" y="168"/>
                    </a:cubicBezTo>
                    <a:cubicBezTo>
                      <a:pt x="0" y="234"/>
                      <a:pt x="67" y="334"/>
                      <a:pt x="167" y="334"/>
                    </a:cubicBezTo>
                    <a:cubicBezTo>
                      <a:pt x="234" y="334"/>
                      <a:pt x="334" y="234"/>
                      <a:pt x="334" y="168"/>
                    </a:cubicBezTo>
                    <a:cubicBezTo>
                      <a:pt x="334" y="68"/>
                      <a:pt x="234" y="1"/>
                      <a:pt x="1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11"/>
              <p:cNvSpPr/>
              <p:nvPr/>
            </p:nvSpPr>
            <p:spPr>
              <a:xfrm>
                <a:off x="1377851" y="1668873"/>
                <a:ext cx="23207" cy="23207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01" y="0"/>
                    </a:moveTo>
                    <a:cubicBezTo>
                      <a:pt x="168" y="0"/>
                      <a:pt x="1" y="167"/>
                      <a:pt x="1" y="401"/>
                    </a:cubicBezTo>
                    <a:cubicBezTo>
                      <a:pt x="1" y="668"/>
                      <a:pt x="201" y="834"/>
                      <a:pt x="401" y="834"/>
                    </a:cubicBezTo>
                    <a:cubicBezTo>
                      <a:pt x="635" y="834"/>
                      <a:pt x="835" y="634"/>
                      <a:pt x="835" y="401"/>
                    </a:cubicBezTo>
                    <a:cubicBezTo>
                      <a:pt x="835" y="167"/>
                      <a:pt x="601" y="0"/>
                      <a:pt x="401" y="0"/>
                    </a:cubicBezTo>
                    <a:close/>
                  </a:path>
                </a:pathLst>
              </a:custGeom>
              <a:solidFill>
                <a:srgbClr val="1B1B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1"/>
              <p:cNvSpPr/>
              <p:nvPr/>
            </p:nvSpPr>
            <p:spPr>
              <a:xfrm>
                <a:off x="1388996" y="1672570"/>
                <a:ext cx="9283" cy="931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35" extrusionOk="0">
                    <a:moveTo>
                      <a:pt x="167" y="1"/>
                    </a:moveTo>
                    <a:cubicBezTo>
                      <a:pt x="100" y="34"/>
                      <a:pt x="0" y="68"/>
                      <a:pt x="0" y="168"/>
                    </a:cubicBezTo>
                    <a:cubicBezTo>
                      <a:pt x="0" y="234"/>
                      <a:pt x="100" y="334"/>
                      <a:pt x="167" y="334"/>
                    </a:cubicBezTo>
                    <a:cubicBezTo>
                      <a:pt x="267" y="334"/>
                      <a:pt x="334" y="234"/>
                      <a:pt x="334" y="168"/>
                    </a:cubicBezTo>
                    <a:cubicBezTo>
                      <a:pt x="334" y="68"/>
                      <a:pt x="267" y="1"/>
                      <a:pt x="1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>
                <a:off x="1365817" y="1625377"/>
                <a:ext cx="56586" cy="23262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837" extrusionOk="0">
                    <a:moveTo>
                      <a:pt x="965" y="1"/>
                    </a:moveTo>
                    <a:cubicBezTo>
                      <a:pt x="672" y="1"/>
                      <a:pt x="384" y="92"/>
                      <a:pt x="134" y="264"/>
                    </a:cubicBezTo>
                    <a:cubicBezTo>
                      <a:pt x="0" y="365"/>
                      <a:pt x="0" y="531"/>
                      <a:pt x="100" y="631"/>
                    </a:cubicBezTo>
                    <a:cubicBezTo>
                      <a:pt x="134" y="698"/>
                      <a:pt x="134" y="731"/>
                      <a:pt x="167" y="731"/>
                    </a:cubicBezTo>
                    <a:cubicBezTo>
                      <a:pt x="198" y="747"/>
                      <a:pt x="225" y="753"/>
                      <a:pt x="251" y="753"/>
                    </a:cubicBezTo>
                    <a:cubicBezTo>
                      <a:pt x="335" y="753"/>
                      <a:pt x="398" y="683"/>
                      <a:pt x="501" y="631"/>
                    </a:cubicBezTo>
                    <a:cubicBezTo>
                      <a:pt x="634" y="565"/>
                      <a:pt x="767" y="531"/>
                      <a:pt x="868" y="531"/>
                    </a:cubicBezTo>
                    <a:cubicBezTo>
                      <a:pt x="1134" y="531"/>
                      <a:pt x="1435" y="598"/>
                      <a:pt x="1635" y="765"/>
                    </a:cubicBezTo>
                    <a:cubicBezTo>
                      <a:pt x="1697" y="811"/>
                      <a:pt x="1751" y="836"/>
                      <a:pt x="1802" y="836"/>
                    </a:cubicBezTo>
                    <a:cubicBezTo>
                      <a:pt x="1861" y="836"/>
                      <a:pt x="1915" y="803"/>
                      <a:pt x="1968" y="731"/>
                    </a:cubicBezTo>
                    <a:cubicBezTo>
                      <a:pt x="2035" y="598"/>
                      <a:pt x="2002" y="431"/>
                      <a:pt x="1935" y="365"/>
                    </a:cubicBezTo>
                    <a:cubicBezTo>
                      <a:pt x="1634" y="117"/>
                      <a:pt x="1296" y="1"/>
                      <a:pt x="9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>
                <a:off x="1261983" y="1625377"/>
                <a:ext cx="63061" cy="23262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837" extrusionOk="0">
                    <a:moveTo>
                      <a:pt x="1187" y="1"/>
                    </a:moveTo>
                    <a:cubicBezTo>
                      <a:pt x="803" y="1"/>
                      <a:pt x="419" y="117"/>
                      <a:pt x="100" y="365"/>
                    </a:cubicBezTo>
                    <a:cubicBezTo>
                      <a:pt x="0" y="431"/>
                      <a:pt x="0" y="598"/>
                      <a:pt x="67" y="731"/>
                    </a:cubicBezTo>
                    <a:cubicBezTo>
                      <a:pt x="121" y="803"/>
                      <a:pt x="193" y="836"/>
                      <a:pt x="265" y="836"/>
                    </a:cubicBezTo>
                    <a:cubicBezTo>
                      <a:pt x="327" y="836"/>
                      <a:pt x="387" y="811"/>
                      <a:pt x="434" y="765"/>
                    </a:cubicBezTo>
                    <a:cubicBezTo>
                      <a:pt x="701" y="598"/>
                      <a:pt x="1001" y="531"/>
                      <a:pt x="1335" y="531"/>
                    </a:cubicBezTo>
                    <a:cubicBezTo>
                      <a:pt x="1501" y="531"/>
                      <a:pt x="1601" y="565"/>
                      <a:pt x="1768" y="631"/>
                    </a:cubicBezTo>
                    <a:cubicBezTo>
                      <a:pt x="1877" y="686"/>
                      <a:pt x="1986" y="740"/>
                      <a:pt x="2095" y="740"/>
                    </a:cubicBezTo>
                    <a:cubicBezTo>
                      <a:pt x="2119" y="740"/>
                      <a:pt x="2144" y="738"/>
                      <a:pt x="2168" y="731"/>
                    </a:cubicBezTo>
                    <a:cubicBezTo>
                      <a:pt x="2202" y="731"/>
                      <a:pt x="2202" y="698"/>
                      <a:pt x="2235" y="631"/>
                    </a:cubicBezTo>
                    <a:cubicBezTo>
                      <a:pt x="2269" y="531"/>
                      <a:pt x="2269" y="365"/>
                      <a:pt x="2168" y="264"/>
                    </a:cubicBezTo>
                    <a:cubicBezTo>
                      <a:pt x="1871" y="92"/>
                      <a:pt x="1529" y="1"/>
                      <a:pt x="11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>
                <a:off x="1346334" y="1697250"/>
                <a:ext cx="20427" cy="1706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614" extrusionOk="0">
                    <a:moveTo>
                      <a:pt x="387" y="0"/>
                    </a:moveTo>
                    <a:cubicBezTo>
                      <a:pt x="278" y="0"/>
                      <a:pt x="156" y="31"/>
                      <a:pt x="34" y="80"/>
                    </a:cubicBezTo>
                    <a:cubicBezTo>
                      <a:pt x="1" y="80"/>
                      <a:pt x="1" y="147"/>
                      <a:pt x="34" y="180"/>
                    </a:cubicBezTo>
                    <a:cubicBezTo>
                      <a:pt x="34" y="197"/>
                      <a:pt x="42" y="205"/>
                      <a:pt x="59" y="205"/>
                    </a:cubicBezTo>
                    <a:cubicBezTo>
                      <a:pt x="76" y="205"/>
                      <a:pt x="101" y="197"/>
                      <a:pt x="134" y="180"/>
                    </a:cubicBezTo>
                    <a:cubicBezTo>
                      <a:pt x="209" y="105"/>
                      <a:pt x="303" y="68"/>
                      <a:pt x="402" y="68"/>
                    </a:cubicBezTo>
                    <a:cubicBezTo>
                      <a:pt x="434" y="68"/>
                      <a:pt x="468" y="72"/>
                      <a:pt x="501" y="80"/>
                    </a:cubicBezTo>
                    <a:cubicBezTo>
                      <a:pt x="635" y="147"/>
                      <a:pt x="635" y="280"/>
                      <a:pt x="568" y="514"/>
                    </a:cubicBezTo>
                    <a:cubicBezTo>
                      <a:pt x="501" y="547"/>
                      <a:pt x="501" y="547"/>
                      <a:pt x="568" y="614"/>
                    </a:cubicBezTo>
                    <a:cubicBezTo>
                      <a:pt x="635" y="614"/>
                      <a:pt x="635" y="614"/>
                      <a:pt x="635" y="547"/>
                    </a:cubicBezTo>
                    <a:cubicBezTo>
                      <a:pt x="735" y="180"/>
                      <a:pt x="635" y="47"/>
                      <a:pt x="501" y="13"/>
                    </a:cubicBezTo>
                    <a:cubicBezTo>
                      <a:pt x="465" y="4"/>
                      <a:pt x="427" y="0"/>
                      <a:pt x="387" y="0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>
                <a:off x="1299976" y="1721680"/>
                <a:ext cx="74790" cy="42439"/>
              </a:xfrm>
              <a:custGeom>
                <a:avLst/>
                <a:gdLst/>
                <a:ahLst/>
                <a:cxnLst/>
                <a:rect l="l" t="t" r="r" b="b"/>
                <a:pathLst>
                  <a:path w="2691" h="1527" extrusionOk="0">
                    <a:moveTo>
                      <a:pt x="464" y="1"/>
                    </a:moveTo>
                    <a:cubicBezTo>
                      <a:pt x="375" y="1"/>
                      <a:pt x="298" y="29"/>
                      <a:pt x="234" y="102"/>
                    </a:cubicBezTo>
                    <a:cubicBezTo>
                      <a:pt x="1" y="435"/>
                      <a:pt x="301" y="1403"/>
                      <a:pt x="1202" y="1503"/>
                    </a:cubicBezTo>
                    <a:cubicBezTo>
                      <a:pt x="1285" y="1519"/>
                      <a:pt x="1366" y="1526"/>
                      <a:pt x="1444" y="1526"/>
                    </a:cubicBezTo>
                    <a:cubicBezTo>
                      <a:pt x="2183" y="1526"/>
                      <a:pt x="2690" y="864"/>
                      <a:pt x="2569" y="502"/>
                    </a:cubicBezTo>
                    <a:cubicBezTo>
                      <a:pt x="2511" y="309"/>
                      <a:pt x="2319" y="283"/>
                      <a:pt x="2056" y="283"/>
                    </a:cubicBezTo>
                    <a:cubicBezTo>
                      <a:pt x="1964" y="283"/>
                      <a:pt x="1864" y="287"/>
                      <a:pt x="1757" y="287"/>
                    </a:cubicBezTo>
                    <a:cubicBezTo>
                      <a:pt x="1644" y="287"/>
                      <a:pt x="1525" y="283"/>
                      <a:pt x="1402" y="269"/>
                    </a:cubicBezTo>
                    <a:cubicBezTo>
                      <a:pt x="1015" y="196"/>
                      <a:pt x="698" y="1"/>
                      <a:pt x="464" y="1"/>
                    </a:cubicBezTo>
                    <a:close/>
                  </a:path>
                </a:pathLst>
              </a:custGeom>
              <a:solidFill>
                <a:srgbClr val="8E4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1"/>
              <p:cNvSpPr/>
              <p:nvPr/>
            </p:nvSpPr>
            <p:spPr>
              <a:xfrm>
                <a:off x="1305562" y="1740246"/>
                <a:ext cx="53778" cy="2323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836" extrusionOk="0">
                    <a:moveTo>
                      <a:pt x="0" y="1"/>
                    </a:moveTo>
                    <a:cubicBezTo>
                      <a:pt x="133" y="401"/>
                      <a:pt x="467" y="768"/>
                      <a:pt x="1001" y="801"/>
                    </a:cubicBezTo>
                    <a:cubicBezTo>
                      <a:pt x="1088" y="825"/>
                      <a:pt x="1172" y="836"/>
                      <a:pt x="1253" y="836"/>
                    </a:cubicBezTo>
                    <a:cubicBezTo>
                      <a:pt x="1509" y="836"/>
                      <a:pt x="1732" y="728"/>
                      <a:pt x="1935" y="601"/>
                    </a:cubicBezTo>
                    <a:cubicBezTo>
                      <a:pt x="1668" y="401"/>
                      <a:pt x="1168" y="168"/>
                      <a:pt x="534" y="68"/>
                    </a:cubicBezTo>
                    <a:cubicBezTo>
                      <a:pt x="367" y="68"/>
                      <a:pt x="167" y="1"/>
                      <a:pt x="0" y="1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1"/>
              <p:cNvSpPr/>
              <p:nvPr/>
            </p:nvSpPr>
            <p:spPr>
              <a:xfrm>
                <a:off x="1310176" y="1721624"/>
                <a:ext cx="58448" cy="16759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603" extrusionOk="0">
                    <a:moveTo>
                      <a:pt x="49" y="0"/>
                    </a:moveTo>
                    <a:cubicBezTo>
                      <a:pt x="32" y="0"/>
                      <a:pt x="16" y="1"/>
                      <a:pt x="1" y="4"/>
                    </a:cubicBezTo>
                    <a:cubicBezTo>
                      <a:pt x="101" y="304"/>
                      <a:pt x="468" y="471"/>
                      <a:pt x="968" y="571"/>
                    </a:cubicBezTo>
                    <a:cubicBezTo>
                      <a:pt x="1120" y="591"/>
                      <a:pt x="1262" y="602"/>
                      <a:pt x="1393" y="602"/>
                    </a:cubicBezTo>
                    <a:cubicBezTo>
                      <a:pt x="1696" y="602"/>
                      <a:pt x="1940" y="544"/>
                      <a:pt x="2102" y="404"/>
                    </a:cubicBezTo>
                    <a:cubicBezTo>
                      <a:pt x="1936" y="271"/>
                      <a:pt x="1469" y="337"/>
                      <a:pt x="1035" y="271"/>
                    </a:cubicBezTo>
                    <a:cubicBezTo>
                      <a:pt x="634" y="178"/>
                      <a:pt x="262" y="0"/>
                      <a:pt x="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>
                <a:off x="1083053" y="1661564"/>
                <a:ext cx="89019" cy="83878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3018" extrusionOk="0">
                    <a:moveTo>
                      <a:pt x="1331" y="0"/>
                    </a:moveTo>
                    <a:cubicBezTo>
                      <a:pt x="1059" y="0"/>
                      <a:pt x="803" y="86"/>
                      <a:pt x="601" y="263"/>
                    </a:cubicBezTo>
                    <a:cubicBezTo>
                      <a:pt x="0" y="730"/>
                      <a:pt x="34" y="1631"/>
                      <a:pt x="634" y="2332"/>
                    </a:cubicBezTo>
                    <a:cubicBezTo>
                      <a:pt x="993" y="2775"/>
                      <a:pt x="1499" y="3018"/>
                      <a:pt x="1958" y="3018"/>
                    </a:cubicBezTo>
                    <a:cubicBezTo>
                      <a:pt x="2223" y="3018"/>
                      <a:pt x="2473" y="2936"/>
                      <a:pt x="2669" y="2765"/>
                    </a:cubicBezTo>
                    <a:cubicBezTo>
                      <a:pt x="3203" y="2298"/>
                      <a:pt x="3203" y="1331"/>
                      <a:pt x="2636" y="664"/>
                    </a:cubicBezTo>
                    <a:cubicBezTo>
                      <a:pt x="2263" y="229"/>
                      <a:pt x="1775" y="0"/>
                      <a:pt x="1331" y="0"/>
                    </a:cubicBezTo>
                    <a:close/>
                  </a:path>
                </a:pathLst>
              </a:custGeom>
              <a:solidFill>
                <a:srgbClr val="EFAD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>
                <a:off x="1096950" y="1675349"/>
                <a:ext cx="51944" cy="51027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836" extrusionOk="0">
                    <a:moveTo>
                      <a:pt x="876" y="1"/>
                    </a:moveTo>
                    <a:cubicBezTo>
                      <a:pt x="726" y="1"/>
                      <a:pt x="584" y="34"/>
                      <a:pt x="468" y="101"/>
                    </a:cubicBezTo>
                    <a:cubicBezTo>
                      <a:pt x="134" y="268"/>
                      <a:pt x="1" y="635"/>
                      <a:pt x="201" y="902"/>
                    </a:cubicBezTo>
                    <a:cubicBezTo>
                      <a:pt x="248" y="925"/>
                      <a:pt x="295" y="949"/>
                      <a:pt x="331" y="949"/>
                    </a:cubicBezTo>
                    <a:cubicBezTo>
                      <a:pt x="345" y="949"/>
                      <a:pt x="358" y="945"/>
                      <a:pt x="368" y="935"/>
                    </a:cubicBezTo>
                    <a:cubicBezTo>
                      <a:pt x="434" y="902"/>
                      <a:pt x="468" y="801"/>
                      <a:pt x="434" y="768"/>
                    </a:cubicBezTo>
                    <a:cubicBezTo>
                      <a:pt x="301" y="568"/>
                      <a:pt x="468" y="301"/>
                      <a:pt x="634" y="234"/>
                    </a:cubicBezTo>
                    <a:cubicBezTo>
                      <a:pt x="719" y="171"/>
                      <a:pt x="817" y="148"/>
                      <a:pt x="928" y="148"/>
                    </a:cubicBezTo>
                    <a:cubicBezTo>
                      <a:pt x="993" y="148"/>
                      <a:pt x="1062" y="155"/>
                      <a:pt x="1135" y="168"/>
                    </a:cubicBezTo>
                    <a:cubicBezTo>
                      <a:pt x="1101" y="234"/>
                      <a:pt x="1001" y="268"/>
                      <a:pt x="968" y="301"/>
                    </a:cubicBezTo>
                    <a:cubicBezTo>
                      <a:pt x="835" y="468"/>
                      <a:pt x="768" y="635"/>
                      <a:pt x="801" y="835"/>
                    </a:cubicBezTo>
                    <a:cubicBezTo>
                      <a:pt x="835" y="902"/>
                      <a:pt x="868" y="935"/>
                      <a:pt x="935" y="935"/>
                    </a:cubicBezTo>
                    <a:cubicBezTo>
                      <a:pt x="968" y="935"/>
                      <a:pt x="1001" y="835"/>
                      <a:pt x="1001" y="801"/>
                    </a:cubicBezTo>
                    <a:cubicBezTo>
                      <a:pt x="968" y="668"/>
                      <a:pt x="1001" y="535"/>
                      <a:pt x="1101" y="468"/>
                    </a:cubicBezTo>
                    <a:cubicBezTo>
                      <a:pt x="1168" y="368"/>
                      <a:pt x="1302" y="334"/>
                      <a:pt x="1435" y="334"/>
                    </a:cubicBezTo>
                    <a:lnTo>
                      <a:pt x="1502" y="435"/>
                    </a:lnTo>
                    <a:cubicBezTo>
                      <a:pt x="1535" y="501"/>
                      <a:pt x="1602" y="601"/>
                      <a:pt x="1535" y="668"/>
                    </a:cubicBezTo>
                    <a:cubicBezTo>
                      <a:pt x="1535" y="768"/>
                      <a:pt x="1468" y="835"/>
                      <a:pt x="1368" y="868"/>
                    </a:cubicBezTo>
                    <a:cubicBezTo>
                      <a:pt x="1302" y="935"/>
                      <a:pt x="1202" y="1002"/>
                      <a:pt x="1168" y="1102"/>
                    </a:cubicBezTo>
                    <a:cubicBezTo>
                      <a:pt x="1035" y="1302"/>
                      <a:pt x="1101" y="1502"/>
                      <a:pt x="1202" y="1669"/>
                    </a:cubicBezTo>
                    <a:cubicBezTo>
                      <a:pt x="1302" y="1802"/>
                      <a:pt x="1468" y="1836"/>
                      <a:pt x="1602" y="1836"/>
                    </a:cubicBezTo>
                    <a:cubicBezTo>
                      <a:pt x="1669" y="1836"/>
                      <a:pt x="1702" y="1836"/>
                      <a:pt x="1802" y="1802"/>
                    </a:cubicBezTo>
                    <a:cubicBezTo>
                      <a:pt x="1835" y="1769"/>
                      <a:pt x="1869" y="1669"/>
                      <a:pt x="1835" y="1635"/>
                    </a:cubicBezTo>
                    <a:cubicBezTo>
                      <a:pt x="1812" y="1612"/>
                      <a:pt x="1758" y="1573"/>
                      <a:pt x="1715" y="1573"/>
                    </a:cubicBezTo>
                    <a:cubicBezTo>
                      <a:pt x="1696" y="1573"/>
                      <a:pt x="1679" y="1581"/>
                      <a:pt x="1669" y="1602"/>
                    </a:cubicBezTo>
                    <a:cubicBezTo>
                      <a:pt x="1633" y="1626"/>
                      <a:pt x="1598" y="1637"/>
                      <a:pt x="1562" y="1637"/>
                    </a:cubicBezTo>
                    <a:cubicBezTo>
                      <a:pt x="1498" y="1637"/>
                      <a:pt x="1433" y="1600"/>
                      <a:pt x="1368" y="1535"/>
                    </a:cubicBezTo>
                    <a:cubicBezTo>
                      <a:pt x="1302" y="1469"/>
                      <a:pt x="1302" y="1335"/>
                      <a:pt x="1335" y="1268"/>
                    </a:cubicBezTo>
                    <a:cubicBezTo>
                      <a:pt x="1368" y="1168"/>
                      <a:pt x="1435" y="1135"/>
                      <a:pt x="1502" y="1102"/>
                    </a:cubicBezTo>
                    <a:cubicBezTo>
                      <a:pt x="1568" y="1002"/>
                      <a:pt x="1702" y="935"/>
                      <a:pt x="1769" y="801"/>
                    </a:cubicBezTo>
                    <a:cubicBezTo>
                      <a:pt x="1802" y="668"/>
                      <a:pt x="1769" y="468"/>
                      <a:pt x="1669" y="334"/>
                    </a:cubicBezTo>
                    <a:cubicBezTo>
                      <a:pt x="1568" y="268"/>
                      <a:pt x="1502" y="168"/>
                      <a:pt x="1335" y="101"/>
                    </a:cubicBezTo>
                    <a:cubicBezTo>
                      <a:pt x="1185" y="34"/>
                      <a:pt x="1026" y="1"/>
                      <a:pt x="876" y="1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>
                <a:off x="1771870" y="959650"/>
                <a:ext cx="772298" cy="648983"/>
              </a:xfrm>
              <a:custGeom>
                <a:avLst/>
                <a:gdLst/>
                <a:ahLst/>
                <a:cxnLst/>
                <a:rect l="l" t="t" r="r" b="b"/>
                <a:pathLst>
                  <a:path w="27788" h="23351" extrusionOk="0">
                    <a:moveTo>
                      <a:pt x="13877" y="0"/>
                    </a:moveTo>
                    <a:cubicBezTo>
                      <a:pt x="6205" y="0"/>
                      <a:pt x="1" y="4170"/>
                      <a:pt x="1" y="9307"/>
                    </a:cubicBezTo>
                    <a:cubicBezTo>
                      <a:pt x="1" y="12576"/>
                      <a:pt x="2569" y="15511"/>
                      <a:pt x="6505" y="17146"/>
                    </a:cubicBezTo>
                    <a:cubicBezTo>
                      <a:pt x="5171" y="19714"/>
                      <a:pt x="3036" y="21916"/>
                      <a:pt x="434" y="23350"/>
                    </a:cubicBezTo>
                    <a:cubicBezTo>
                      <a:pt x="4204" y="23017"/>
                      <a:pt x="7740" y="21082"/>
                      <a:pt x="10108" y="18213"/>
                    </a:cubicBezTo>
                    <a:cubicBezTo>
                      <a:pt x="11342" y="18413"/>
                      <a:pt x="12576" y="18547"/>
                      <a:pt x="13911" y="18547"/>
                    </a:cubicBezTo>
                    <a:cubicBezTo>
                      <a:pt x="21583" y="18547"/>
                      <a:pt x="27787" y="14377"/>
                      <a:pt x="27787" y="9240"/>
                    </a:cubicBezTo>
                    <a:cubicBezTo>
                      <a:pt x="27754" y="4170"/>
                      <a:pt x="21549" y="0"/>
                      <a:pt x="138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unito"/>
              <a:buNone/>
              <a:defRPr sz="35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●"/>
              <a:defRPr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2" r:id="rId11"/>
    <p:sldLayoutId id="2147483664" r:id="rId12"/>
    <p:sldLayoutId id="2147483665" r:id="rId13"/>
    <p:sldLayoutId id="2147483666" r:id="rId14"/>
    <p:sldLayoutId id="2147483677" r:id="rId15"/>
    <p:sldLayoutId id="2147483686" r:id="rId16"/>
    <p:sldLayoutId id="2147483687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45"/>
          <p:cNvSpPr txBox="1">
            <a:spLocks noGrp="1"/>
          </p:cNvSpPr>
          <p:nvPr>
            <p:ph type="subTitle" idx="1"/>
          </p:nvPr>
        </p:nvSpPr>
        <p:spPr>
          <a:xfrm>
            <a:off x="2089200" y="3080264"/>
            <a:ext cx="4965300" cy="7175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NGHĨA CỦA TỪ NGỮ</a:t>
            </a:r>
            <a:endParaRPr sz="2800" dirty="0"/>
          </a:p>
        </p:txBody>
      </p:sp>
      <p:sp>
        <p:nvSpPr>
          <p:cNvPr id="690" name="Google Shape;690;p45"/>
          <p:cNvSpPr txBox="1">
            <a:spLocks noGrp="1"/>
          </p:cNvSpPr>
          <p:nvPr>
            <p:ph type="ctrTitle"/>
          </p:nvPr>
        </p:nvSpPr>
        <p:spPr>
          <a:xfrm>
            <a:off x="1762950" y="1318325"/>
            <a:ext cx="5618100" cy="20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4400" dirty="0" smtClean="0"/>
              <a:t>THỰC HÀNH</a:t>
            </a:r>
            <a:r>
              <a:rPr lang="en" sz="5000" dirty="0" smtClean="0"/>
              <a:t/>
            </a:r>
            <a:br>
              <a:rPr lang="en" sz="5000" dirty="0" smtClean="0"/>
            </a:br>
            <a:r>
              <a:rPr lang="en" sz="4400" dirty="0" smtClean="0">
                <a:solidFill>
                  <a:schemeClr val="accent1"/>
                </a:solidFill>
              </a:rPr>
              <a:t>TIẾNG VIỆT</a:t>
            </a:r>
            <a:endParaRPr sz="4400" dirty="0"/>
          </a:p>
        </p:txBody>
      </p:sp>
      <p:sp>
        <p:nvSpPr>
          <p:cNvPr id="691" name="Google Shape;691;p45"/>
          <p:cNvSpPr txBox="1">
            <a:spLocks noGrp="1"/>
          </p:cNvSpPr>
          <p:nvPr>
            <p:ph type="title" idx="4294967295"/>
          </p:nvPr>
        </p:nvSpPr>
        <p:spPr>
          <a:xfrm>
            <a:off x="3333575" y="463800"/>
            <a:ext cx="2476800" cy="5589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dirty="0" smtClean="0"/>
              <a:t>Tiết 89</a:t>
            </a:r>
            <a:endParaRPr sz="3300" dirty="0"/>
          </a:p>
        </p:txBody>
      </p:sp>
      <p:grpSp>
        <p:nvGrpSpPr>
          <p:cNvPr id="692" name="Google Shape;692;p45"/>
          <p:cNvGrpSpPr/>
          <p:nvPr/>
        </p:nvGrpSpPr>
        <p:grpSpPr>
          <a:xfrm>
            <a:off x="7497498" y="3004049"/>
            <a:ext cx="1422004" cy="1782829"/>
            <a:chOff x="7497498" y="3004049"/>
            <a:chExt cx="1422004" cy="1782829"/>
          </a:xfrm>
        </p:grpSpPr>
        <p:sp>
          <p:nvSpPr>
            <p:cNvPr id="693" name="Google Shape;693;p45"/>
            <p:cNvSpPr/>
            <p:nvPr/>
          </p:nvSpPr>
          <p:spPr>
            <a:xfrm>
              <a:off x="7497838" y="3005840"/>
              <a:ext cx="1421664" cy="1781037"/>
            </a:xfrm>
            <a:custGeom>
              <a:avLst/>
              <a:gdLst/>
              <a:ahLst/>
              <a:cxnLst/>
              <a:rect l="l" t="t" r="r" b="b"/>
              <a:pathLst>
                <a:path w="33936" h="42517" extrusionOk="0">
                  <a:moveTo>
                    <a:pt x="2895" y="15683"/>
                  </a:moveTo>
                  <a:cubicBezTo>
                    <a:pt x="3397" y="15683"/>
                    <a:pt x="3832" y="16063"/>
                    <a:pt x="3894" y="16559"/>
                  </a:cubicBezTo>
                  <a:cubicBezTo>
                    <a:pt x="3944" y="17110"/>
                    <a:pt x="3560" y="17611"/>
                    <a:pt x="3008" y="17678"/>
                  </a:cubicBezTo>
                  <a:cubicBezTo>
                    <a:pt x="2969" y="17683"/>
                    <a:pt x="2930" y="17686"/>
                    <a:pt x="2891" y="17686"/>
                  </a:cubicBezTo>
                  <a:cubicBezTo>
                    <a:pt x="2402" y="17686"/>
                    <a:pt x="1967" y="17304"/>
                    <a:pt x="1905" y="16793"/>
                  </a:cubicBezTo>
                  <a:cubicBezTo>
                    <a:pt x="1839" y="16258"/>
                    <a:pt x="2240" y="15757"/>
                    <a:pt x="2774" y="15690"/>
                  </a:cubicBezTo>
                  <a:cubicBezTo>
                    <a:pt x="2815" y="15685"/>
                    <a:pt x="2855" y="15683"/>
                    <a:pt x="2895" y="15683"/>
                  </a:cubicBezTo>
                  <a:close/>
                  <a:moveTo>
                    <a:pt x="3342" y="19459"/>
                  </a:moveTo>
                  <a:cubicBezTo>
                    <a:pt x="3831" y="19459"/>
                    <a:pt x="4266" y="19841"/>
                    <a:pt x="4328" y="20352"/>
                  </a:cubicBezTo>
                  <a:cubicBezTo>
                    <a:pt x="4395" y="20886"/>
                    <a:pt x="3994" y="21388"/>
                    <a:pt x="3443" y="21454"/>
                  </a:cubicBezTo>
                  <a:cubicBezTo>
                    <a:pt x="3395" y="21462"/>
                    <a:pt x="3348" y="21465"/>
                    <a:pt x="3301" y="21465"/>
                  </a:cubicBezTo>
                  <a:cubicBezTo>
                    <a:pt x="2822" y="21465"/>
                    <a:pt x="2401" y="21088"/>
                    <a:pt x="2340" y="20586"/>
                  </a:cubicBezTo>
                  <a:cubicBezTo>
                    <a:pt x="2273" y="20034"/>
                    <a:pt x="2674" y="19533"/>
                    <a:pt x="3225" y="19466"/>
                  </a:cubicBezTo>
                  <a:cubicBezTo>
                    <a:pt x="3265" y="19461"/>
                    <a:pt x="3304" y="19459"/>
                    <a:pt x="3342" y="19459"/>
                  </a:cubicBezTo>
                  <a:close/>
                  <a:moveTo>
                    <a:pt x="3777" y="23268"/>
                  </a:moveTo>
                  <a:cubicBezTo>
                    <a:pt x="4266" y="23268"/>
                    <a:pt x="4701" y="23649"/>
                    <a:pt x="4763" y="24144"/>
                  </a:cubicBezTo>
                  <a:cubicBezTo>
                    <a:pt x="4829" y="24696"/>
                    <a:pt x="4428" y="25197"/>
                    <a:pt x="3894" y="25247"/>
                  </a:cubicBezTo>
                  <a:cubicBezTo>
                    <a:pt x="3852" y="25252"/>
                    <a:pt x="3810" y="25255"/>
                    <a:pt x="3769" y="25255"/>
                  </a:cubicBezTo>
                  <a:cubicBezTo>
                    <a:pt x="3269" y="25255"/>
                    <a:pt x="2836" y="24888"/>
                    <a:pt x="2774" y="24378"/>
                  </a:cubicBezTo>
                  <a:cubicBezTo>
                    <a:pt x="2724" y="23844"/>
                    <a:pt x="3108" y="23342"/>
                    <a:pt x="3660" y="23276"/>
                  </a:cubicBezTo>
                  <a:cubicBezTo>
                    <a:pt x="3699" y="23271"/>
                    <a:pt x="3738" y="23268"/>
                    <a:pt x="3777" y="23268"/>
                  </a:cubicBezTo>
                  <a:close/>
                  <a:moveTo>
                    <a:pt x="4215" y="27044"/>
                  </a:moveTo>
                  <a:cubicBezTo>
                    <a:pt x="4717" y="27044"/>
                    <a:pt x="5151" y="27426"/>
                    <a:pt x="5197" y="27937"/>
                  </a:cubicBezTo>
                  <a:cubicBezTo>
                    <a:pt x="5264" y="28472"/>
                    <a:pt x="4863" y="28973"/>
                    <a:pt x="4328" y="29040"/>
                  </a:cubicBezTo>
                  <a:cubicBezTo>
                    <a:pt x="4286" y="29045"/>
                    <a:pt x="4245" y="29048"/>
                    <a:pt x="4204" y="29048"/>
                  </a:cubicBezTo>
                  <a:cubicBezTo>
                    <a:pt x="3703" y="29048"/>
                    <a:pt x="3272" y="28680"/>
                    <a:pt x="3225" y="28154"/>
                  </a:cubicBezTo>
                  <a:cubicBezTo>
                    <a:pt x="3159" y="27620"/>
                    <a:pt x="3560" y="27119"/>
                    <a:pt x="4094" y="27052"/>
                  </a:cubicBezTo>
                  <a:cubicBezTo>
                    <a:pt x="4135" y="27047"/>
                    <a:pt x="4175" y="27044"/>
                    <a:pt x="4215" y="27044"/>
                  </a:cubicBezTo>
                  <a:close/>
                  <a:moveTo>
                    <a:pt x="4649" y="30854"/>
                  </a:moveTo>
                  <a:cubicBezTo>
                    <a:pt x="5151" y="30854"/>
                    <a:pt x="5586" y="31235"/>
                    <a:pt x="5648" y="31730"/>
                  </a:cubicBezTo>
                  <a:cubicBezTo>
                    <a:pt x="5698" y="32265"/>
                    <a:pt x="5314" y="32766"/>
                    <a:pt x="4763" y="32833"/>
                  </a:cubicBezTo>
                  <a:cubicBezTo>
                    <a:pt x="4723" y="32838"/>
                    <a:pt x="4684" y="32840"/>
                    <a:pt x="4646" y="32840"/>
                  </a:cubicBezTo>
                  <a:cubicBezTo>
                    <a:pt x="4159" y="32840"/>
                    <a:pt x="3737" y="32459"/>
                    <a:pt x="3660" y="31964"/>
                  </a:cubicBezTo>
                  <a:cubicBezTo>
                    <a:pt x="3593" y="31413"/>
                    <a:pt x="3994" y="30911"/>
                    <a:pt x="4529" y="30861"/>
                  </a:cubicBezTo>
                  <a:cubicBezTo>
                    <a:pt x="4569" y="30856"/>
                    <a:pt x="4609" y="30854"/>
                    <a:pt x="4649" y="30854"/>
                  </a:cubicBezTo>
                  <a:close/>
                  <a:moveTo>
                    <a:pt x="5114" y="34630"/>
                  </a:moveTo>
                  <a:cubicBezTo>
                    <a:pt x="5602" y="34630"/>
                    <a:pt x="6037" y="35011"/>
                    <a:pt x="6099" y="35506"/>
                  </a:cubicBezTo>
                  <a:cubicBezTo>
                    <a:pt x="6166" y="36058"/>
                    <a:pt x="5765" y="36559"/>
                    <a:pt x="5230" y="36626"/>
                  </a:cubicBezTo>
                  <a:cubicBezTo>
                    <a:pt x="5198" y="36629"/>
                    <a:pt x="5166" y="36630"/>
                    <a:pt x="5134" y="36630"/>
                  </a:cubicBezTo>
                  <a:cubicBezTo>
                    <a:pt x="4622" y="36630"/>
                    <a:pt x="4174" y="36259"/>
                    <a:pt x="4111" y="35740"/>
                  </a:cubicBezTo>
                  <a:cubicBezTo>
                    <a:pt x="4061" y="35205"/>
                    <a:pt x="4445" y="34704"/>
                    <a:pt x="4997" y="34637"/>
                  </a:cubicBezTo>
                  <a:cubicBezTo>
                    <a:pt x="5036" y="34632"/>
                    <a:pt x="5075" y="34630"/>
                    <a:pt x="5114" y="34630"/>
                  </a:cubicBezTo>
                  <a:close/>
                  <a:moveTo>
                    <a:pt x="5528" y="38426"/>
                  </a:moveTo>
                  <a:cubicBezTo>
                    <a:pt x="6040" y="38426"/>
                    <a:pt x="6487" y="38797"/>
                    <a:pt x="6534" y="39316"/>
                  </a:cubicBezTo>
                  <a:cubicBezTo>
                    <a:pt x="6601" y="39850"/>
                    <a:pt x="6233" y="40335"/>
                    <a:pt x="5665" y="40419"/>
                  </a:cubicBezTo>
                  <a:cubicBezTo>
                    <a:pt x="5624" y="40423"/>
                    <a:pt x="5584" y="40426"/>
                    <a:pt x="5545" y="40426"/>
                  </a:cubicBezTo>
                  <a:cubicBezTo>
                    <a:pt x="5042" y="40426"/>
                    <a:pt x="4609" y="40045"/>
                    <a:pt x="4562" y="39550"/>
                  </a:cubicBezTo>
                  <a:cubicBezTo>
                    <a:pt x="4495" y="38998"/>
                    <a:pt x="4896" y="38497"/>
                    <a:pt x="5431" y="38430"/>
                  </a:cubicBezTo>
                  <a:cubicBezTo>
                    <a:pt x="5463" y="38427"/>
                    <a:pt x="5496" y="38426"/>
                    <a:pt x="5528" y="38426"/>
                  </a:cubicBezTo>
                  <a:close/>
                  <a:moveTo>
                    <a:pt x="21546" y="0"/>
                  </a:moveTo>
                  <a:cubicBezTo>
                    <a:pt x="21368" y="0"/>
                    <a:pt x="21189" y="38"/>
                    <a:pt x="21020" y="118"/>
                  </a:cubicBezTo>
                  <a:lnTo>
                    <a:pt x="3443" y="8154"/>
                  </a:lnTo>
                  <a:cubicBezTo>
                    <a:pt x="2808" y="8438"/>
                    <a:pt x="2507" y="9224"/>
                    <a:pt x="2808" y="9859"/>
                  </a:cubicBezTo>
                  <a:lnTo>
                    <a:pt x="4479" y="13501"/>
                  </a:lnTo>
                  <a:lnTo>
                    <a:pt x="1220" y="13869"/>
                  </a:lnTo>
                  <a:cubicBezTo>
                    <a:pt x="502" y="13952"/>
                    <a:pt x="1" y="14604"/>
                    <a:pt x="84" y="15322"/>
                  </a:cubicBezTo>
                  <a:lnTo>
                    <a:pt x="3142" y="41388"/>
                  </a:lnTo>
                  <a:cubicBezTo>
                    <a:pt x="3219" y="42038"/>
                    <a:pt x="3770" y="42516"/>
                    <a:pt x="4423" y="42516"/>
                  </a:cubicBezTo>
                  <a:cubicBezTo>
                    <a:pt x="4474" y="42516"/>
                    <a:pt x="4526" y="42513"/>
                    <a:pt x="4579" y="42507"/>
                  </a:cubicBezTo>
                  <a:lnTo>
                    <a:pt x="23777" y="40268"/>
                  </a:lnTo>
                  <a:cubicBezTo>
                    <a:pt x="24479" y="40185"/>
                    <a:pt x="24980" y="39550"/>
                    <a:pt x="24896" y="38831"/>
                  </a:cubicBezTo>
                  <a:lnTo>
                    <a:pt x="23911" y="30477"/>
                  </a:lnTo>
                  <a:lnTo>
                    <a:pt x="33000" y="26317"/>
                  </a:lnTo>
                  <a:cubicBezTo>
                    <a:pt x="33652" y="26033"/>
                    <a:pt x="33936" y="25264"/>
                    <a:pt x="33635" y="24612"/>
                  </a:cubicBezTo>
                  <a:lnTo>
                    <a:pt x="22724" y="753"/>
                  </a:lnTo>
                  <a:cubicBezTo>
                    <a:pt x="22516" y="286"/>
                    <a:pt x="22037" y="0"/>
                    <a:pt x="21546" y="0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4" name="Google Shape;694;p45"/>
            <p:cNvGrpSpPr/>
            <p:nvPr/>
          </p:nvGrpSpPr>
          <p:grpSpPr>
            <a:xfrm>
              <a:off x="7497498" y="3004049"/>
              <a:ext cx="1421609" cy="1782755"/>
              <a:chOff x="7150350" y="26400"/>
              <a:chExt cx="1520275" cy="1906486"/>
            </a:xfrm>
          </p:grpSpPr>
          <p:sp>
            <p:nvSpPr>
              <p:cNvPr id="695" name="Google Shape;695;p45"/>
              <p:cNvSpPr/>
              <p:nvPr/>
            </p:nvSpPr>
            <p:spPr>
              <a:xfrm>
                <a:off x="7150350" y="548270"/>
                <a:ext cx="1119622" cy="1384616"/>
              </a:xfrm>
              <a:custGeom>
                <a:avLst/>
                <a:gdLst/>
                <a:ahLst/>
                <a:cxnLst/>
                <a:rect l="l" t="t" r="r" b="b"/>
                <a:pathLst>
                  <a:path w="18603" h="23006" extrusionOk="0">
                    <a:moveTo>
                      <a:pt x="2154" y="3014"/>
                    </a:moveTo>
                    <a:cubicBezTo>
                      <a:pt x="2528" y="3014"/>
                      <a:pt x="2833" y="3275"/>
                      <a:pt x="2888" y="3661"/>
                    </a:cubicBezTo>
                    <a:cubicBezTo>
                      <a:pt x="2919" y="4086"/>
                      <a:pt x="2645" y="4451"/>
                      <a:pt x="2220" y="4482"/>
                    </a:cubicBezTo>
                    <a:cubicBezTo>
                      <a:pt x="2172" y="4493"/>
                      <a:pt x="2124" y="4498"/>
                      <a:pt x="2077" y="4498"/>
                    </a:cubicBezTo>
                    <a:cubicBezTo>
                      <a:pt x="1735" y="4498"/>
                      <a:pt x="1426" y="4218"/>
                      <a:pt x="1399" y="3843"/>
                    </a:cubicBezTo>
                    <a:cubicBezTo>
                      <a:pt x="1338" y="3418"/>
                      <a:pt x="1612" y="3053"/>
                      <a:pt x="2037" y="3023"/>
                    </a:cubicBezTo>
                    <a:cubicBezTo>
                      <a:pt x="2077" y="3017"/>
                      <a:pt x="2116" y="3014"/>
                      <a:pt x="2154" y="3014"/>
                    </a:cubicBezTo>
                    <a:close/>
                    <a:moveTo>
                      <a:pt x="2436" y="5817"/>
                    </a:moveTo>
                    <a:cubicBezTo>
                      <a:pt x="2836" y="5817"/>
                      <a:pt x="3194" y="6082"/>
                      <a:pt x="3223" y="6457"/>
                    </a:cubicBezTo>
                    <a:cubicBezTo>
                      <a:pt x="3253" y="6883"/>
                      <a:pt x="2979" y="7278"/>
                      <a:pt x="2584" y="7308"/>
                    </a:cubicBezTo>
                    <a:cubicBezTo>
                      <a:pt x="2548" y="7314"/>
                      <a:pt x="2511" y="7316"/>
                      <a:pt x="2475" y="7316"/>
                    </a:cubicBezTo>
                    <a:cubicBezTo>
                      <a:pt x="2093" y="7316"/>
                      <a:pt x="1761" y="7031"/>
                      <a:pt x="1733" y="6670"/>
                    </a:cubicBezTo>
                    <a:cubicBezTo>
                      <a:pt x="1703" y="6244"/>
                      <a:pt x="1976" y="5849"/>
                      <a:pt x="2372" y="5819"/>
                    </a:cubicBezTo>
                    <a:cubicBezTo>
                      <a:pt x="2393" y="5817"/>
                      <a:pt x="2415" y="5817"/>
                      <a:pt x="2436" y="5817"/>
                    </a:cubicBezTo>
                    <a:close/>
                    <a:moveTo>
                      <a:pt x="2747" y="8674"/>
                    </a:moveTo>
                    <a:cubicBezTo>
                      <a:pt x="3144" y="8674"/>
                      <a:pt x="3498" y="8913"/>
                      <a:pt x="3527" y="9314"/>
                    </a:cubicBezTo>
                    <a:cubicBezTo>
                      <a:pt x="3557" y="9740"/>
                      <a:pt x="3283" y="10105"/>
                      <a:pt x="2888" y="10166"/>
                    </a:cubicBezTo>
                    <a:cubicBezTo>
                      <a:pt x="2869" y="10167"/>
                      <a:pt x="2849" y="10168"/>
                      <a:pt x="2830" y="10168"/>
                    </a:cubicBezTo>
                    <a:cubicBezTo>
                      <a:pt x="2432" y="10168"/>
                      <a:pt x="2124" y="9874"/>
                      <a:pt x="2037" y="9497"/>
                    </a:cubicBezTo>
                    <a:cubicBezTo>
                      <a:pt x="2007" y="9102"/>
                      <a:pt x="2280" y="8707"/>
                      <a:pt x="2675" y="8676"/>
                    </a:cubicBezTo>
                    <a:cubicBezTo>
                      <a:pt x="2699" y="8674"/>
                      <a:pt x="2723" y="8674"/>
                      <a:pt x="2747" y="8674"/>
                    </a:cubicBezTo>
                    <a:close/>
                    <a:moveTo>
                      <a:pt x="3100" y="11470"/>
                    </a:moveTo>
                    <a:cubicBezTo>
                      <a:pt x="3475" y="11470"/>
                      <a:pt x="3832" y="11736"/>
                      <a:pt x="3861" y="12111"/>
                    </a:cubicBezTo>
                    <a:cubicBezTo>
                      <a:pt x="3891" y="12536"/>
                      <a:pt x="3648" y="12932"/>
                      <a:pt x="3223" y="12962"/>
                    </a:cubicBezTo>
                    <a:cubicBezTo>
                      <a:pt x="3171" y="12973"/>
                      <a:pt x="3121" y="12978"/>
                      <a:pt x="3072" y="12978"/>
                    </a:cubicBezTo>
                    <a:cubicBezTo>
                      <a:pt x="2714" y="12978"/>
                      <a:pt x="2425" y="12698"/>
                      <a:pt x="2372" y="12324"/>
                    </a:cubicBezTo>
                    <a:cubicBezTo>
                      <a:pt x="2341" y="11898"/>
                      <a:pt x="2615" y="11533"/>
                      <a:pt x="3040" y="11473"/>
                    </a:cubicBezTo>
                    <a:cubicBezTo>
                      <a:pt x="3060" y="11471"/>
                      <a:pt x="3080" y="11470"/>
                      <a:pt x="3100" y="11470"/>
                    </a:cubicBezTo>
                    <a:close/>
                    <a:moveTo>
                      <a:pt x="3446" y="14297"/>
                    </a:moveTo>
                    <a:cubicBezTo>
                      <a:pt x="3840" y="14297"/>
                      <a:pt x="4167" y="14536"/>
                      <a:pt x="4195" y="14938"/>
                    </a:cubicBezTo>
                    <a:cubicBezTo>
                      <a:pt x="4256" y="15363"/>
                      <a:pt x="3983" y="15728"/>
                      <a:pt x="3557" y="15758"/>
                    </a:cubicBezTo>
                    <a:cubicBezTo>
                      <a:pt x="3506" y="15769"/>
                      <a:pt x="3455" y="15775"/>
                      <a:pt x="3406" y="15775"/>
                    </a:cubicBezTo>
                    <a:cubicBezTo>
                      <a:pt x="3048" y="15775"/>
                      <a:pt x="2759" y="15494"/>
                      <a:pt x="2706" y="15120"/>
                    </a:cubicBezTo>
                    <a:cubicBezTo>
                      <a:pt x="2675" y="14725"/>
                      <a:pt x="2949" y="14330"/>
                      <a:pt x="3375" y="14299"/>
                    </a:cubicBezTo>
                    <a:cubicBezTo>
                      <a:pt x="3398" y="14298"/>
                      <a:pt x="3422" y="14297"/>
                      <a:pt x="3446" y="14297"/>
                    </a:cubicBezTo>
                    <a:close/>
                    <a:moveTo>
                      <a:pt x="3796" y="17148"/>
                    </a:moveTo>
                    <a:cubicBezTo>
                      <a:pt x="4169" y="17148"/>
                      <a:pt x="4472" y="17409"/>
                      <a:pt x="4499" y="17795"/>
                    </a:cubicBezTo>
                    <a:cubicBezTo>
                      <a:pt x="4560" y="18190"/>
                      <a:pt x="4286" y="18585"/>
                      <a:pt x="3861" y="18615"/>
                    </a:cubicBezTo>
                    <a:cubicBezTo>
                      <a:pt x="3824" y="18621"/>
                      <a:pt x="3788" y="18623"/>
                      <a:pt x="3753" y="18623"/>
                    </a:cubicBezTo>
                    <a:cubicBezTo>
                      <a:pt x="3380" y="18623"/>
                      <a:pt x="3096" y="18338"/>
                      <a:pt x="3040" y="17977"/>
                    </a:cubicBezTo>
                    <a:cubicBezTo>
                      <a:pt x="2979" y="17552"/>
                      <a:pt x="3253" y="17187"/>
                      <a:pt x="3679" y="17156"/>
                    </a:cubicBezTo>
                    <a:cubicBezTo>
                      <a:pt x="3718" y="17151"/>
                      <a:pt x="3757" y="17148"/>
                      <a:pt x="3796" y="17148"/>
                    </a:cubicBezTo>
                    <a:close/>
                    <a:moveTo>
                      <a:pt x="4077" y="19951"/>
                    </a:moveTo>
                    <a:cubicBezTo>
                      <a:pt x="4475" y="19951"/>
                      <a:pt x="4806" y="20216"/>
                      <a:pt x="4864" y="20591"/>
                    </a:cubicBezTo>
                    <a:cubicBezTo>
                      <a:pt x="4894" y="21017"/>
                      <a:pt x="4621" y="21412"/>
                      <a:pt x="4195" y="21442"/>
                    </a:cubicBezTo>
                    <a:cubicBezTo>
                      <a:pt x="4175" y="21444"/>
                      <a:pt x="4155" y="21445"/>
                      <a:pt x="4135" y="21445"/>
                    </a:cubicBezTo>
                    <a:cubicBezTo>
                      <a:pt x="3761" y="21445"/>
                      <a:pt x="3403" y="21179"/>
                      <a:pt x="3375" y="20804"/>
                    </a:cubicBezTo>
                    <a:cubicBezTo>
                      <a:pt x="3344" y="20378"/>
                      <a:pt x="3587" y="19983"/>
                      <a:pt x="4013" y="19953"/>
                    </a:cubicBezTo>
                    <a:cubicBezTo>
                      <a:pt x="4035" y="19951"/>
                      <a:pt x="4056" y="19951"/>
                      <a:pt x="4077" y="19951"/>
                    </a:cubicBezTo>
                    <a:close/>
                    <a:moveTo>
                      <a:pt x="15347" y="0"/>
                    </a:moveTo>
                    <a:cubicBezTo>
                      <a:pt x="15299" y="0"/>
                      <a:pt x="15249" y="5"/>
                      <a:pt x="15199" y="13"/>
                    </a:cubicBezTo>
                    <a:lnTo>
                      <a:pt x="913" y="1685"/>
                    </a:lnTo>
                    <a:cubicBezTo>
                      <a:pt x="365" y="1746"/>
                      <a:pt x="1" y="2202"/>
                      <a:pt x="61" y="2749"/>
                    </a:cubicBezTo>
                    <a:lnTo>
                      <a:pt x="2341" y="22172"/>
                    </a:lnTo>
                    <a:cubicBezTo>
                      <a:pt x="2423" y="22638"/>
                      <a:pt x="2778" y="23006"/>
                      <a:pt x="3249" y="23006"/>
                    </a:cubicBezTo>
                    <a:cubicBezTo>
                      <a:pt x="3300" y="23006"/>
                      <a:pt x="3352" y="23001"/>
                      <a:pt x="3405" y="22992"/>
                    </a:cubicBezTo>
                    <a:lnTo>
                      <a:pt x="17691" y="21321"/>
                    </a:lnTo>
                    <a:cubicBezTo>
                      <a:pt x="18238" y="21290"/>
                      <a:pt x="18603" y="20804"/>
                      <a:pt x="18542" y="20257"/>
                    </a:cubicBezTo>
                    <a:lnTo>
                      <a:pt x="16262" y="834"/>
                    </a:lnTo>
                    <a:cubicBezTo>
                      <a:pt x="16180" y="368"/>
                      <a:pt x="15801" y="0"/>
                      <a:pt x="153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96" name="Google Shape;696;p45"/>
              <p:cNvGrpSpPr/>
              <p:nvPr/>
            </p:nvGrpSpPr>
            <p:grpSpPr>
              <a:xfrm>
                <a:off x="7261935" y="26400"/>
                <a:ext cx="1408690" cy="1549463"/>
                <a:chOff x="7261935" y="26400"/>
                <a:chExt cx="1408690" cy="1549463"/>
              </a:xfrm>
            </p:grpSpPr>
            <p:sp>
              <p:nvSpPr>
                <p:cNvPr id="697" name="Google Shape;697;p45"/>
                <p:cNvSpPr/>
                <p:nvPr/>
              </p:nvSpPr>
              <p:spPr>
                <a:xfrm>
                  <a:off x="7261935" y="26400"/>
                  <a:ext cx="1408690" cy="1549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06" h="25745" extrusionOk="0">
                      <a:moveTo>
                        <a:pt x="2563" y="6898"/>
                      </a:moveTo>
                      <a:cubicBezTo>
                        <a:pt x="2842" y="6898"/>
                        <a:pt x="3112" y="7082"/>
                        <a:pt x="3223" y="7347"/>
                      </a:cubicBezTo>
                      <a:cubicBezTo>
                        <a:pt x="3375" y="7742"/>
                        <a:pt x="3223" y="8198"/>
                        <a:pt x="2858" y="8350"/>
                      </a:cubicBezTo>
                      <a:cubicBezTo>
                        <a:pt x="2753" y="8398"/>
                        <a:pt x="2645" y="8421"/>
                        <a:pt x="2538" y="8421"/>
                      </a:cubicBezTo>
                      <a:cubicBezTo>
                        <a:pt x="2243" y="8421"/>
                        <a:pt x="1967" y="8245"/>
                        <a:pt x="1855" y="7955"/>
                      </a:cubicBezTo>
                      <a:cubicBezTo>
                        <a:pt x="1673" y="7590"/>
                        <a:pt x="1855" y="7134"/>
                        <a:pt x="2250" y="6982"/>
                      </a:cubicBezTo>
                      <a:cubicBezTo>
                        <a:pt x="2350" y="6924"/>
                        <a:pt x="2457" y="6898"/>
                        <a:pt x="2563" y="6898"/>
                      </a:cubicBezTo>
                      <a:close/>
                      <a:moveTo>
                        <a:pt x="3736" y="9481"/>
                      </a:moveTo>
                      <a:cubicBezTo>
                        <a:pt x="4027" y="9481"/>
                        <a:pt x="4298" y="9666"/>
                        <a:pt x="4408" y="9931"/>
                      </a:cubicBezTo>
                      <a:cubicBezTo>
                        <a:pt x="4560" y="10326"/>
                        <a:pt x="4408" y="10782"/>
                        <a:pt x="4013" y="10934"/>
                      </a:cubicBezTo>
                      <a:cubicBezTo>
                        <a:pt x="3917" y="10982"/>
                        <a:pt x="3814" y="11005"/>
                        <a:pt x="3712" y="11005"/>
                      </a:cubicBezTo>
                      <a:cubicBezTo>
                        <a:pt x="3428" y="11005"/>
                        <a:pt x="3152" y="10829"/>
                        <a:pt x="3040" y="10539"/>
                      </a:cubicBezTo>
                      <a:cubicBezTo>
                        <a:pt x="2858" y="10174"/>
                        <a:pt x="3040" y="9718"/>
                        <a:pt x="3405" y="9566"/>
                      </a:cubicBezTo>
                      <a:cubicBezTo>
                        <a:pt x="3513" y="9508"/>
                        <a:pt x="3626" y="9481"/>
                        <a:pt x="3736" y="9481"/>
                      </a:cubicBezTo>
                      <a:close/>
                      <a:moveTo>
                        <a:pt x="4922" y="12065"/>
                      </a:moveTo>
                      <a:cubicBezTo>
                        <a:pt x="5213" y="12065"/>
                        <a:pt x="5483" y="12249"/>
                        <a:pt x="5594" y="12514"/>
                      </a:cubicBezTo>
                      <a:cubicBezTo>
                        <a:pt x="5746" y="12909"/>
                        <a:pt x="5594" y="13365"/>
                        <a:pt x="5198" y="13517"/>
                      </a:cubicBezTo>
                      <a:cubicBezTo>
                        <a:pt x="5102" y="13566"/>
                        <a:pt x="4999" y="13588"/>
                        <a:pt x="4897" y="13588"/>
                      </a:cubicBezTo>
                      <a:cubicBezTo>
                        <a:pt x="4614" y="13588"/>
                        <a:pt x="4338" y="13413"/>
                        <a:pt x="4226" y="13122"/>
                      </a:cubicBezTo>
                      <a:cubicBezTo>
                        <a:pt x="4013" y="12757"/>
                        <a:pt x="4226" y="12301"/>
                        <a:pt x="4591" y="12149"/>
                      </a:cubicBezTo>
                      <a:cubicBezTo>
                        <a:pt x="4699" y="12091"/>
                        <a:pt x="4812" y="12065"/>
                        <a:pt x="4922" y="12065"/>
                      </a:cubicBezTo>
                      <a:close/>
                      <a:moveTo>
                        <a:pt x="6088" y="14648"/>
                      </a:moveTo>
                      <a:cubicBezTo>
                        <a:pt x="6368" y="14648"/>
                        <a:pt x="6638" y="14833"/>
                        <a:pt x="6749" y="15098"/>
                      </a:cubicBezTo>
                      <a:cubicBezTo>
                        <a:pt x="6901" y="15463"/>
                        <a:pt x="6749" y="15949"/>
                        <a:pt x="6384" y="16101"/>
                      </a:cubicBezTo>
                      <a:cubicBezTo>
                        <a:pt x="6279" y="16149"/>
                        <a:pt x="6171" y="16172"/>
                        <a:pt x="6064" y="16172"/>
                      </a:cubicBezTo>
                      <a:cubicBezTo>
                        <a:pt x="5769" y="16172"/>
                        <a:pt x="5493" y="15996"/>
                        <a:pt x="5381" y="15706"/>
                      </a:cubicBezTo>
                      <a:cubicBezTo>
                        <a:pt x="5198" y="15341"/>
                        <a:pt x="5381" y="14885"/>
                        <a:pt x="5776" y="14733"/>
                      </a:cubicBezTo>
                      <a:cubicBezTo>
                        <a:pt x="5876" y="14675"/>
                        <a:pt x="5983" y="14648"/>
                        <a:pt x="6088" y="14648"/>
                      </a:cubicBezTo>
                      <a:close/>
                      <a:moveTo>
                        <a:pt x="7255" y="17276"/>
                      </a:moveTo>
                      <a:cubicBezTo>
                        <a:pt x="7549" y="17276"/>
                        <a:pt x="7823" y="17445"/>
                        <a:pt x="7934" y="17712"/>
                      </a:cubicBezTo>
                      <a:cubicBezTo>
                        <a:pt x="8086" y="18077"/>
                        <a:pt x="7934" y="18502"/>
                        <a:pt x="7569" y="18715"/>
                      </a:cubicBezTo>
                      <a:cubicBezTo>
                        <a:pt x="7465" y="18763"/>
                        <a:pt x="7356" y="18786"/>
                        <a:pt x="7250" y="18786"/>
                      </a:cubicBezTo>
                      <a:cubicBezTo>
                        <a:pt x="6954" y="18786"/>
                        <a:pt x="6678" y="18610"/>
                        <a:pt x="6566" y="18320"/>
                      </a:cubicBezTo>
                      <a:cubicBezTo>
                        <a:pt x="6384" y="17955"/>
                        <a:pt x="6566" y="17499"/>
                        <a:pt x="6931" y="17347"/>
                      </a:cubicBezTo>
                      <a:cubicBezTo>
                        <a:pt x="7037" y="17298"/>
                        <a:pt x="7147" y="17276"/>
                        <a:pt x="7255" y="17276"/>
                      </a:cubicBezTo>
                      <a:close/>
                      <a:moveTo>
                        <a:pt x="8440" y="19859"/>
                      </a:moveTo>
                      <a:cubicBezTo>
                        <a:pt x="8734" y="19859"/>
                        <a:pt x="9008" y="20028"/>
                        <a:pt x="9120" y="20296"/>
                      </a:cubicBezTo>
                      <a:cubicBezTo>
                        <a:pt x="9271" y="20660"/>
                        <a:pt x="9120" y="21116"/>
                        <a:pt x="8724" y="21299"/>
                      </a:cubicBezTo>
                      <a:cubicBezTo>
                        <a:pt x="8628" y="21347"/>
                        <a:pt x="8525" y="21370"/>
                        <a:pt x="8423" y="21370"/>
                      </a:cubicBezTo>
                      <a:cubicBezTo>
                        <a:pt x="8140" y="21370"/>
                        <a:pt x="7863" y="21194"/>
                        <a:pt x="7752" y="20903"/>
                      </a:cubicBezTo>
                      <a:cubicBezTo>
                        <a:pt x="7569" y="20539"/>
                        <a:pt x="7752" y="20083"/>
                        <a:pt x="8116" y="19931"/>
                      </a:cubicBezTo>
                      <a:cubicBezTo>
                        <a:pt x="8222" y="19882"/>
                        <a:pt x="8333" y="19859"/>
                        <a:pt x="8440" y="19859"/>
                      </a:cubicBezTo>
                      <a:close/>
                      <a:moveTo>
                        <a:pt x="9626" y="22443"/>
                      </a:moveTo>
                      <a:cubicBezTo>
                        <a:pt x="9920" y="22443"/>
                        <a:pt x="10194" y="22612"/>
                        <a:pt x="10305" y="22879"/>
                      </a:cubicBezTo>
                      <a:cubicBezTo>
                        <a:pt x="10457" y="23244"/>
                        <a:pt x="10305" y="23700"/>
                        <a:pt x="9910" y="23882"/>
                      </a:cubicBezTo>
                      <a:cubicBezTo>
                        <a:pt x="9813" y="23930"/>
                        <a:pt x="9710" y="23953"/>
                        <a:pt x="9608" y="23953"/>
                      </a:cubicBezTo>
                      <a:cubicBezTo>
                        <a:pt x="9325" y="23953"/>
                        <a:pt x="9049" y="23778"/>
                        <a:pt x="8937" y="23487"/>
                      </a:cubicBezTo>
                      <a:cubicBezTo>
                        <a:pt x="8724" y="23122"/>
                        <a:pt x="8937" y="22666"/>
                        <a:pt x="9302" y="22514"/>
                      </a:cubicBezTo>
                      <a:cubicBezTo>
                        <a:pt x="9408" y="22466"/>
                        <a:pt x="9518" y="22443"/>
                        <a:pt x="9626" y="22443"/>
                      </a:cubicBezTo>
                      <a:close/>
                      <a:moveTo>
                        <a:pt x="14182" y="0"/>
                      </a:moveTo>
                      <a:cubicBezTo>
                        <a:pt x="14045" y="0"/>
                        <a:pt x="13906" y="27"/>
                        <a:pt x="13770" y="82"/>
                      </a:cubicBezTo>
                      <a:lnTo>
                        <a:pt x="670" y="6101"/>
                      </a:lnTo>
                      <a:cubicBezTo>
                        <a:pt x="183" y="6314"/>
                        <a:pt x="1" y="6891"/>
                        <a:pt x="183" y="7377"/>
                      </a:cubicBezTo>
                      <a:lnTo>
                        <a:pt x="8329" y="25159"/>
                      </a:lnTo>
                      <a:cubicBezTo>
                        <a:pt x="8488" y="25545"/>
                        <a:pt x="8851" y="25744"/>
                        <a:pt x="9227" y="25744"/>
                      </a:cubicBezTo>
                      <a:cubicBezTo>
                        <a:pt x="9354" y="25744"/>
                        <a:pt x="9483" y="25722"/>
                        <a:pt x="9606" y="25676"/>
                      </a:cubicBezTo>
                      <a:lnTo>
                        <a:pt x="22706" y="19657"/>
                      </a:lnTo>
                      <a:cubicBezTo>
                        <a:pt x="23193" y="19444"/>
                        <a:pt x="23405" y="18867"/>
                        <a:pt x="23193" y="18350"/>
                      </a:cubicBezTo>
                      <a:lnTo>
                        <a:pt x="15077" y="569"/>
                      </a:lnTo>
                      <a:cubicBezTo>
                        <a:pt x="14920" y="210"/>
                        <a:pt x="14565" y="0"/>
                        <a:pt x="1418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98" name="Google Shape;698;p45"/>
                <p:cNvGrpSpPr/>
                <p:nvPr/>
              </p:nvGrpSpPr>
              <p:grpSpPr>
                <a:xfrm>
                  <a:off x="7534518" y="166693"/>
                  <a:ext cx="958694" cy="1181862"/>
                  <a:chOff x="7534518" y="166693"/>
                  <a:chExt cx="958694" cy="1181862"/>
                </a:xfrm>
              </p:grpSpPr>
              <p:sp>
                <p:nvSpPr>
                  <p:cNvPr id="699" name="Google Shape;699;p45"/>
                  <p:cNvSpPr/>
                  <p:nvPr/>
                </p:nvSpPr>
                <p:spPr>
                  <a:xfrm>
                    <a:off x="7534518" y="166693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816" y="1"/>
                        </a:moveTo>
                        <a:lnTo>
                          <a:pt x="1" y="4013"/>
                        </a:lnTo>
                        <a:lnTo>
                          <a:pt x="244" y="4590"/>
                        </a:lnTo>
                        <a:lnTo>
                          <a:pt x="9059" y="548"/>
                        </a:lnTo>
                        <a:lnTo>
                          <a:pt x="8816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0" name="Google Shape;700;p45"/>
                  <p:cNvSpPr/>
                  <p:nvPr/>
                </p:nvSpPr>
                <p:spPr>
                  <a:xfrm>
                    <a:off x="7602227" y="316735"/>
                    <a:ext cx="547021" cy="2762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89" h="4590" extrusionOk="0">
                        <a:moveTo>
                          <a:pt x="8815" y="0"/>
                        </a:moveTo>
                        <a:lnTo>
                          <a:pt x="0" y="4043"/>
                        </a:lnTo>
                        <a:lnTo>
                          <a:pt x="274" y="4590"/>
                        </a:lnTo>
                        <a:lnTo>
                          <a:pt x="9089" y="578"/>
                        </a:lnTo>
                        <a:lnTo>
                          <a:pt x="8815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1" name="Google Shape;701;p45"/>
                  <p:cNvSpPr/>
                  <p:nvPr/>
                </p:nvSpPr>
                <p:spPr>
                  <a:xfrm>
                    <a:off x="7671742" y="468524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815" y="1"/>
                        </a:moveTo>
                        <a:lnTo>
                          <a:pt x="0" y="4044"/>
                        </a:lnTo>
                        <a:lnTo>
                          <a:pt x="244" y="4591"/>
                        </a:lnTo>
                        <a:lnTo>
                          <a:pt x="9058" y="548"/>
                        </a:lnTo>
                        <a:lnTo>
                          <a:pt x="8815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2" name="Google Shape;702;p45"/>
                  <p:cNvSpPr/>
                  <p:nvPr/>
                </p:nvSpPr>
                <p:spPr>
                  <a:xfrm>
                    <a:off x="7743062" y="618566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785" y="0"/>
                        </a:moveTo>
                        <a:lnTo>
                          <a:pt x="1" y="4043"/>
                        </a:lnTo>
                        <a:lnTo>
                          <a:pt x="244" y="4590"/>
                        </a:lnTo>
                        <a:lnTo>
                          <a:pt x="9059" y="548"/>
                        </a:lnTo>
                        <a:lnTo>
                          <a:pt x="8785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3" name="Google Shape;703;p45"/>
                  <p:cNvSpPr/>
                  <p:nvPr/>
                </p:nvSpPr>
                <p:spPr>
                  <a:xfrm>
                    <a:off x="7810772" y="770415"/>
                    <a:ext cx="545216" cy="2744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60" extrusionOk="0">
                        <a:moveTo>
                          <a:pt x="8815" y="0"/>
                        </a:moveTo>
                        <a:lnTo>
                          <a:pt x="1" y="4012"/>
                        </a:lnTo>
                        <a:lnTo>
                          <a:pt x="244" y="4560"/>
                        </a:lnTo>
                        <a:lnTo>
                          <a:pt x="9058" y="547"/>
                        </a:lnTo>
                        <a:lnTo>
                          <a:pt x="8815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4" name="Google Shape;704;p45"/>
                  <p:cNvSpPr/>
                  <p:nvPr/>
                </p:nvSpPr>
                <p:spPr>
                  <a:xfrm>
                    <a:off x="7880287" y="920397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785" y="1"/>
                        </a:moveTo>
                        <a:lnTo>
                          <a:pt x="1" y="4043"/>
                        </a:lnTo>
                        <a:lnTo>
                          <a:pt x="244" y="4590"/>
                        </a:lnTo>
                        <a:lnTo>
                          <a:pt x="9058" y="578"/>
                        </a:lnTo>
                        <a:lnTo>
                          <a:pt x="8785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5" name="Google Shape;705;p45"/>
                  <p:cNvSpPr/>
                  <p:nvPr/>
                </p:nvSpPr>
                <p:spPr>
                  <a:xfrm>
                    <a:off x="7947996" y="1072246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815" y="1"/>
                        </a:moveTo>
                        <a:lnTo>
                          <a:pt x="0" y="4013"/>
                        </a:lnTo>
                        <a:lnTo>
                          <a:pt x="243" y="4590"/>
                        </a:lnTo>
                        <a:lnTo>
                          <a:pt x="9058" y="548"/>
                        </a:lnTo>
                        <a:lnTo>
                          <a:pt x="8815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706" name="Google Shape;706;p45"/>
          <p:cNvGrpSpPr/>
          <p:nvPr/>
        </p:nvGrpSpPr>
        <p:grpSpPr>
          <a:xfrm>
            <a:off x="-149650" y="2156050"/>
            <a:ext cx="1609226" cy="2448025"/>
            <a:chOff x="-149650" y="2156050"/>
            <a:chExt cx="1609226" cy="2448025"/>
          </a:xfrm>
        </p:grpSpPr>
        <p:sp>
          <p:nvSpPr>
            <p:cNvPr id="707" name="Google Shape;707;p45"/>
            <p:cNvSpPr/>
            <p:nvPr/>
          </p:nvSpPr>
          <p:spPr>
            <a:xfrm>
              <a:off x="-149650" y="2156050"/>
              <a:ext cx="1609226" cy="2448025"/>
            </a:xfrm>
            <a:custGeom>
              <a:avLst/>
              <a:gdLst/>
              <a:ahLst/>
              <a:cxnLst/>
              <a:rect l="l" t="t" r="r" b="b"/>
              <a:pathLst>
                <a:path w="42457" h="64613" extrusionOk="0">
                  <a:moveTo>
                    <a:pt x="42457" y="0"/>
                  </a:moveTo>
                  <a:lnTo>
                    <a:pt x="40836" y="1237"/>
                  </a:lnTo>
                  <a:lnTo>
                    <a:pt x="39850" y="1989"/>
                  </a:lnTo>
                  <a:lnTo>
                    <a:pt x="34838" y="5765"/>
                  </a:lnTo>
                  <a:lnTo>
                    <a:pt x="1571" y="57361"/>
                  </a:lnTo>
                  <a:cubicBezTo>
                    <a:pt x="1086" y="58112"/>
                    <a:pt x="1270" y="59115"/>
                    <a:pt x="2005" y="59616"/>
                  </a:cubicBezTo>
                  <a:lnTo>
                    <a:pt x="0" y="62724"/>
                  </a:lnTo>
                  <a:lnTo>
                    <a:pt x="2908" y="64612"/>
                  </a:lnTo>
                  <a:lnTo>
                    <a:pt x="4913" y="61488"/>
                  </a:lnTo>
                  <a:cubicBezTo>
                    <a:pt x="5182" y="61645"/>
                    <a:pt x="5477" y="61721"/>
                    <a:pt x="5768" y="61721"/>
                  </a:cubicBezTo>
                  <a:cubicBezTo>
                    <a:pt x="6310" y="61721"/>
                    <a:pt x="6837" y="61459"/>
                    <a:pt x="7152" y="60970"/>
                  </a:cubicBezTo>
                  <a:lnTo>
                    <a:pt x="7820" y="59950"/>
                  </a:lnTo>
                  <a:lnTo>
                    <a:pt x="11229" y="59215"/>
                  </a:lnTo>
                  <a:lnTo>
                    <a:pt x="23042" y="40853"/>
                  </a:lnTo>
                  <a:cubicBezTo>
                    <a:pt x="23242" y="40518"/>
                    <a:pt x="23159" y="40084"/>
                    <a:pt x="22824" y="39850"/>
                  </a:cubicBezTo>
                  <a:cubicBezTo>
                    <a:pt x="22704" y="39778"/>
                    <a:pt x="22570" y="39742"/>
                    <a:pt x="22438" y="39742"/>
                  </a:cubicBezTo>
                  <a:cubicBezTo>
                    <a:pt x="22203" y="39742"/>
                    <a:pt x="21971" y="39854"/>
                    <a:pt x="21822" y="40067"/>
                  </a:cubicBezTo>
                  <a:lnTo>
                    <a:pt x="10343" y="57929"/>
                  </a:lnTo>
                  <a:lnTo>
                    <a:pt x="8923" y="58229"/>
                  </a:lnTo>
                  <a:lnTo>
                    <a:pt x="8923" y="58229"/>
                  </a:lnTo>
                  <a:lnTo>
                    <a:pt x="10293" y="56107"/>
                  </a:lnTo>
                  <a:lnTo>
                    <a:pt x="40402" y="9340"/>
                  </a:lnTo>
                  <a:lnTo>
                    <a:pt x="42123" y="1471"/>
                  </a:lnTo>
                  <a:lnTo>
                    <a:pt x="42457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8" name="Google Shape;708;p45"/>
            <p:cNvGrpSpPr/>
            <p:nvPr/>
          </p:nvGrpSpPr>
          <p:grpSpPr>
            <a:xfrm>
              <a:off x="-149380" y="2156540"/>
              <a:ext cx="1608680" cy="2447031"/>
              <a:chOff x="3599875" y="1105925"/>
              <a:chExt cx="558550" cy="849575"/>
            </a:xfrm>
          </p:grpSpPr>
          <p:sp>
            <p:nvSpPr>
              <p:cNvPr id="709" name="Google Shape;709;p45"/>
              <p:cNvSpPr/>
              <p:nvPr/>
            </p:nvSpPr>
            <p:spPr>
              <a:xfrm>
                <a:off x="4057325" y="1105925"/>
                <a:ext cx="101100" cy="123125"/>
              </a:xfrm>
              <a:custGeom>
                <a:avLst/>
                <a:gdLst/>
                <a:ahLst/>
                <a:cxnLst/>
                <a:rect l="l" t="t" r="r" b="b"/>
                <a:pathLst>
                  <a:path w="4044" h="4925" extrusionOk="0">
                    <a:moveTo>
                      <a:pt x="4043" y="1"/>
                    </a:moveTo>
                    <a:lnTo>
                      <a:pt x="1" y="3040"/>
                    </a:lnTo>
                    <a:lnTo>
                      <a:pt x="2980" y="4925"/>
                    </a:lnTo>
                    <a:lnTo>
                      <a:pt x="40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45"/>
              <p:cNvSpPr/>
              <p:nvPr/>
            </p:nvSpPr>
            <p:spPr>
              <a:xfrm>
                <a:off x="4124200" y="1105925"/>
                <a:ext cx="342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673" extrusionOk="0">
                    <a:moveTo>
                      <a:pt x="1368" y="1"/>
                    </a:moveTo>
                    <a:lnTo>
                      <a:pt x="1" y="1034"/>
                    </a:lnTo>
                    <a:lnTo>
                      <a:pt x="973" y="1672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45"/>
              <p:cNvSpPr/>
              <p:nvPr/>
            </p:nvSpPr>
            <p:spPr>
              <a:xfrm>
                <a:off x="3599875" y="1867350"/>
                <a:ext cx="79825" cy="881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3526" extrusionOk="0">
                    <a:moveTo>
                      <a:pt x="1672" y="0"/>
                    </a:moveTo>
                    <a:lnTo>
                      <a:pt x="1" y="2553"/>
                    </a:lnTo>
                    <a:lnTo>
                      <a:pt x="1551" y="3526"/>
                    </a:lnTo>
                    <a:lnTo>
                      <a:pt x="3192" y="973"/>
                    </a:lnTo>
                    <a:lnTo>
                      <a:pt x="16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45"/>
              <p:cNvSpPr/>
              <p:nvPr/>
            </p:nvSpPr>
            <p:spPr>
              <a:xfrm>
                <a:off x="3650800" y="1628050"/>
                <a:ext cx="256100" cy="274375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10975" extrusionOk="0">
                    <a:moveTo>
                      <a:pt x="9807" y="1"/>
                    </a:moveTo>
                    <a:cubicBezTo>
                      <a:pt x="9676" y="1"/>
                      <a:pt x="9554" y="68"/>
                      <a:pt x="9514" y="149"/>
                    </a:cubicBezTo>
                    <a:lnTo>
                      <a:pt x="3465" y="9511"/>
                    </a:lnTo>
                    <a:lnTo>
                      <a:pt x="365" y="10210"/>
                    </a:lnTo>
                    <a:cubicBezTo>
                      <a:pt x="122" y="10241"/>
                      <a:pt x="0" y="10484"/>
                      <a:pt x="61" y="10666"/>
                    </a:cubicBezTo>
                    <a:cubicBezTo>
                      <a:pt x="88" y="10857"/>
                      <a:pt x="263" y="10975"/>
                      <a:pt x="452" y="10975"/>
                    </a:cubicBezTo>
                    <a:cubicBezTo>
                      <a:pt x="473" y="10975"/>
                      <a:pt x="495" y="10973"/>
                      <a:pt x="517" y="10970"/>
                    </a:cubicBezTo>
                    <a:lnTo>
                      <a:pt x="3921" y="10241"/>
                    </a:lnTo>
                    <a:lnTo>
                      <a:pt x="10122" y="605"/>
                    </a:lnTo>
                    <a:cubicBezTo>
                      <a:pt x="10243" y="393"/>
                      <a:pt x="10183" y="180"/>
                      <a:pt x="10000" y="58"/>
                    </a:cubicBezTo>
                    <a:cubicBezTo>
                      <a:pt x="9940" y="18"/>
                      <a:pt x="9872" y="1"/>
                      <a:pt x="98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45"/>
              <p:cNvSpPr/>
              <p:nvPr/>
            </p:nvSpPr>
            <p:spPr>
              <a:xfrm>
                <a:off x="3615075" y="1796675"/>
                <a:ext cx="121600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4858" extrusionOk="0">
                    <a:moveTo>
                      <a:pt x="1946" y="0"/>
                    </a:moveTo>
                    <a:lnTo>
                      <a:pt x="274" y="2554"/>
                    </a:lnTo>
                    <a:cubicBezTo>
                      <a:pt x="1" y="2979"/>
                      <a:pt x="122" y="3496"/>
                      <a:pt x="517" y="3769"/>
                    </a:cubicBezTo>
                    <a:lnTo>
                      <a:pt x="2007" y="4712"/>
                    </a:lnTo>
                    <a:cubicBezTo>
                      <a:pt x="2160" y="4810"/>
                      <a:pt x="2326" y="4858"/>
                      <a:pt x="2488" y="4858"/>
                    </a:cubicBezTo>
                    <a:cubicBezTo>
                      <a:pt x="2774" y="4858"/>
                      <a:pt x="3048" y="4710"/>
                      <a:pt x="3222" y="4438"/>
                    </a:cubicBezTo>
                    <a:lnTo>
                      <a:pt x="4864" y="1915"/>
                    </a:lnTo>
                    <a:lnTo>
                      <a:pt x="19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45"/>
              <p:cNvSpPr/>
              <p:nvPr/>
            </p:nvSpPr>
            <p:spPr>
              <a:xfrm>
                <a:off x="3662200" y="1181925"/>
                <a:ext cx="468875" cy="661875"/>
              </a:xfrm>
              <a:custGeom>
                <a:avLst/>
                <a:gdLst/>
                <a:ahLst/>
                <a:cxnLst/>
                <a:rect l="l" t="t" r="r" b="b"/>
                <a:pathLst>
                  <a:path w="18755" h="26475" extrusionOk="0">
                    <a:moveTo>
                      <a:pt x="15806" y="0"/>
                    </a:moveTo>
                    <a:lnTo>
                      <a:pt x="0" y="24590"/>
                    </a:lnTo>
                    <a:lnTo>
                      <a:pt x="2948" y="26475"/>
                    </a:lnTo>
                    <a:lnTo>
                      <a:pt x="18754" y="1885"/>
                    </a:lnTo>
                    <a:lnTo>
                      <a:pt x="158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45"/>
              <p:cNvSpPr/>
              <p:nvPr/>
            </p:nvSpPr>
            <p:spPr>
              <a:xfrm>
                <a:off x="3615075" y="1181150"/>
                <a:ext cx="479525" cy="721175"/>
              </a:xfrm>
              <a:custGeom>
                <a:avLst/>
                <a:gdLst/>
                <a:ahLst/>
                <a:cxnLst/>
                <a:rect l="l" t="t" r="r" b="b"/>
                <a:pathLst>
                  <a:path w="19181" h="28847" extrusionOk="0">
                    <a:moveTo>
                      <a:pt x="17691" y="1"/>
                    </a:moveTo>
                    <a:lnTo>
                      <a:pt x="213" y="27114"/>
                    </a:lnTo>
                    <a:cubicBezTo>
                      <a:pt x="1" y="27539"/>
                      <a:pt x="122" y="28117"/>
                      <a:pt x="487" y="28390"/>
                    </a:cubicBezTo>
                    <a:lnTo>
                      <a:pt x="1216" y="28846"/>
                    </a:lnTo>
                    <a:lnTo>
                      <a:pt x="19180" y="943"/>
                    </a:lnTo>
                    <a:lnTo>
                      <a:pt x="176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16" name="Google Shape;716;p45"/>
          <p:cNvGrpSpPr/>
          <p:nvPr/>
        </p:nvGrpSpPr>
        <p:grpSpPr>
          <a:xfrm>
            <a:off x="7430880" y="123101"/>
            <a:ext cx="1488651" cy="1782887"/>
            <a:chOff x="7430880" y="123101"/>
            <a:chExt cx="1488651" cy="1782887"/>
          </a:xfrm>
        </p:grpSpPr>
        <p:sp>
          <p:nvSpPr>
            <p:cNvPr id="717" name="Google Shape;717;p45"/>
            <p:cNvSpPr/>
            <p:nvPr/>
          </p:nvSpPr>
          <p:spPr>
            <a:xfrm rot="-124608">
              <a:off x="7465440" y="153787"/>
              <a:ext cx="1419597" cy="1721558"/>
            </a:xfrm>
            <a:custGeom>
              <a:avLst/>
              <a:gdLst/>
              <a:ahLst/>
              <a:cxnLst/>
              <a:rect l="l" t="t" r="r" b="b"/>
              <a:pathLst>
                <a:path w="44930" h="54487" extrusionOk="0">
                  <a:moveTo>
                    <a:pt x="9462" y="4015"/>
                  </a:moveTo>
                  <a:cubicBezTo>
                    <a:pt x="9535" y="4015"/>
                    <a:pt x="9612" y="4028"/>
                    <a:pt x="9691" y="4061"/>
                  </a:cubicBezTo>
                  <a:lnTo>
                    <a:pt x="12682" y="4980"/>
                  </a:lnTo>
                  <a:lnTo>
                    <a:pt x="12114" y="6818"/>
                  </a:lnTo>
                  <a:cubicBezTo>
                    <a:pt x="11095" y="10126"/>
                    <a:pt x="10777" y="13601"/>
                    <a:pt x="11061" y="16976"/>
                  </a:cubicBezTo>
                  <a:cubicBezTo>
                    <a:pt x="9457" y="14938"/>
                    <a:pt x="8572" y="12381"/>
                    <a:pt x="8622" y="9742"/>
                  </a:cubicBezTo>
                  <a:lnTo>
                    <a:pt x="8739" y="4746"/>
                  </a:lnTo>
                  <a:cubicBezTo>
                    <a:pt x="8739" y="4428"/>
                    <a:pt x="8923" y="4244"/>
                    <a:pt x="9040" y="4161"/>
                  </a:cubicBezTo>
                  <a:cubicBezTo>
                    <a:pt x="9124" y="4101"/>
                    <a:pt x="9277" y="4015"/>
                    <a:pt x="9462" y="4015"/>
                  </a:cubicBezTo>
                  <a:close/>
                  <a:moveTo>
                    <a:pt x="38864" y="12916"/>
                  </a:moveTo>
                  <a:lnTo>
                    <a:pt x="41855" y="13835"/>
                  </a:lnTo>
                  <a:cubicBezTo>
                    <a:pt x="42173" y="13919"/>
                    <a:pt x="42290" y="14169"/>
                    <a:pt x="42340" y="14286"/>
                  </a:cubicBezTo>
                  <a:cubicBezTo>
                    <a:pt x="42373" y="14420"/>
                    <a:pt x="42440" y="14687"/>
                    <a:pt x="42256" y="14955"/>
                  </a:cubicBezTo>
                  <a:lnTo>
                    <a:pt x="39566" y="19148"/>
                  </a:lnTo>
                  <a:cubicBezTo>
                    <a:pt x="38113" y="21387"/>
                    <a:pt x="35974" y="22991"/>
                    <a:pt x="33501" y="23777"/>
                  </a:cubicBezTo>
                  <a:cubicBezTo>
                    <a:pt x="35656" y="21137"/>
                    <a:pt x="37277" y="18096"/>
                    <a:pt x="38313" y="14754"/>
                  </a:cubicBezTo>
                  <a:lnTo>
                    <a:pt x="38864" y="12916"/>
                  </a:lnTo>
                  <a:close/>
                  <a:moveTo>
                    <a:pt x="14169" y="0"/>
                  </a:moveTo>
                  <a:lnTo>
                    <a:pt x="13350" y="2640"/>
                  </a:lnTo>
                  <a:lnTo>
                    <a:pt x="10360" y="1721"/>
                  </a:lnTo>
                  <a:cubicBezTo>
                    <a:pt x="10048" y="1623"/>
                    <a:pt x="9731" y="1575"/>
                    <a:pt x="9418" y="1575"/>
                  </a:cubicBezTo>
                  <a:cubicBezTo>
                    <a:pt x="8773" y="1575"/>
                    <a:pt x="8142" y="1779"/>
                    <a:pt x="7603" y="2173"/>
                  </a:cubicBezTo>
                  <a:cubicBezTo>
                    <a:pt x="6784" y="2757"/>
                    <a:pt x="6333" y="3660"/>
                    <a:pt x="6316" y="4662"/>
                  </a:cubicBezTo>
                  <a:lnTo>
                    <a:pt x="6199" y="9658"/>
                  </a:lnTo>
                  <a:cubicBezTo>
                    <a:pt x="6116" y="14102"/>
                    <a:pt x="8204" y="18263"/>
                    <a:pt x="11713" y="20869"/>
                  </a:cubicBezTo>
                  <a:cubicBezTo>
                    <a:pt x="12498" y="23977"/>
                    <a:pt x="13802" y="26951"/>
                    <a:pt x="15690" y="29641"/>
                  </a:cubicBezTo>
                  <a:cubicBezTo>
                    <a:pt x="15723" y="29691"/>
                    <a:pt x="15757" y="29742"/>
                    <a:pt x="15790" y="29808"/>
                  </a:cubicBezTo>
                  <a:cubicBezTo>
                    <a:pt x="15890" y="29959"/>
                    <a:pt x="16007" y="30076"/>
                    <a:pt x="16107" y="30193"/>
                  </a:cubicBezTo>
                  <a:lnTo>
                    <a:pt x="13551" y="38547"/>
                  </a:lnTo>
                  <a:lnTo>
                    <a:pt x="7787" y="36793"/>
                  </a:lnTo>
                  <a:lnTo>
                    <a:pt x="5314" y="44996"/>
                  </a:lnTo>
                  <a:lnTo>
                    <a:pt x="886" y="43660"/>
                  </a:lnTo>
                  <a:lnTo>
                    <a:pt x="0" y="46534"/>
                  </a:lnTo>
                  <a:lnTo>
                    <a:pt x="26133" y="54487"/>
                  </a:lnTo>
                  <a:lnTo>
                    <a:pt x="27001" y="51613"/>
                  </a:lnTo>
                  <a:lnTo>
                    <a:pt x="22574" y="50276"/>
                  </a:lnTo>
                  <a:lnTo>
                    <a:pt x="25063" y="42089"/>
                  </a:lnTo>
                  <a:lnTo>
                    <a:pt x="19299" y="40335"/>
                  </a:lnTo>
                  <a:lnTo>
                    <a:pt x="21855" y="31964"/>
                  </a:lnTo>
                  <a:cubicBezTo>
                    <a:pt x="22022" y="31914"/>
                    <a:pt x="22189" y="31847"/>
                    <a:pt x="22323" y="31797"/>
                  </a:cubicBezTo>
                  <a:cubicBezTo>
                    <a:pt x="25464" y="30594"/>
                    <a:pt x="28288" y="28823"/>
                    <a:pt x="30677" y="26634"/>
                  </a:cubicBezTo>
                  <a:cubicBezTo>
                    <a:pt x="35055" y="26450"/>
                    <a:pt x="39098" y="24144"/>
                    <a:pt x="41521" y="20402"/>
                  </a:cubicBezTo>
                  <a:lnTo>
                    <a:pt x="44211" y="16208"/>
                  </a:lnTo>
                  <a:cubicBezTo>
                    <a:pt x="44829" y="15422"/>
                    <a:pt x="44930" y="14386"/>
                    <a:pt x="44596" y="13468"/>
                  </a:cubicBezTo>
                  <a:cubicBezTo>
                    <a:pt x="44261" y="12532"/>
                    <a:pt x="43509" y="11847"/>
                    <a:pt x="42540" y="11546"/>
                  </a:cubicBezTo>
                  <a:lnTo>
                    <a:pt x="39566" y="10627"/>
                  </a:lnTo>
                  <a:lnTo>
                    <a:pt x="40368" y="8004"/>
                  </a:lnTo>
                  <a:lnTo>
                    <a:pt x="14169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8" name="Google Shape;718;p45"/>
            <p:cNvGrpSpPr/>
            <p:nvPr/>
          </p:nvGrpSpPr>
          <p:grpSpPr>
            <a:xfrm rot="-134192">
              <a:off x="7464068" y="150194"/>
              <a:ext cx="1422276" cy="1728700"/>
              <a:chOff x="6581300" y="150650"/>
              <a:chExt cx="839700" cy="1020550"/>
            </a:xfrm>
          </p:grpSpPr>
          <p:sp>
            <p:nvSpPr>
              <p:cNvPr id="719" name="Google Shape;719;p45"/>
              <p:cNvSpPr/>
              <p:nvPr/>
            </p:nvSpPr>
            <p:spPr>
              <a:xfrm>
                <a:off x="6870050" y="371775"/>
                <a:ext cx="62350" cy="62325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2493" extrusionOk="0">
                    <a:moveTo>
                      <a:pt x="1247" y="0"/>
                    </a:moveTo>
                    <a:cubicBezTo>
                      <a:pt x="579" y="0"/>
                      <a:pt x="1" y="547"/>
                      <a:pt x="1" y="1247"/>
                    </a:cubicBezTo>
                    <a:cubicBezTo>
                      <a:pt x="1" y="1915"/>
                      <a:pt x="579" y="2493"/>
                      <a:pt x="1247" y="2493"/>
                    </a:cubicBezTo>
                    <a:cubicBezTo>
                      <a:pt x="1946" y="2493"/>
                      <a:pt x="2493" y="1915"/>
                      <a:pt x="2493" y="1247"/>
                    </a:cubicBezTo>
                    <a:cubicBezTo>
                      <a:pt x="2493" y="547"/>
                      <a:pt x="1946" y="0"/>
                      <a:pt x="1247" y="0"/>
                    </a:cubicBezTo>
                    <a:close/>
                  </a:path>
                </a:pathLst>
              </a:custGeom>
              <a:solidFill>
                <a:srgbClr val="443F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45"/>
              <p:cNvSpPr/>
              <p:nvPr/>
            </p:nvSpPr>
            <p:spPr>
              <a:xfrm>
                <a:off x="7044075" y="325425"/>
                <a:ext cx="376925" cy="325325"/>
              </a:xfrm>
              <a:custGeom>
                <a:avLst/>
                <a:gdLst/>
                <a:ahLst/>
                <a:cxnLst/>
                <a:rect l="l" t="t" r="r" b="b"/>
                <a:pathLst>
                  <a:path w="15077" h="13013" extrusionOk="0">
                    <a:moveTo>
                      <a:pt x="7873" y="0"/>
                    </a:moveTo>
                    <a:lnTo>
                      <a:pt x="7356" y="1733"/>
                    </a:lnTo>
                    <a:lnTo>
                      <a:pt x="12736" y="3374"/>
                    </a:lnTo>
                    <a:cubicBezTo>
                      <a:pt x="12980" y="3435"/>
                      <a:pt x="13040" y="3587"/>
                      <a:pt x="13101" y="3708"/>
                    </a:cubicBezTo>
                    <a:cubicBezTo>
                      <a:pt x="13132" y="3830"/>
                      <a:pt x="13162" y="4012"/>
                      <a:pt x="13040" y="4195"/>
                    </a:cubicBezTo>
                    <a:lnTo>
                      <a:pt x="11034" y="7356"/>
                    </a:lnTo>
                    <a:cubicBezTo>
                      <a:pt x="9494" y="9764"/>
                      <a:pt x="6819" y="11218"/>
                      <a:pt x="4006" y="11218"/>
                    </a:cubicBezTo>
                    <a:cubicBezTo>
                      <a:pt x="3766" y="11218"/>
                      <a:pt x="3525" y="11207"/>
                      <a:pt x="3283" y="11186"/>
                    </a:cubicBezTo>
                    <a:lnTo>
                      <a:pt x="122" y="10912"/>
                    </a:lnTo>
                    <a:lnTo>
                      <a:pt x="1" y="12706"/>
                    </a:lnTo>
                    <a:lnTo>
                      <a:pt x="3162" y="12979"/>
                    </a:lnTo>
                    <a:cubicBezTo>
                      <a:pt x="3436" y="13001"/>
                      <a:pt x="3710" y="13012"/>
                      <a:pt x="3982" y="13012"/>
                    </a:cubicBezTo>
                    <a:cubicBezTo>
                      <a:pt x="7423" y="13012"/>
                      <a:pt x="10667" y="11258"/>
                      <a:pt x="12554" y="8329"/>
                    </a:cubicBezTo>
                    <a:lnTo>
                      <a:pt x="14560" y="5198"/>
                    </a:lnTo>
                    <a:cubicBezTo>
                      <a:pt x="14986" y="4529"/>
                      <a:pt x="15077" y="3769"/>
                      <a:pt x="14803" y="3101"/>
                    </a:cubicBezTo>
                    <a:cubicBezTo>
                      <a:pt x="14530" y="2401"/>
                      <a:pt x="14013" y="1885"/>
                      <a:pt x="13284" y="1642"/>
                    </a:cubicBezTo>
                    <a:lnTo>
                      <a:pt x="787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45"/>
              <p:cNvSpPr/>
              <p:nvPr/>
            </p:nvSpPr>
            <p:spPr>
              <a:xfrm>
                <a:off x="6695275" y="181350"/>
                <a:ext cx="222675" cy="416900"/>
              </a:xfrm>
              <a:custGeom>
                <a:avLst/>
                <a:gdLst/>
                <a:ahLst/>
                <a:cxnLst/>
                <a:rect l="l" t="t" r="r" b="b"/>
                <a:pathLst>
                  <a:path w="8907" h="16676" extrusionOk="0">
                    <a:moveTo>
                      <a:pt x="2470" y="0"/>
                    </a:moveTo>
                    <a:cubicBezTo>
                      <a:pt x="1996" y="0"/>
                      <a:pt x="1528" y="142"/>
                      <a:pt x="1126" y="444"/>
                    </a:cubicBezTo>
                    <a:cubicBezTo>
                      <a:pt x="518" y="930"/>
                      <a:pt x="153" y="1569"/>
                      <a:pt x="153" y="2329"/>
                    </a:cubicBezTo>
                    <a:lnTo>
                      <a:pt x="62" y="6037"/>
                    </a:lnTo>
                    <a:cubicBezTo>
                      <a:pt x="1" y="9806"/>
                      <a:pt x="1977" y="13301"/>
                      <a:pt x="5290" y="15125"/>
                    </a:cubicBezTo>
                    <a:lnTo>
                      <a:pt x="8056" y="16675"/>
                    </a:lnTo>
                    <a:lnTo>
                      <a:pt x="8907" y="15125"/>
                    </a:lnTo>
                    <a:lnTo>
                      <a:pt x="6141" y="13575"/>
                    </a:lnTo>
                    <a:cubicBezTo>
                      <a:pt x="3466" y="12055"/>
                      <a:pt x="1794" y="9198"/>
                      <a:pt x="1855" y="6067"/>
                    </a:cubicBezTo>
                    <a:lnTo>
                      <a:pt x="1946" y="2359"/>
                    </a:lnTo>
                    <a:cubicBezTo>
                      <a:pt x="1946" y="2085"/>
                      <a:pt x="2098" y="1964"/>
                      <a:pt x="2159" y="1903"/>
                    </a:cubicBezTo>
                    <a:cubicBezTo>
                      <a:pt x="2232" y="1879"/>
                      <a:pt x="2365" y="1795"/>
                      <a:pt x="2525" y="1795"/>
                    </a:cubicBezTo>
                    <a:cubicBezTo>
                      <a:pt x="2563" y="1795"/>
                      <a:pt x="2604" y="1800"/>
                      <a:pt x="2645" y="1812"/>
                    </a:cubicBezTo>
                    <a:lnTo>
                      <a:pt x="8056" y="3453"/>
                    </a:lnTo>
                    <a:lnTo>
                      <a:pt x="8573" y="1751"/>
                    </a:lnTo>
                    <a:lnTo>
                      <a:pt x="3193" y="110"/>
                    </a:lnTo>
                    <a:cubicBezTo>
                      <a:pt x="2956" y="38"/>
                      <a:pt x="2712" y="0"/>
                      <a:pt x="24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45"/>
              <p:cNvSpPr/>
              <p:nvPr/>
            </p:nvSpPr>
            <p:spPr>
              <a:xfrm>
                <a:off x="6779625" y="150650"/>
                <a:ext cx="555525" cy="602050"/>
              </a:xfrm>
              <a:custGeom>
                <a:avLst/>
                <a:gdLst/>
                <a:ahLst/>
                <a:cxnLst/>
                <a:rect l="l" t="t" r="r" b="b"/>
                <a:pathLst>
                  <a:path w="22221" h="24082" extrusionOk="0">
                    <a:moveTo>
                      <a:pt x="2615" y="0"/>
                    </a:moveTo>
                    <a:lnTo>
                      <a:pt x="1065" y="5076"/>
                    </a:lnTo>
                    <a:cubicBezTo>
                      <a:pt x="183" y="7994"/>
                      <a:pt x="1" y="11034"/>
                      <a:pt x="457" y="14013"/>
                    </a:cubicBezTo>
                    <a:cubicBezTo>
                      <a:pt x="943" y="16961"/>
                      <a:pt x="2068" y="19818"/>
                      <a:pt x="3831" y="22311"/>
                    </a:cubicBezTo>
                    <a:cubicBezTo>
                      <a:pt x="3922" y="22432"/>
                      <a:pt x="3983" y="22554"/>
                      <a:pt x="4074" y="22615"/>
                    </a:cubicBezTo>
                    <a:cubicBezTo>
                      <a:pt x="4886" y="23543"/>
                      <a:pt x="6070" y="24081"/>
                      <a:pt x="7275" y="24081"/>
                    </a:cubicBezTo>
                    <a:cubicBezTo>
                      <a:pt x="7648" y="24081"/>
                      <a:pt x="8023" y="24029"/>
                      <a:pt x="8390" y="23922"/>
                    </a:cubicBezTo>
                    <a:cubicBezTo>
                      <a:pt x="8542" y="23891"/>
                      <a:pt x="8664" y="23830"/>
                      <a:pt x="8785" y="23800"/>
                    </a:cubicBezTo>
                    <a:cubicBezTo>
                      <a:pt x="14469" y="21611"/>
                      <a:pt x="18877" y="16900"/>
                      <a:pt x="20670" y="11034"/>
                    </a:cubicBezTo>
                    <a:lnTo>
                      <a:pt x="22220" y="5988"/>
                    </a:lnTo>
                    <a:lnTo>
                      <a:pt x="26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45"/>
              <p:cNvSpPr/>
              <p:nvPr/>
            </p:nvSpPr>
            <p:spPr>
              <a:xfrm>
                <a:off x="6873100" y="291975"/>
                <a:ext cx="463550" cy="460050"/>
              </a:xfrm>
              <a:custGeom>
                <a:avLst/>
                <a:gdLst/>
                <a:ahLst/>
                <a:cxnLst/>
                <a:rect l="l" t="t" r="r" b="b"/>
                <a:pathLst>
                  <a:path w="18542" h="18402" extrusionOk="0">
                    <a:moveTo>
                      <a:pt x="17387" y="1"/>
                    </a:moveTo>
                    <a:lnTo>
                      <a:pt x="17053" y="1065"/>
                    </a:lnTo>
                    <a:cubicBezTo>
                      <a:pt x="14925" y="7995"/>
                      <a:pt x="9727" y="13618"/>
                      <a:pt x="2919" y="16202"/>
                    </a:cubicBezTo>
                    <a:cubicBezTo>
                      <a:pt x="2767" y="16262"/>
                      <a:pt x="2615" y="16323"/>
                      <a:pt x="2493" y="16354"/>
                    </a:cubicBezTo>
                    <a:cubicBezTo>
                      <a:pt x="2037" y="16484"/>
                      <a:pt x="1590" y="16544"/>
                      <a:pt x="1146" y="16544"/>
                    </a:cubicBezTo>
                    <a:cubicBezTo>
                      <a:pt x="762" y="16544"/>
                      <a:pt x="381" y="16499"/>
                      <a:pt x="1" y="16414"/>
                    </a:cubicBezTo>
                    <a:lnTo>
                      <a:pt x="1" y="16414"/>
                    </a:lnTo>
                    <a:cubicBezTo>
                      <a:pt x="31" y="16475"/>
                      <a:pt x="92" y="16566"/>
                      <a:pt x="122" y="16627"/>
                    </a:cubicBezTo>
                    <a:cubicBezTo>
                      <a:pt x="213" y="16749"/>
                      <a:pt x="274" y="16810"/>
                      <a:pt x="365" y="16931"/>
                    </a:cubicBezTo>
                    <a:cubicBezTo>
                      <a:pt x="1172" y="17876"/>
                      <a:pt x="2328" y="18402"/>
                      <a:pt x="3529" y="18402"/>
                    </a:cubicBezTo>
                    <a:cubicBezTo>
                      <a:pt x="3912" y="18402"/>
                      <a:pt x="4300" y="18348"/>
                      <a:pt x="4682" y="18238"/>
                    </a:cubicBezTo>
                    <a:cubicBezTo>
                      <a:pt x="4803" y="18177"/>
                      <a:pt x="4955" y="18147"/>
                      <a:pt x="5077" y="18117"/>
                    </a:cubicBezTo>
                    <a:cubicBezTo>
                      <a:pt x="10821" y="15898"/>
                      <a:pt x="15198" y="11186"/>
                      <a:pt x="16961" y="5350"/>
                    </a:cubicBezTo>
                    <a:lnTo>
                      <a:pt x="18542" y="305"/>
                    </a:lnTo>
                    <a:lnTo>
                      <a:pt x="1738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45"/>
              <p:cNvSpPr/>
              <p:nvPr/>
            </p:nvSpPr>
            <p:spPr>
              <a:xfrm>
                <a:off x="6665650" y="840625"/>
                <a:ext cx="384525" cy="298650"/>
              </a:xfrm>
              <a:custGeom>
                <a:avLst/>
                <a:gdLst/>
                <a:ahLst/>
                <a:cxnLst/>
                <a:rect l="l" t="t" r="r" b="b"/>
                <a:pathLst>
                  <a:path w="15381" h="11946" extrusionOk="0">
                    <a:moveTo>
                      <a:pt x="2463" y="0"/>
                    </a:moveTo>
                    <a:lnTo>
                      <a:pt x="1" y="7994"/>
                    </a:lnTo>
                    <a:lnTo>
                      <a:pt x="12949" y="11946"/>
                    </a:lnTo>
                    <a:lnTo>
                      <a:pt x="15381" y="3921"/>
                    </a:lnTo>
                    <a:lnTo>
                      <a:pt x="11095" y="2614"/>
                    </a:lnTo>
                    <a:lnTo>
                      <a:pt x="6779" y="1307"/>
                    </a:lnTo>
                    <a:lnTo>
                      <a:pt x="246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45"/>
              <p:cNvSpPr/>
              <p:nvPr/>
            </p:nvSpPr>
            <p:spPr>
              <a:xfrm>
                <a:off x="6581300" y="968275"/>
                <a:ext cx="505350" cy="202925"/>
              </a:xfrm>
              <a:custGeom>
                <a:avLst/>
                <a:gdLst/>
                <a:ahLst/>
                <a:cxnLst/>
                <a:rect l="l" t="t" r="r" b="b"/>
                <a:pathLst>
                  <a:path w="20214" h="8117" extrusionOk="0">
                    <a:moveTo>
                      <a:pt x="639" y="1"/>
                    </a:moveTo>
                    <a:lnTo>
                      <a:pt x="1" y="2159"/>
                    </a:lnTo>
                    <a:lnTo>
                      <a:pt x="19515" y="8116"/>
                    </a:lnTo>
                    <a:lnTo>
                      <a:pt x="20214" y="5958"/>
                    </a:lnTo>
                    <a:lnTo>
                      <a:pt x="13679" y="3983"/>
                    </a:lnTo>
                    <a:lnTo>
                      <a:pt x="7174" y="2007"/>
                    </a:lnTo>
                    <a:lnTo>
                      <a:pt x="63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45"/>
              <p:cNvSpPr/>
              <p:nvPr/>
            </p:nvSpPr>
            <p:spPr>
              <a:xfrm>
                <a:off x="6597250" y="976650"/>
                <a:ext cx="481800" cy="157325"/>
              </a:xfrm>
              <a:custGeom>
                <a:avLst/>
                <a:gdLst/>
                <a:ahLst/>
                <a:cxnLst/>
                <a:rect l="l" t="t" r="r" b="b"/>
                <a:pathLst>
                  <a:path w="19272" h="6293" extrusionOk="0">
                    <a:moveTo>
                      <a:pt x="153" y="0"/>
                    </a:moveTo>
                    <a:lnTo>
                      <a:pt x="1" y="487"/>
                    </a:lnTo>
                    <a:lnTo>
                      <a:pt x="19150" y="6292"/>
                    </a:lnTo>
                    <a:lnTo>
                      <a:pt x="19272" y="5806"/>
                    </a:lnTo>
                    <a:lnTo>
                      <a:pt x="12919" y="3860"/>
                    </a:lnTo>
                    <a:lnTo>
                      <a:pt x="6536" y="1946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45"/>
              <p:cNvSpPr/>
              <p:nvPr/>
            </p:nvSpPr>
            <p:spPr>
              <a:xfrm>
                <a:off x="6835100" y="716000"/>
                <a:ext cx="155050" cy="190000"/>
              </a:xfrm>
              <a:custGeom>
                <a:avLst/>
                <a:gdLst/>
                <a:ahLst/>
                <a:cxnLst/>
                <a:rect l="l" t="t" r="r" b="b"/>
                <a:pathLst>
                  <a:path w="6202" h="7600" extrusionOk="0">
                    <a:moveTo>
                      <a:pt x="1885" y="1"/>
                    </a:moveTo>
                    <a:lnTo>
                      <a:pt x="1" y="6292"/>
                    </a:lnTo>
                    <a:lnTo>
                      <a:pt x="4317" y="7599"/>
                    </a:lnTo>
                    <a:lnTo>
                      <a:pt x="6202" y="1338"/>
                    </a:lnTo>
                    <a:lnTo>
                      <a:pt x="6202" y="1338"/>
                    </a:lnTo>
                    <a:cubicBezTo>
                      <a:pt x="5821" y="1448"/>
                      <a:pt x="5435" y="1501"/>
                      <a:pt x="5054" y="1501"/>
                    </a:cubicBezTo>
                    <a:cubicBezTo>
                      <a:pt x="3851" y="1501"/>
                      <a:pt x="2693" y="970"/>
                      <a:pt x="18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45"/>
              <p:cNvSpPr/>
              <p:nvPr/>
            </p:nvSpPr>
            <p:spPr>
              <a:xfrm>
                <a:off x="6851825" y="742600"/>
                <a:ext cx="73725" cy="137550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5502" extrusionOk="0">
                    <a:moveTo>
                      <a:pt x="1551" y="0"/>
                    </a:moveTo>
                    <a:lnTo>
                      <a:pt x="0" y="5076"/>
                    </a:lnTo>
                    <a:lnTo>
                      <a:pt x="1399" y="5502"/>
                    </a:lnTo>
                    <a:lnTo>
                      <a:pt x="2949" y="426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45"/>
              <p:cNvSpPr/>
              <p:nvPr/>
            </p:nvSpPr>
            <p:spPr>
              <a:xfrm>
                <a:off x="6853350" y="179525"/>
                <a:ext cx="457475" cy="154275"/>
              </a:xfrm>
              <a:custGeom>
                <a:avLst/>
                <a:gdLst/>
                <a:ahLst/>
                <a:cxnLst/>
                <a:rect l="l" t="t" r="r" b="b"/>
                <a:pathLst>
                  <a:path w="18299" h="6171" extrusionOk="0">
                    <a:moveTo>
                      <a:pt x="183" y="0"/>
                    </a:moveTo>
                    <a:lnTo>
                      <a:pt x="0" y="639"/>
                    </a:lnTo>
                    <a:lnTo>
                      <a:pt x="18086" y="6171"/>
                    </a:lnTo>
                    <a:lnTo>
                      <a:pt x="18299" y="553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45"/>
              <p:cNvSpPr/>
              <p:nvPr/>
            </p:nvSpPr>
            <p:spPr>
              <a:xfrm>
                <a:off x="6730250" y="885450"/>
                <a:ext cx="269775" cy="161125"/>
              </a:xfrm>
              <a:custGeom>
                <a:avLst/>
                <a:gdLst/>
                <a:ahLst/>
                <a:cxnLst/>
                <a:rect l="l" t="t" r="r" b="b"/>
                <a:pathLst>
                  <a:path w="10791" h="6445" extrusionOk="0">
                    <a:moveTo>
                      <a:pt x="1459" y="639"/>
                    </a:moveTo>
                    <a:lnTo>
                      <a:pt x="10122" y="3314"/>
                    </a:lnTo>
                    <a:lnTo>
                      <a:pt x="9343" y="5817"/>
                    </a:lnTo>
                    <a:lnTo>
                      <a:pt x="9343" y="5817"/>
                    </a:lnTo>
                    <a:lnTo>
                      <a:pt x="699" y="3162"/>
                    </a:lnTo>
                    <a:lnTo>
                      <a:pt x="1459" y="639"/>
                    </a:lnTo>
                    <a:close/>
                    <a:moveTo>
                      <a:pt x="1094" y="1"/>
                    </a:moveTo>
                    <a:lnTo>
                      <a:pt x="0" y="3496"/>
                    </a:lnTo>
                    <a:lnTo>
                      <a:pt x="9727" y="6445"/>
                    </a:lnTo>
                    <a:lnTo>
                      <a:pt x="9818" y="6201"/>
                    </a:lnTo>
                    <a:lnTo>
                      <a:pt x="10791" y="2949"/>
                    </a:lnTo>
                    <a:lnTo>
                      <a:pt x="109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31" name="Google Shape;731;p45"/>
          <p:cNvGrpSpPr/>
          <p:nvPr/>
        </p:nvGrpSpPr>
        <p:grpSpPr>
          <a:xfrm>
            <a:off x="2555300" y="3884094"/>
            <a:ext cx="1325187" cy="1438799"/>
            <a:chOff x="2555300" y="3884094"/>
            <a:chExt cx="1325187" cy="1438799"/>
          </a:xfrm>
        </p:grpSpPr>
        <p:sp>
          <p:nvSpPr>
            <p:cNvPr id="732" name="Google Shape;732;p45"/>
            <p:cNvSpPr/>
            <p:nvPr/>
          </p:nvSpPr>
          <p:spPr>
            <a:xfrm>
              <a:off x="2555313" y="3884100"/>
              <a:ext cx="1325159" cy="1434932"/>
            </a:xfrm>
            <a:custGeom>
              <a:avLst/>
              <a:gdLst/>
              <a:ahLst/>
              <a:cxnLst/>
              <a:rect l="l" t="t" r="r" b="b"/>
              <a:pathLst>
                <a:path w="41889" h="45359" extrusionOk="0">
                  <a:moveTo>
                    <a:pt x="20286" y="0"/>
                  </a:moveTo>
                  <a:cubicBezTo>
                    <a:pt x="17706" y="0"/>
                    <a:pt x="15501" y="1933"/>
                    <a:pt x="15205" y="4561"/>
                  </a:cubicBezTo>
                  <a:lnTo>
                    <a:pt x="18664" y="4929"/>
                  </a:lnTo>
                  <a:lnTo>
                    <a:pt x="18464" y="6599"/>
                  </a:lnTo>
                  <a:cubicBezTo>
                    <a:pt x="13752" y="7318"/>
                    <a:pt x="9391" y="10092"/>
                    <a:pt x="6818" y="14569"/>
                  </a:cubicBezTo>
                  <a:cubicBezTo>
                    <a:pt x="4712" y="18245"/>
                    <a:pt x="4228" y="22422"/>
                    <a:pt x="5130" y="26232"/>
                  </a:cubicBezTo>
                  <a:lnTo>
                    <a:pt x="1454" y="29123"/>
                  </a:lnTo>
                  <a:cubicBezTo>
                    <a:pt x="1120" y="29390"/>
                    <a:pt x="836" y="29707"/>
                    <a:pt x="636" y="30058"/>
                  </a:cubicBezTo>
                  <a:cubicBezTo>
                    <a:pt x="1" y="31161"/>
                    <a:pt x="67" y="32581"/>
                    <a:pt x="903" y="33651"/>
                  </a:cubicBezTo>
                  <a:cubicBezTo>
                    <a:pt x="1541" y="34462"/>
                    <a:pt x="2492" y="34883"/>
                    <a:pt x="3446" y="34883"/>
                  </a:cubicBezTo>
                  <a:cubicBezTo>
                    <a:pt x="4140" y="34883"/>
                    <a:pt x="4837" y="34660"/>
                    <a:pt x="5414" y="34202"/>
                  </a:cubicBezTo>
                  <a:lnTo>
                    <a:pt x="7904" y="32230"/>
                  </a:lnTo>
                  <a:cubicBezTo>
                    <a:pt x="9174" y="33951"/>
                    <a:pt x="10844" y="35422"/>
                    <a:pt x="12816" y="36558"/>
                  </a:cubicBezTo>
                  <a:cubicBezTo>
                    <a:pt x="14788" y="37677"/>
                    <a:pt x="16910" y="38346"/>
                    <a:pt x="19032" y="38580"/>
                  </a:cubicBezTo>
                  <a:lnTo>
                    <a:pt x="18614" y="41721"/>
                  </a:lnTo>
                  <a:cubicBezTo>
                    <a:pt x="18447" y="43057"/>
                    <a:pt x="19115" y="44311"/>
                    <a:pt x="20218" y="44929"/>
                  </a:cubicBezTo>
                  <a:cubicBezTo>
                    <a:pt x="20586" y="45146"/>
                    <a:pt x="20970" y="45263"/>
                    <a:pt x="21388" y="45330"/>
                  </a:cubicBezTo>
                  <a:cubicBezTo>
                    <a:pt x="21531" y="45349"/>
                    <a:pt x="21673" y="45358"/>
                    <a:pt x="21814" y="45358"/>
                  </a:cubicBezTo>
                  <a:cubicBezTo>
                    <a:pt x="23400" y="45358"/>
                    <a:pt x="24799" y="44183"/>
                    <a:pt x="25013" y="42556"/>
                  </a:cubicBezTo>
                  <a:lnTo>
                    <a:pt x="25632" y="37911"/>
                  </a:lnTo>
                  <a:cubicBezTo>
                    <a:pt x="29391" y="36742"/>
                    <a:pt x="32733" y="34202"/>
                    <a:pt x="34821" y="30526"/>
                  </a:cubicBezTo>
                  <a:cubicBezTo>
                    <a:pt x="37394" y="26015"/>
                    <a:pt x="37561" y="20785"/>
                    <a:pt x="35707" y="16341"/>
                  </a:cubicBezTo>
                  <a:lnTo>
                    <a:pt x="37044" y="15321"/>
                  </a:lnTo>
                  <a:lnTo>
                    <a:pt x="39132" y="18078"/>
                  </a:lnTo>
                  <a:cubicBezTo>
                    <a:pt x="41438" y="16407"/>
                    <a:pt x="41889" y="13183"/>
                    <a:pt x="40168" y="10927"/>
                  </a:cubicBezTo>
                  <a:lnTo>
                    <a:pt x="39383" y="9891"/>
                  </a:lnTo>
                  <a:cubicBezTo>
                    <a:pt x="38514" y="8755"/>
                    <a:pt x="37294" y="8087"/>
                    <a:pt x="35974" y="7919"/>
                  </a:cubicBezTo>
                  <a:cubicBezTo>
                    <a:pt x="35751" y="7891"/>
                    <a:pt x="35527" y="7876"/>
                    <a:pt x="35302" y="7876"/>
                  </a:cubicBezTo>
                  <a:cubicBezTo>
                    <a:pt x="34209" y="7876"/>
                    <a:pt x="33107" y="8215"/>
                    <a:pt x="32165" y="8922"/>
                  </a:cubicBezTo>
                  <a:lnTo>
                    <a:pt x="34253" y="11679"/>
                  </a:lnTo>
                  <a:lnTo>
                    <a:pt x="33334" y="12364"/>
                  </a:lnTo>
                  <a:cubicBezTo>
                    <a:pt x="32582" y="11445"/>
                    <a:pt x="31730" y="10610"/>
                    <a:pt x="30778" y="9858"/>
                  </a:cubicBezTo>
                  <a:cubicBezTo>
                    <a:pt x="30160" y="9390"/>
                    <a:pt x="29525" y="8972"/>
                    <a:pt x="28823" y="8571"/>
                  </a:cubicBezTo>
                  <a:cubicBezTo>
                    <a:pt x="28138" y="8170"/>
                    <a:pt x="27436" y="7836"/>
                    <a:pt x="26718" y="7569"/>
                  </a:cubicBezTo>
                  <a:cubicBezTo>
                    <a:pt x="25548" y="7101"/>
                    <a:pt x="24362" y="6800"/>
                    <a:pt x="23142" y="6633"/>
                  </a:cubicBezTo>
                  <a:lnTo>
                    <a:pt x="23276" y="5480"/>
                  </a:lnTo>
                  <a:lnTo>
                    <a:pt x="26718" y="5848"/>
                  </a:lnTo>
                  <a:cubicBezTo>
                    <a:pt x="26885" y="4461"/>
                    <a:pt x="26450" y="3124"/>
                    <a:pt x="25632" y="2071"/>
                  </a:cubicBezTo>
                  <a:cubicBezTo>
                    <a:pt x="24813" y="1052"/>
                    <a:pt x="23610" y="334"/>
                    <a:pt x="22190" y="167"/>
                  </a:cubicBezTo>
                  <a:lnTo>
                    <a:pt x="20870" y="33"/>
                  </a:lnTo>
                  <a:cubicBezTo>
                    <a:pt x="20674" y="11"/>
                    <a:pt x="20479" y="0"/>
                    <a:pt x="20286" y="0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45"/>
            <p:cNvGrpSpPr/>
            <p:nvPr/>
          </p:nvGrpSpPr>
          <p:grpSpPr>
            <a:xfrm>
              <a:off x="2555300" y="3884094"/>
              <a:ext cx="1325187" cy="1438799"/>
              <a:chOff x="5952500" y="2479325"/>
              <a:chExt cx="584375" cy="634475"/>
            </a:xfrm>
          </p:grpSpPr>
          <p:sp>
            <p:nvSpPr>
              <p:cNvPr id="734" name="Google Shape;734;p45"/>
              <p:cNvSpPr/>
              <p:nvPr/>
            </p:nvSpPr>
            <p:spPr>
              <a:xfrm>
                <a:off x="6165275" y="2479325"/>
                <a:ext cx="162650" cy="81825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3273" extrusionOk="0">
                    <a:moveTo>
                      <a:pt x="2831" y="1"/>
                    </a:moveTo>
                    <a:cubicBezTo>
                      <a:pt x="1414" y="1"/>
                      <a:pt x="170" y="1073"/>
                      <a:pt x="0" y="2512"/>
                    </a:cubicBezTo>
                    <a:lnTo>
                      <a:pt x="1915" y="2756"/>
                    </a:lnTo>
                    <a:lnTo>
                      <a:pt x="4469" y="3059"/>
                    </a:lnTo>
                    <a:lnTo>
                      <a:pt x="6384" y="3272"/>
                    </a:lnTo>
                    <a:cubicBezTo>
                      <a:pt x="6505" y="2482"/>
                      <a:pt x="6232" y="1752"/>
                      <a:pt x="5776" y="1145"/>
                    </a:cubicBezTo>
                    <a:cubicBezTo>
                      <a:pt x="5320" y="597"/>
                      <a:pt x="4681" y="172"/>
                      <a:pt x="3861" y="81"/>
                    </a:cubicBezTo>
                    <a:lnTo>
                      <a:pt x="3162" y="20"/>
                    </a:lnTo>
                    <a:cubicBezTo>
                      <a:pt x="3051" y="7"/>
                      <a:pt x="2941" y="1"/>
                      <a:pt x="28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45"/>
              <p:cNvSpPr/>
              <p:nvPr/>
            </p:nvSpPr>
            <p:spPr>
              <a:xfrm>
                <a:off x="6207075" y="2548950"/>
                <a:ext cx="69925" cy="5930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2372" extrusionOk="0">
                    <a:moveTo>
                      <a:pt x="243" y="1"/>
                    </a:moveTo>
                    <a:lnTo>
                      <a:pt x="0" y="2098"/>
                    </a:lnTo>
                    <a:cubicBezTo>
                      <a:pt x="125" y="2089"/>
                      <a:pt x="247" y="2086"/>
                      <a:pt x="369" y="2086"/>
                    </a:cubicBezTo>
                    <a:cubicBezTo>
                      <a:pt x="662" y="2086"/>
                      <a:pt x="954" y="2107"/>
                      <a:pt x="1277" y="2129"/>
                    </a:cubicBezTo>
                    <a:cubicBezTo>
                      <a:pt x="1733" y="2159"/>
                      <a:pt x="2158" y="2250"/>
                      <a:pt x="2584" y="2372"/>
                    </a:cubicBezTo>
                    <a:lnTo>
                      <a:pt x="2797" y="274"/>
                    </a:lnTo>
                    <a:lnTo>
                      <a:pt x="24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45"/>
              <p:cNvSpPr/>
              <p:nvPr/>
            </p:nvSpPr>
            <p:spPr>
              <a:xfrm>
                <a:off x="6400850" y="2588925"/>
                <a:ext cx="136025" cy="142425"/>
              </a:xfrm>
              <a:custGeom>
                <a:avLst/>
                <a:gdLst/>
                <a:ahLst/>
                <a:cxnLst/>
                <a:rect l="l" t="t" r="r" b="b"/>
                <a:pathLst>
                  <a:path w="5441" h="5697" extrusionOk="0">
                    <a:moveTo>
                      <a:pt x="1828" y="0"/>
                    </a:moveTo>
                    <a:cubicBezTo>
                      <a:pt x="1194" y="0"/>
                      <a:pt x="552" y="174"/>
                      <a:pt x="0" y="621"/>
                    </a:cubicBezTo>
                    <a:lnTo>
                      <a:pt x="1186" y="2141"/>
                    </a:lnTo>
                    <a:lnTo>
                      <a:pt x="2766" y="4177"/>
                    </a:lnTo>
                    <a:lnTo>
                      <a:pt x="3952" y="5697"/>
                    </a:lnTo>
                    <a:cubicBezTo>
                      <a:pt x="5198" y="4755"/>
                      <a:pt x="5441" y="2931"/>
                      <a:pt x="4499" y="1685"/>
                    </a:cubicBezTo>
                    <a:lnTo>
                      <a:pt x="4043" y="1107"/>
                    </a:lnTo>
                    <a:cubicBezTo>
                      <a:pt x="3526" y="469"/>
                      <a:pt x="2857" y="104"/>
                      <a:pt x="2128" y="13"/>
                    </a:cubicBezTo>
                    <a:cubicBezTo>
                      <a:pt x="2028" y="5"/>
                      <a:pt x="1929" y="0"/>
                      <a:pt x="18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45"/>
              <p:cNvSpPr/>
              <p:nvPr/>
            </p:nvSpPr>
            <p:spPr>
              <a:xfrm>
                <a:off x="6388675" y="2642425"/>
                <a:ext cx="81350" cy="84375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3375" extrusionOk="0">
                    <a:moveTo>
                      <a:pt x="1673" y="1"/>
                    </a:moveTo>
                    <a:lnTo>
                      <a:pt x="1" y="1277"/>
                    </a:lnTo>
                    <a:cubicBezTo>
                      <a:pt x="305" y="1581"/>
                      <a:pt x="609" y="1885"/>
                      <a:pt x="852" y="2280"/>
                    </a:cubicBezTo>
                    <a:cubicBezTo>
                      <a:pt x="1125" y="2645"/>
                      <a:pt x="1369" y="2979"/>
                      <a:pt x="1581" y="3374"/>
                    </a:cubicBezTo>
                    <a:lnTo>
                      <a:pt x="3253" y="2067"/>
                    </a:lnTo>
                    <a:lnTo>
                      <a:pt x="167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45"/>
              <p:cNvSpPr/>
              <p:nvPr/>
            </p:nvSpPr>
            <p:spPr>
              <a:xfrm>
                <a:off x="6210875" y="3010975"/>
                <a:ext cx="99575" cy="102825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4113" extrusionOk="0">
                    <a:moveTo>
                      <a:pt x="3982" y="0"/>
                    </a:moveTo>
                    <a:lnTo>
                      <a:pt x="3982" y="0"/>
                    </a:lnTo>
                    <a:cubicBezTo>
                      <a:pt x="3132" y="247"/>
                      <a:pt x="2216" y="394"/>
                      <a:pt x="1295" y="394"/>
                    </a:cubicBezTo>
                    <a:cubicBezTo>
                      <a:pt x="964" y="394"/>
                      <a:pt x="633" y="375"/>
                      <a:pt x="304" y="335"/>
                    </a:cubicBezTo>
                    <a:lnTo>
                      <a:pt x="91" y="2067"/>
                    </a:lnTo>
                    <a:cubicBezTo>
                      <a:pt x="0" y="2797"/>
                      <a:pt x="365" y="3526"/>
                      <a:pt x="1003" y="3861"/>
                    </a:cubicBezTo>
                    <a:cubicBezTo>
                      <a:pt x="1186" y="3982"/>
                      <a:pt x="1398" y="4043"/>
                      <a:pt x="1642" y="4104"/>
                    </a:cubicBezTo>
                    <a:cubicBezTo>
                      <a:pt x="1701" y="4109"/>
                      <a:pt x="1760" y="4112"/>
                      <a:pt x="1819" y="4112"/>
                    </a:cubicBezTo>
                    <a:cubicBezTo>
                      <a:pt x="2723" y="4112"/>
                      <a:pt x="3534" y="3465"/>
                      <a:pt x="3648" y="2523"/>
                    </a:cubicBezTo>
                    <a:lnTo>
                      <a:pt x="39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45"/>
              <p:cNvSpPr/>
              <p:nvPr/>
            </p:nvSpPr>
            <p:spPr>
              <a:xfrm>
                <a:off x="6012525" y="2568000"/>
                <a:ext cx="482575" cy="451575"/>
              </a:xfrm>
              <a:custGeom>
                <a:avLst/>
                <a:gdLst/>
                <a:ahLst/>
                <a:cxnLst/>
                <a:rect l="l" t="t" r="r" b="b"/>
                <a:pathLst>
                  <a:path w="19303" h="18063" extrusionOk="0">
                    <a:moveTo>
                      <a:pt x="9237" y="0"/>
                    </a:moveTo>
                    <a:cubicBezTo>
                      <a:pt x="6124" y="0"/>
                      <a:pt x="3090" y="1642"/>
                      <a:pt x="1430" y="4558"/>
                    </a:cubicBezTo>
                    <a:cubicBezTo>
                      <a:pt x="244" y="6595"/>
                      <a:pt x="1" y="8965"/>
                      <a:pt x="487" y="11093"/>
                    </a:cubicBezTo>
                    <a:cubicBezTo>
                      <a:pt x="761" y="12309"/>
                      <a:pt x="1278" y="13434"/>
                      <a:pt x="2037" y="14437"/>
                    </a:cubicBezTo>
                    <a:cubicBezTo>
                      <a:pt x="2767" y="15409"/>
                      <a:pt x="3679" y="16230"/>
                      <a:pt x="4773" y="16868"/>
                    </a:cubicBezTo>
                    <a:cubicBezTo>
                      <a:pt x="5867" y="17507"/>
                      <a:pt x="7053" y="17902"/>
                      <a:pt x="8238" y="17993"/>
                    </a:cubicBezTo>
                    <a:cubicBezTo>
                      <a:pt x="8614" y="18039"/>
                      <a:pt x="8989" y="18062"/>
                      <a:pt x="9362" y="18062"/>
                    </a:cubicBezTo>
                    <a:cubicBezTo>
                      <a:pt x="10230" y="18062"/>
                      <a:pt x="11088" y="17935"/>
                      <a:pt x="11916" y="17659"/>
                    </a:cubicBezTo>
                    <a:cubicBezTo>
                      <a:pt x="14013" y="17020"/>
                      <a:pt x="15868" y="15561"/>
                      <a:pt x="17053" y="13525"/>
                    </a:cubicBezTo>
                    <a:cubicBezTo>
                      <a:pt x="19302" y="9604"/>
                      <a:pt x="18238" y="4680"/>
                      <a:pt x="14773" y="1975"/>
                    </a:cubicBezTo>
                    <a:cubicBezTo>
                      <a:pt x="14439" y="1701"/>
                      <a:pt x="14044" y="1458"/>
                      <a:pt x="13709" y="1215"/>
                    </a:cubicBezTo>
                    <a:cubicBezTo>
                      <a:pt x="13314" y="971"/>
                      <a:pt x="12950" y="789"/>
                      <a:pt x="12524" y="637"/>
                    </a:cubicBezTo>
                    <a:cubicBezTo>
                      <a:pt x="11457" y="207"/>
                      <a:pt x="10342" y="0"/>
                      <a:pt x="92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45"/>
              <p:cNvSpPr/>
              <p:nvPr/>
            </p:nvSpPr>
            <p:spPr>
              <a:xfrm>
                <a:off x="5952500" y="2846075"/>
                <a:ext cx="110225" cy="120825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4833" extrusionOk="0">
                    <a:moveTo>
                      <a:pt x="2858" y="1"/>
                    </a:moveTo>
                    <a:lnTo>
                      <a:pt x="791" y="1612"/>
                    </a:lnTo>
                    <a:cubicBezTo>
                      <a:pt x="609" y="1764"/>
                      <a:pt x="457" y="1946"/>
                      <a:pt x="335" y="2128"/>
                    </a:cubicBezTo>
                    <a:cubicBezTo>
                      <a:pt x="1" y="2736"/>
                      <a:pt x="31" y="3526"/>
                      <a:pt x="487" y="4134"/>
                    </a:cubicBezTo>
                    <a:cubicBezTo>
                      <a:pt x="833" y="4602"/>
                      <a:pt x="1347" y="4832"/>
                      <a:pt x="1871" y="4832"/>
                    </a:cubicBezTo>
                    <a:cubicBezTo>
                      <a:pt x="2267" y="4832"/>
                      <a:pt x="2669" y="4700"/>
                      <a:pt x="3010" y="4438"/>
                    </a:cubicBezTo>
                    <a:lnTo>
                      <a:pt x="4408" y="3344"/>
                    </a:lnTo>
                    <a:cubicBezTo>
                      <a:pt x="3648" y="2371"/>
                      <a:pt x="3162" y="1216"/>
                      <a:pt x="28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45"/>
              <p:cNvSpPr/>
              <p:nvPr/>
            </p:nvSpPr>
            <p:spPr>
              <a:xfrm>
                <a:off x="6042175" y="2610475"/>
                <a:ext cx="402775" cy="368650"/>
              </a:xfrm>
              <a:custGeom>
                <a:avLst/>
                <a:gdLst/>
                <a:ahLst/>
                <a:cxnLst/>
                <a:rect l="l" t="t" r="r" b="b"/>
                <a:pathLst>
                  <a:path w="16111" h="14746" extrusionOk="0">
                    <a:moveTo>
                      <a:pt x="8047" y="1"/>
                    </a:moveTo>
                    <a:cubicBezTo>
                      <a:pt x="4630" y="1"/>
                      <a:pt x="1569" y="2389"/>
                      <a:pt x="851" y="5868"/>
                    </a:cubicBezTo>
                    <a:cubicBezTo>
                      <a:pt x="0" y="9850"/>
                      <a:pt x="2584" y="13771"/>
                      <a:pt x="6566" y="14592"/>
                    </a:cubicBezTo>
                    <a:cubicBezTo>
                      <a:pt x="7068" y="14695"/>
                      <a:pt x="7570" y="14745"/>
                      <a:pt x="8063" y="14745"/>
                    </a:cubicBezTo>
                    <a:cubicBezTo>
                      <a:pt x="11481" y="14745"/>
                      <a:pt x="14546" y="12357"/>
                      <a:pt x="15289" y="8877"/>
                    </a:cubicBezTo>
                    <a:cubicBezTo>
                      <a:pt x="16110" y="4865"/>
                      <a:pt x="13526" y="975"/>
                      <a:pt x="9545" y="154"/>
                    </a:cubicBezTo>
                    <a:cubicBezTo>
                      <a:pt x="9042" y="50"/>
                      <a:pt x="8541" y="1"/>
                      <a:pt x="80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45"/>
              <p:cNvSpPr/>
              <p:nvPr/>
            </p:nvSpPr>
            <p:spPr>
              <a:xfrm>
                <a:off x="6299025" y="2648500"/>
                <a:ext cx="28900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703" extrusionOk="0">
                    <a:moveTo>
                      <a:pt x="882" y="1"/>
                    </a:moveTo>
                    <a:lnTo>
                      <a:pt x="0" y="1551"/>
                    </a:lnTo>
                    <a:lnTo>
                      <a:pt x="274" y="1703"/>
                    </a:lnTo>
                    <a:lnTo>
                      <a:pt x="1155" y="153"/>
                    </a:lnTo>
                    <a:lnTo>
                      <a:pt x="8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45"/>
              <p:cNvSpPr/>
              <p:nvPr/>
            </p:nvSpPr>
            <p:spPr>
              <a:xfrm>
                <a:off x="6157675" y="2898500"/>
                <a:ext cx="289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704" extrusionOk="0">
                    <a:moveTo>
                      <a:pt x="882" y="1"/>
                    </a:moveTo>
                    <a:lnTo>
                      <a:pt x="1" y="1551"/>
                    </a:lnTo>
                    <a:lnTo>
                      <a:pt x="274" y="1703"/>
                    </a:lnTo>
                    <a:lnTo>
                      <a:pt x="1156" y="153"/>
                    </a:lnTo>
                    <a:lnTo>
                      <a:pt x="8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45"/>
              <p:cNvSpPr/>
              <p:nvPr/>
            </p:nvSpPr>
            <p:spPr>
              <a:xfrm>
                <a:off x="6096875" y="2708525"/>
                <a:ext cx="4260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156" extrusionOk="0">
                    <a:moveTo>
                      <a:pt x="153" y="1"/>
                    </a:moveTo>
                    <a:lnTo>
                      <a:pt x="1" y="275"/>
                    </a:lnTo>
                    <a:lnTo>
                      <a:pt x="1551" y="1156"/>
                    </a:lnTo>
                    <a:lnTo>
                      <a:pt x="1703" y="882"/>
                    </a:lnTo>
                    <a:lnTo>
                      <a:pt x="15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45"/>
              <p:cNvSpPr/>
              <p:nvPr/>
            </p:nvSpPr>
            <p:spPr>
              <a:xfrm>
                <a:off x="6346900" y="2851400"/>
                <a:ext cx="4257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156" extrusionOk="0">
                    <a:moveTo>
                      <a:pt x="152" y="0"/>
                    </a:moveTo>
                    <a:lnTo>
                      <a:pt x="0" y="274"/>
                    </a:lnTo>
                    <a:lnTo>
                      <a:pt x="1550" y="1155"/>
                    </a:lnTo>
                    <a:lnTo>
                      <a:pt x="1702" y="882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45"/>
              <p:cNvSpPr/>
              <p:nvPr/>
            </p:nvSpPr>
            <p:spPr>
              <a:xfrm>
                <a:off x="6194900" y="2633300"/>
                <a:ext cx="198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825" extrusionOk="0">
                    <a:moveTo>
                      <a:pt x="305" y="1"/>
                    </a:moveTo>
                    <a:lnTo>
                      <a:pt x="1" y="92"/>
                    </a:lnTo>
                    <a:lnTo>
                      <a:pt x="487" y="1825"/>
                    </a:lnTo>
                    <a:lnTo>
                      <a:pt x="791" y="1733"/>
                    </a:lnTo>
                    <a:lnTo>
                      <a:pt x="30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45"/>
              <p:cNvSpPr/>
              <p:nvPr/>
            </p:nvSpPr>
            <p:spPr>
              <a:xfrm>
                <a:off x="6271650" y="2910675"/>
                <a:ext cx="19025" cy="448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794" extrusionOk="0">
                    <a:moveTo>
                      <a:pt x="274" y="0"/>
                    </a:moveTo>
                    <a:lnTo>
                      <a:pt x="1" y="91"/>
                    </a:lnTo>
                    <a:lnTo>
                      <a:pt x="457" y="1794"/>
                    </a:lnTo>
                    <a:lnTo>
                      <a:pt x="761" y="1733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45"/>
              <p:cNvSpPr/>
              <p:nvPr/>
            </p:nvSpPr>
            <p:spPr>
              <a:xfrm>
                <a:off x="6081675" y="2822525"/>
                <a:ext cx="456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761" extrusionOk="0">
                    <a:moveTo>
                      <a:pt x="1734" y="0"/>
                    </a:moveTo>
                    <a:lnTo>
                      <a:pt x="1" y="456"/>
                    </a:lnTo>
                    <a:lnTo>
                      <a:pt x="92" y="760"/>
                    </a:lnTo>
                    <a:lnTo>
                      <a:pt x="1825" y="274"/>
                    </a:lnTo>
                    <a:lnTo>
                      <a:pt x="173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45"/>
              <p:cNvSpPr/>
              <p:nvPr/>
            </p:nvSpPr>
            <p:spPr>
              <a:xfrm>
                <a:off x="6358275" y="2747300"/>
                <a:ext cx="456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761" extrusionOk="0">
                    <a:moveTo>
                      <a:pt x="1734" y="0"/>
                    </a:moveTo>
                    <a:lnTo>
                      <a:pt x="1" y="486"/>
                    </a:lnTo>
                    <a:lnTo>
                      <a:pt x="92" y="760"/>
                    </a:lnTo>
                    <a:lnTo>
                      <a:pt x="1825" y="304"/>
                    </a:lnTo>
                    <a:lnTo>
                      <a:pt x="173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45"/>
              <p:cNvSpPr/>
              <p:nvPr/>
            </p:nvSpPr>
            <p:spPr>
              <a:xfrm>
                <a:off x="6234425" y="2696375"/>
                <a:ext cx="69925" cy="171775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6871" extrusionOk="0">
                    <a:moveTo>
                      <a:pt x="2250" y="1"/>
                    </a:moveTo>
                    <a:lnTo>
                      <a:pt x="0" y="3922"/>
                    </a:lnTo>
                    <a:lnTo>
                      <a:pt x="852" y="6870"/>
                    </a:lnTo>
                    <a:lnTo>
                      <a:pt x="1429" y="6718"/>
                    </a:lnTo>
                    <a:lnTo>
                      <a:pt x="700" y="3982"/>
                    </a:lnTo>
                    <a:lnTo>
                      <a:pt x="2797" y="305"/>
                    </a:lnTo>
                    <a:lnTo>
                      <a:pt x="225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45"/>
              <p:cNvSpPr/>
              <p:nvPr/>
            </p:nvSpPr>
            <p:spPr>
              <a:xfrm>
                <a:off x="6222275" y="2776225"/>
                <a:ext cx="41800" cy="3662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465" extrusionOk="0">
                    <a:moveTo>
                      <a:pt x="849" y="0"/>
                    </a:moveTo>
                    <a:cubicBezTo>
                      <a:pt x="601" y="0"/>
                      <a:pt x="354" y="142"/>
                      <a:pt x="213" y="363"/>
                    </a:cubicBezTo>
                    <a:cubicBezTo>
                      <a:pt x="0" y="728"/>
                      <a:pt x="152" y="1184"/>
                      <a:pt x="486" y="1366"/>
                    </a:cubicBezTo>
                    <a:cubicBezTo>
                      <a:pt x="592" y="1433"/>
                      <a:pt x="714" y="1464"/>
                      <a:pt x="835" y="1464"/>
                    </a:cubicBezTo>
                    <a:cubicBezTo>
                      <a:pt x="1098" y="1464"/>
                      <a:pt x="1365" y="1321"/>
                      <a:pt x="1490" y="1092"/>
                    </a:cubicBezTo>
                    <a:cubicBezTo>
                      <a:pt x="1672" y="758"/>
                      <a:pt x="1550" y="302"/>
                      <a:pt x="1216" y="120"/>
                    </a:cubicBezTo>
                    <a:cubicBezTo>
                      <a:pt x="1103" y="37"/>
                      <a:pt x="976" y="0"/>
                      <a:pt x="8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52" name="Google Shape;752;p45"/>
          <p:cNvGrpSpPr/>
          <p:nvPr/>
        </p:nvGrpSpPr>
        <p:grpSpPr>
          <a:xfrm>
            <a:off x="5286578" y="3884189"/>
            <a:ext cx="1798476" cy="1820294"/>
            <a:chOff x="5286578" y="3884189"/>
            <a:chExt cx="1798476" cy="1820294"/>
          </a:xfrm>
        </p:grpSpPr>
        <p:sp>
          <p:nvSpPr>
            <p:cNvPr id="753" name="Google Shape;753;p45"/>
            <p:cNvSpPr/>
            <p:nvPr/>
          </p:nvSpPr>
          <p:spPr>
            <a:xfrm rot="5278542">
              <a:off x="5318425" y="3933576"/>
              <a:ext cx="1734110" cy="1721597"/>
            </a:xfrm>
            <a:custGeom>
              <a:avLst/>
              <a:gdLst/>
              <a:ahLst/>
              <a:cxnLst/>
              <a:rect l="l" t="t" r="r" b="b"/>
              <a:pathLst>
                <a:path w="37695" h="37423" extrusionOk="0">
                  <a:moveTo>
                    <a:pt x="34789" y="1"/>
                  </a:moveTo>
                  <a:cubicBezTo>
                    <a:pt x="34145" y="1"/>
                    <a:pt x="33498" y="234"/>
                    <a:pt x="32983" y="701"/>
                  </a:cubicBezTo>
                  <a:lnTo>
                    <a:pt x="32899" y="784"/>
                  </a:lnTo>
                  <a:lnTo>
                    <a:pt x="31195" y="2505"/>
                  </a:lnTo>
                  <a:lnTo>
                    <a:pt x="30527" y="3173"/>
                  </a:lnTo>
                  <a:lnTo>
                    <a:pt x="29725" y="3959"/>
                  </a:lnTo>
                  <a:lnTo>
                    <a:pt x="29056" y="4627"/>
                  </a:lnTo>
                  <a:lnTo>
                    <a:pt x="2958" y="30742"/>
                  </a:lnTo>
                  <a:lnTo>
                    <a:pt x="836" y="35020"/>
                  </a:lnTo>
                  <a:lnTo>
                    <a:pt x="67" y="36590"/>
                  </a:lnTo>
                  <a:lnTo>
                    <a:pt x="0" y="36774"/>
                  </a:lnTo>
                  <a:lnTo>
                    <a:pt x="0" y="36858"/>
                  </a:lnTo>
                  <a:cubicBezTo>
                    <a:pt x="26" y="37171"/>
                    <a:pt x="287" y="37423"/>
                    <a:pt x="598" y="37423"/>
                  </a:cubicBezTo>
                  <a:cubicBezTo>
                    <a:pt x="686" y="37423"/>
                    <a:pt x="777" y="37403"/>
                    <a:pt x="869" y="37359"/>
                  </a:cubicBezTo>
                  <a:lnTo>
                    <a:pt x="2423" y="36590"/>
                  </a:lnTo>
                  <a:lnTo>
                    <a:pt x="6717" y="34468"/>
                  </a:lnTo>
                  <a:lnTo>
                    <a:pt x="34286" y="6899"/>
                  </a:lnTo>
                  <a:lnTo>
                    <a:pt x="34954" y="6231"/>
                  </a:lnTo>
                  <a:lnTo>
                    <a:pt x="36742" y="4443"/>
                  </a:lnTo>
                  <a:cubicBezTo>
                    <a:pt x="37695" y="3391"/>
                    <a:pt x="37661" y="1770"/>
                    <a:pt x="36642" y="767"/>
                  </a:cubicBezTo>
                  <a:cubicBezTo>
                    <a:pt x="36130" y="255"/>
                    <a:pt x="35461" y="1"/>
                    <a:pt x="34789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4" name="Google Shape;754;p45"/>
            <p:cNvGrpSpPr/>
            <p:nvPr/>
          </p:nvGrpSpPr>
          <p:grpSpPr>
            <a:xfrm rot="5278787">
              <a:off x="5305748" y="3925582"/>
              <a:ext cx="1760137" cy="1737508"/>
              <a:chOff x="6187975" y="3223925"/>
              <a:chExt cx="598925" cy="591225"/>
            </a:xfrm>
          </p:grpSpPr>
          <p:sp>
            <p:nvSpPr>
              <p:cNvPr id="755" name="Google Shape;755;p45"/>
              <p:cNvSpPr/>
              <p:nvPr/>
            </p:nvSpPr>
            <p:spPr>
              <a:xfrm>
                <a:off x="6237475" y="3262500"/>
                <a:ext cx="505350" cy="506100"/>
              </a:xfrm>
              <a:custGeom>
                <a:avLst/>
                <a:gdLst/>
                <a:ahLst/>
                <a:cxnLst/>
                <a:rect l="l" t="t" r="r" b="b"/>
                <a:pathLst>
                  <a:path w="20214" h="20244" extrusionOk="0">
                    <a:moveTo>
                      <a:pt x="17873" y="0"/>
                    </a:moveTo>
                    <a:lnTo>
                      <a:pt x="0" y="17873"/>
                    </a:lnTo>
                    <a:lnTo>
                      <a:pt x="2371" y="20244"/>
                    </a:lnTo>
                    <a:lnTo>
                      <a:pt x="20213" y="2371"/>
                    </a:lnTo>
                    <a:lnTo>
                      <a:pt x="1787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45"/>
              <p:cNvSpPr/>
              <p:nvPr/>
            </p:nvSpPr>
            <p:spPr>
              <a:xfrm>
                <a:off x="6683525" y="3223925"/>
                <a:ext cx="103375" cy="98625"/>
              </a:xfrm>
              <a:custGeom>
                <a:avLst/>
                <a:gdLst/>
                <a:ahLst/>
                <a:cxnLst/>
                <a:rect l="l" t="t" r="r" b="b"/>
                <a:pathLst>
                  <a:path w="4135" h="3945" extrusionOk="0">
                    <a:moveTo>
                      <a:pt x="2295" y="1"/>
                    </a:moveTo>
                    <a:cubicBezTo>
                      <a:pt x="1870" y="1"/>
                      <a:pt x="1444" y="160"/>
                      <a:pt x="1125" y="480"/>
                    </a:cubicBezTo>
                    <a:lnTo>
                      <a:pt x="0" y="1574"/>
                    </a:lnTo>
                    <a:lnTo>
                      <a:pt x="2371" y="3945"/>
                    </a:lnTo>
                    <a:lnTo>
                      <a:pt x="3465" y="2820"/>
                    </a:lnTo>
                    <a:cubicBezTo>
                      <a:pt x="4134" y="2182"/>
                      <a:pt x="4134" y="1118"/>
                      <a:pt x="3465" y="480"/>
                    </a:cubicBezTo>
                    <a:cubicBezTo>
                      <a:pt x="3146" y="160"/>
                      <a:pt x="2721" y="1"/>
                      <a:pt x="22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45"/>
              <p:cNvSpPr/>
              <p:nvPr/>
            </p:nvSpPr>
            <p:spPr>
              <a:xfrm>
                <a:off x="6684275" y="3233625"/>
                <a:ext cx="87425" cy="87400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6" extrusionOk="0">
                    <a:moveTo>
                      <a:pt x="1125" y="0"/>
                    </a:moveTo>
                    <a:lnTo>
                      <a:pt x="1" y="1155"/>
                    </a:lnTo>
                    <a:lnTo>
                      <a:pt x="2372" y="3496"/>
                    </a:lnTo>
                    <a:lnTo>
                      <a:pt x="3496" y="2371"/>
                    </a:lnTo>
                    <a:lnTo>
                      <a:pt x="112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45"/>
              <p:cNvSpPr/>
              <p:nvPr/>
            </p:nvSpPr>
            <p:spPr>
              <a:xfrm>
                <a:off x="6187975" y="3710075"/>
                <a:ext cx="107275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4291" h="4203" extrusionOk="0">
                    <a:moveTo>
                      <a:pt x="1950" y="0"/>
                    </a:moveTo>
                    <a:lnTo>
                      <a:pt x="126" y="3678"/>
                    </a:lnTo>
                    <a:cubicBezTo>
                      <a:pt x="0" y="3930"/>
                      <a:pt x="208" y="4202"/>
                      <a:pt x="455" y="4202"/>
                    </a:cubicBezTo>
                    <a:cubicBezTo>
                      <a:pt x="507" y="4202"/>
                      <a:pt x="560" y="4191"/>
                      <a:pt x="612" y="4165"/>
                    </a:cubicBezTo>
                    <a:lnTo>
                      <a:pt x="4290" y="2341"/>
                    </a:lnTo>
                    <a:lnTo>
                      <a:pt x="19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45"/>
              <p:cNvSpPr/>
              <p:nvPr/>
            </p:nvSpPr>
            <p:spPr>
              <a:xfrm>
                <a:off x="6188725" y="3776950"/>
                <a:ext cx="40400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528" extrusionOk="0">
                    <a:moveTo>
                      <a:pt x="613" y="0"/>
                    </a:moveTo>
                    <a:lnTo>
                      <a:pt x="126" y="1003"/>
                    </a:lnTo>
                    <a:cubicBezTo>
                      <a:pt x="0" y="1255"/>
                      <a:pt x="208" y="1527"/>
                      <a:pt x="456" y="1527"/>
                    </a:cubicBezTo>
                    <a:cubicBezTo>
                      <a:pt x="507" y="1527"/>
                      <a:pt x="560" y="1516"/>
                      <a:pt x="613" y="1490"/>
                    </a:cubicBezTo>
                    <a:lnTo>
                      <a:pt x="1616" y="1003"/>
                    </a:ln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45"/>
              <p:cNvSpPr/>
              <p:nvPr/>
            </p:nvSpPr>
            <p:spPr>
              <a:xfrm>
                <a:off x="6672875" y="3261725"/>
                <a:ext cx="69950" cy="69950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2798" extrusionOk="0">
                    <a:moveTo>
                      <a:pt x="426" y="1"/>
                    </a:moveTo>
                    <a:lnTo>
                      <a:pt x="1" y="457"/>
                    </a:lnTo>
                    <a:lnTo>
                      <a:pt x="2372" y="2797"/>
                    </a:lnTo>
                    <a:lnTo>
                      <a:pt x="2797" y="2372"/>
                    </a:lnTo>
                    <a:lnTo>
                      <a:pt x="4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45"/>
              <p:cNvSpPr/>
              <p:nvPr/>
            </p:nvSpPr>
            <p:spPr>
              <a:xfrm>
                <a:off x="6650075" y="3285300"/>
                <a:ext cx="69950" cy="69925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2797" extrusionOk="0">
                    <a:moveTo>
                      <a:pt x="426" y="0"/>
                    </a:moveTo>
                    <a:lnTo>
                      <a:pt x="1" y="426"/>
                    </a:lnTo>
                    <a:lnTo>
                      <a:pt x="2372" y="2797"/>
                    </a:lnTo>
                    <a:lnTo>
                      <a:pt x="2797" y="2371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45"/>
              <p:cNvSpPr/>
              <p:nvPr/>
            </p:nvSpPr>
            <p:spPr>
              <a:xfrm>
                <a:off x="6267100" y="3235900"/>
                <a:ext cx="519800" cy="532700"/>
              </a:xfrm>
              <a:custGeom>
                <a:avLst/>
                <a:gdLst/>
                <a:ahLst/>
                <a:cxnLst/>
                <a:rect l="l" t="t" r="r" b="b"/>
                <a:pathLst>
                  <a:path w="20792" h="21308" extrusionOk="0">
                    <a:moveTo>
                      <a:pt x="20122" y="1"/>
                    </a:moveTo>
                    <a:lnTo>
                      <a:pt x="1" y="20122"/>
                    </a:lnTo>
                    <a:lnTo>
                      <a:pt x="1156" y="21308"/>
                    </a:lnTo>
                    <a:lnTo>
                      <a:pt x="20122" y="2341"/>
                    </a:lnTo>
                    <a:cubicBezTo>
                      <a:pt x="20791" y="1703"/>
                      <a:pt x="20791" y="639"/>
                      <a:pt x="201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63" name="Google Shape;763;p45"/>
          <p:cNvGrpSpPr/>
          <p:nvPr/>
        </p:nvGrpSpPr>
        <p:grpSpPr>
          <a:xfrm>
            <a:off x="183950" y="105014"/>
            <a:ext cx="1633305" cy="1623840"/>
            <a:chOff x="183950" y="105014"/>
            <a:chExt cx="1633305" cy="1623840"/>
          </a:xfrm>
        </p:grpSpPr>
        <p:sp>
          <p:nvSpPr>
            <p:cNvPr id="764" name="Google Shape;764;p45"/>
            <p:cNvSpPr/>
            <p:nvPr/>
          </p:nvSpPr>
          <p:spPr>
            <a:xfrm>
              <a:off x="183950" y="105912"/>
              <a:ext cx="1633305" cy="1622057"/>
            </a:xfrm>
            <a:custGeom>
              <a:avLst/>
              <a:gdLst/>
              <a:ahLst/>
              <a:cxnLst/>
              <a:rect l="l" t="t" r="r" b="b"/>
              <a:pathLst>
                <a:path w="38916" h="38648" extrusionOk="0">
                  <a:moveTo>
                    <a:pt x="17294" y="1"/>
                  </a:moveTo>
                  <a:lnTo>
                    <a:pt x="1" y="26116"/>
                  </a:lnTo>
                  <a:lnTo>
                    <a:pt x="1638" y="29157"/>
                  </a:lnTo>
                  <a:lnTo>
                    <a:pt x="21622" y="38648"/>
                  </a:lnTo>
                  <a:lnTo>
                    <a:pt x="38915" y="12532"/>
                  </a:lnTo>
                  <a:lnTo>
                    <a:pt x="37278" y="9508"/>
                  </a:lnTo>
                  <a:lnTo>
                    <a:pt x="17294" y="1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5" name="Google Shape;765;p45"/>
            <p:cNvGrpSpPr/>
            <p:nvPr/>
          </p:nvGrpSpPr>
          <p:grpSpPr>
            <a:xfrm>
              <a:off x="183957" y="105014"/>
              <a:ext cx="1633281" cy="1623840"/>
              <a:chOff x="372975" y="269000"/>
              <a:chExt cx="1461810" cy="1453360"/>
            </a:xfrm>
          </p:grpSpPr>
          <p:sp>
            <p:nvSpPr>
              <p:cNvPr id="766" name="Google Shape;766;p45"/>
              <p:cNvSpPr/>
              <p:nvPr/>
            </p:nvSpPr>
            <p:spPr>
              <a:xfrm>
                <a:off x="1124266" y="625993"/>
                <a:ext cx="710520" cy="1096368"/>
              </a:xfrm>
              <a:custGeom>
                <a:avLst/>
                <a:gdLst/>
                <a:ahLst/>
                <a:cxnLst/>
                <a:rect l="l" t="t" r="r" b="b"/>
                <a:pathLst>
                  <a:path w="12706" h="19606" extrusionOk="0">
                    <a:moveTo>
                      <a:pt x="11642" y="0"/>
                    </a:moveTo>
                    <a:lnTo>
                      <a:pt x="0" y="17538"/>
                    </a:lnTo>
                    <a:lnTo>
                      <a:pt x="1125" y="19605"/>
                    </a:lnTo>
                    <a:lnTo>
                      <a:pt x="12706" y="2037"/>
                    </a:lnTo>
                    <a:lnTo>
                      <a:pt x="1164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45"/>
              <p:cNvSpPr/>
              <p:nvPr/>
            </p:nvSpPr>
            <p:spPr>
              <a:xfrm>
                <a:off x="372975" y="1249780"/>
                <a:ext cx="814195" cy="472580"/>
              </a:xfrm>
              <a:custGeom>
                <a:avLst/>
                <a:gdLst/>
                <a:ahLst/>
                <a:cxnLst/>
                <a:rect l="l" t="t" r="r" b="b"/>
                <a:pathLst>
                  <a:path w="14560" h="8451" extrusionOk="0">
                    <a:moveTo>
                      <a:pt x="0" y="0"/>
                    </a:moveTo>
                    <a:lnTo>
                      <a:pt x="1095" y="2067"/>
                    </a:lnTo>
                    <a:lnTo>
                      <a:pt x="14560" y="8450"/>
                    </a:lnTo>
                    <a:lnTo>
                      <a:pt x="13435" y="63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45"/>
              <p:cNvSpPr/>
              <p:nvPr/>
            </p:nvSpPr>
            <p:spPr>
              <a:xfrm>
                <a:off x="372975" y="269000"/>
                <a:ext cx="1402306" cy="1337774"/>
              </a:xfrm>
              <a:custGeom>
                <a:avLst/>
                <a:gdLst/>
                <a:ahLst/>
                <a:cxnLst/>
                <a:rect l="l" t="t" r="r" b="b"/>
                <a:pathLst>
                  <a:path w="25077" h="23923" extrusionOk="0">
                    <a:moveTo>
                      <a:pt x="11611" y="1"/>
                    </a:moveTo>
                    <a:lnTo>
                      <a:pt x="0" y="17539"/>
                    </a:lnTo>
                    <a:lnTo>
                      <a:pt x="13435" y="23922"/>
                    </a:lnTo>
                    <a:lnTo>
                      <a:pt x="25077" y="6384"/>
                    </a:lnTo>
                    <a:lnTo>
                      <a:pt x="1161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45"/>
              <p:cNvSpPr/>
              <p:nvPr/>
            </p:nvSpPr>
            <p:spPr>
              <a:xfrm>
                <a:off x="952590" y="466174"/>
                <a:ext cx="601755" cy="390993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6992" extrusionOk="0">
                    <a:moveTo>
                      <a:pt x="1672" y="1"/>
                    </a:moveTo>
                    <a:lnTo>
                      <a:pt x="0" y="2767"/>
                    </a:lnTo>
                    <a:lnTo>
                      <a:pt x="9089" y="6992"/>
                    </a:lnTo>
                    <a:lnTo>
                      <a:pt x="10760" y="4226"/>
                    </a:lnTo>
                    <a:lnTo>
                      <a:pt x="167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45"/>
              <p:cNvSpPr/>
              <p:nvPr/>
            </p:nvSpPr>
            <p:spPr>
              <a:xfrm>
                <a:off x="711238" y="974430"/>
                <a:ext cx="515023" cy="25499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4560" extrusionOk="0">
                    <a:moveTo>
                      <a:pt x="122" y="0"/>
                    </a:moveTo>
                    <a:lnTo>
                      <a:pt x="0" y="243"/>
                    </a:lnTo>
                    <a:lnTo>
                      <a:pt x="9088" y="4559"/>
                    </a:lnTo>
                    <a:lnTo>
                      <a:pt x="9210" y="4316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45"/>
              <p:cNvSpPr/>
              <p:nvPr/>
            </p:nvSpPr>
            <p:spPr>
              <a:xfrm>
                <a:off x="661916" y="1057695"/>
                <a:ext cx="513402" cy="254995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4560" extrusionOk="0">
                    <a:moveTo>
                      <a:pt x="92" y="1"/>
                    </a:moveTo>
                    <a:lnTo>
                      <a:pt x="1" y="213"/>
                    </a:lnTo>
                    <a:lnTo>
                      <a:pt x="9089" y="4560"/>
                    </a:lnTo>
                    <a:lnTo>
                      <a:pt x="9180" y="4317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45"/>
              <p:cNvSpPr/>
              <p:nvPr/>
            </p:nvSpPr>
            <p:spPr>
              <a:xfrm>
                <a:off x="610916" y="1142693"/>
                <a:ext cx="515079" cy="254995"/>
              </a:xfrm>
              <a:custGeom>
                <a:avLst/>
                <a:gdLst/>
                <a:ahLst/>
                <a:cxnLst/>
                <a:rect l="l" t="t" r="r" b="b"/>
                <a:pathLst>
                  <a:path w="9211" h="4560" extrusionOk="0">
                    <a:moveTo>
                      <a:pt x="122" y="0"/>
                    </a:moveTo>
                    <a:lnTo>
                      <a:pt x="1" y="243"/>
                    </a:lnTo>
                    <a:lnTo>
                      <a:pt x="9089" y="4560"/>
                    </a:lnTo>
                    <a:lnTo>
                      <a:pt x="9211" y="4316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" name="Google Shape;1885;p72"/>
          <p:cNvSpPr txBox="1">
            <a:spLocks noGrp="1"/>
          </p:cNvSpPr>
          <p:nvPr>
            <p:ph type="subTitle" idx="1"/>
          </p:nvPr>
        </p:nvSpPr>
        <p:spPr>
          <a:xfrm>
            <a:off x="998467" y="1452686"/>
            <a:ext cx="5552366" cy="1187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Nhiệm vụ:</a:t>
            </a:r>
            <a:r>
              <a:rPr lang="en" sz="3600" u="sng" dirty="0"/>
              <a:t> </a:t>
            </a:r>
            <a:r>
              <a:rPr lang="en" sz="3600" u="sng" dirty="0" smtClean="0"/>
              <a:t>Làm việc nhóm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Tổ 1: a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Tổ 2: b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Tổ 3: c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Tổ 4: d</a:t>
            </a:r>
          </a:p>
        </p:txBody>
      </p:sp>
      <p:sp>
        <p:nvSpPr>
          <p:cNvPr id="1886" name="Google Shape;1886;p72"/>
          <p:cNvSpPr txBox="1">
            <a:spLocks noGrp="1"/>
          </p:cNvSpPr>
          <p:nvPr>
            <p:ph type="title"/>
          </p:nvPr>
        </p:nvSpPr>
        <p:spPr>
          <a:xfrm>
            <a:off x="2237425" y="445025"/>
            <a:ext cx="4668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Bài tập 2</a:t>
            </a:r>
            <a:endParaRPr dirty="0"/>
          </a:p>
        </p:txBody>
      </p:sp>
      <p:grpSp>
        <p:nvGrpSpPr>
          <p:cNvPr id="1887" name="Google Shape;1887;p72"/>
          <p:cNvGrpSpPr/>
          <p:nvPr/>
        </p:nvGrpSpPr>
        <p:grpSpPr>
          <a:xfrm flipH="1">
            <a:off x="6497099" y="1170090"/>
            <a:ext cx="2654635" cy="4808770"/>
            <a:chOff x="569165" y="968605"/>
            <a:chExt cx="1965522" cy="3560469"/>
          </a:xfrm>
        </p:grpSpPr>
        <p:grpSp>
          <p:nvGrpSpPr>
            <p:cNvPr id="1888" name="Google Shape;1888;p72"/>
            <p:cNvGrpSpPr/>
            <p:nvPr/>
          </p:nvGrpSpPr>
          <p:grpSpPr>
            <a:xfrm>
              <a:off x="569165" y="968605"/>
              <a:ext cx="1965522" cy="3560469"/>
              <a:chOff x="1643850" y="1358925"/>
              <a:chExt cx="1769625" cy="3202725"/>
            </a:xfrm>
          </p:grpSpPr>
          <p:sp>
            <p:nvSpPr>
              <p:cNvPr id="1889" name="Google Shape;1889;p72"/>
              <p:cNvSpPr/>
              <p:nvPr/>
            </p:nvSpPr>
            <p:spPr>
              <a:xfrm>
                <a:off x="1643850" y="1746525"/>
                <a:ext cx="1518600" cy="2815125"/>
              </a:xfrm>
              <a:custGeom>
                <a:avLst/>
                <a:gdLst/>
                <a:ahLst/>
                <a:cxnLst/>
                <a:rect l="l" t="t" r="r" b="b"/>
                <a:pathLst>
                  <a:path w="60744" h="112605" extrusionOk="0">
                    <a:moveTo>
                      <a:pt x="15545" y="33998"/>
                    </a:moveTo>
                    <a:lnTo>
                      <a:pt x="15778" y="34165"/>
                    </a:lnTo>
                    <a:cubicBezTo>
                      <a:pt x="15445" y="37067"/>
                      <a:pt x="15144" y="40336"/>
                      <a:pt x="14878" y="43739"/>
                    </a:cubicBezTo>
                    <a:cubicBezTo>
                      <a:pt x="13844" y="43272"/>
                      <a:pt x="12743" y="42771"/>
                      <a:pt x="11675" y="42204"/>
                    </a:cubicBezTo>
                    <a:cubicBezTo>
                      <a:pt x="12709" y="39402"/>
                      <a:pt x="14010" y="36533"/>
                      <a:pt x="15545" y="33998"/>
                    </a:cubicBezTo>
                    <a:close/>
                    <a:moveTo>
                      <a:pt x="29387" y="1"/>
                    </a:moveTo>
                    <a:cubicBezTo>
                      <a:pt x="26060" y="1"/>
                      <a:pt x="19346" y="2213"/>
                      <a:pt x="17980" y="4377"/>
                    </a:cubicBezTo>
                    <a:cubicBezTo>
                      <a:pt x="16979" y="5978"/>
                      <a:pt x="17813" y="8013"/>
                      <a:pt x="18347" y="9681"/>
                    </a:cubicBezTo>
                    <a:cubicBezTo>
                      <a:pt x="18380" y="9848"/>
                      <a:pt x="18480" y="10014"/>
                      <a:pt x="18514" y="10181"/>
                    </a:cubicBezTo>
                    <a:cubicBezTo>
                      <a:pt x="18147" y="10682"/>
                      <a:pt x="18213" y="11482"/>
                      <a:pt x="18714" y="12083"/>
                    </a:cubicBezTo>
                    <a:cubicBezTo>
                      <a:pt x="18981" y="12383"/>
                      <a:pt x="19314" y="12583"/>
                      <a:pt x="19648" y="12716"/>
                    </a:cubicBezTo>
                    <a:cubicBezTo>
                      <a:pt x="19981" y="13383"/>
                      <a:pt x="20382" y="14017"/>
                      <a:pt x="20815" y="14651"/>
                    </a:cubicBezTo>
                    <a:cubicBezTo>
                      <a:pt x="20915" y="14818"/>
                      <a:pt x="21049" y="15018"/>
                      <a:pt x="21215" y="15185"/>
                    </a:cubicBezTo>
                    <a:cubicBezTo>
                      <a:pt x="21516" y="16419"/>
                      <a:pt x="21716" y="18020"/>
                      <a:pt x="21682" y="19721"/>
                    </a:cubicBezTo>
                    <a:lnTo>
                      <a:pt x="17346" y="21156"/>
                    </a:lnTo>
                    <a:cubicBezTo>
                      <a:pt x="13810" y="22690"/>
                      <a:pt x="10308" y="30896"/>
                      <a:pt x="10308" y="30896"/>
                    </a:cubicBezTo>
                    <a:lnTo>
                      <a:pt x="10841" y="31230"/>
                    </a:lnTo>
                    <a:cubicBezTo>
                      <a:pt x="9507" y="34032"/>
                      <a:pt x="8139" y="37434"/>
                      <a:pt x="6872" y="41570"/>
                    </a:cubicBezTo>
                    <a:cubicBezTo>
                      <a:pt x="6305" y="43538"/>
                      <a:pt x="6305" y="45340"/>
                      <a:pt x="9240" y="46274"/>
                    </a:cubicBezTo>
                    <a:cubicBezTo>
                      <a:pt x="10875" y="46774"/>
                      <a:pt x="12676" y="47374"/>
                      <a:pt x="14477" y="48008"/>
                    </a:cubicBezTo>
                    <a:cubicBezTo>
                      <a:pt x="14311" y="50076"/>
                      <a:pt x="14177" y="52211"/>
                      <a:pt x="14077" y="54346"/>
                    </a:cubicBezTo>
                    <a:cubicBezTo>
                      <a:pt x="14077" y="54346"/>
                      <a:pt x="14177" y="54379"/>
                      <a:pt x="14311" y="54413"/>
                    </a:cubicBezTo>
                    <a:cubicBezTo>
                      <a:pt x="9474" y="84234"/>
                      <a:pt x="7706" y="108085"/>
                      <a:pt x="7706" y="108085"/>
                    </a:cubicBezTo>
                    <a:cubicBezTo>
                      <a:pt x="4837" y="110219"/>
                      <a:pt x="0" y="109486"/>
                      <a:pt x="34" y="112121"/>
                    </a:cubicBezTo>
                    <a:cubicBezTo>
                      <a:pt x="1186" y="112242"/>
                      <a:pt x="2235" y="112292"/>
                      <a:pt x="3179" y="112292"/>
                    </a:cubicBezTo>
                    <a:cubicBezTo>
                      <a:pt x="7430" y="112292"/>
                      <a:pt x="9574" y="111287"/>
                      <a:pt x="9574" y="111287"/>
                    </a:cubicBezTo>
                    <a:lnTo>
                      <a:pt x="9574" y="112121"/>
                    </a:lnTo>
                    <a:lnTo>
                      <a:pt x="11809" y="111821"/>
                    </a:lnTo>
                    <a:cubicBezTo>
                      <a:pt x="11809" y="111821"/>
                      <a:pt x="12543" y="109953"/>
                      <a:pt x="12176" y="108285"/>
                    </a:cubicBezTo>
                    <a:cubicBezTo>
                      <a:pt x="12176" y="108285"/>
                      <a:pt x="12209" y="108285"/>
                      <a:pt x="12209" y="108251"/>
                    </a:cubicBezTo>
                    <a:cubicBezTo>
                      <a:pt x="15809" y="86152"/>
                      <a:pt x="23539" y="64220"/>
                      <a:pt x="23883" y="64220"/>
                    </a:cubicBezTo>
                    <a:cubicBezTo>
                      <a:pt x="23884" y="64220"/>
                      <a:pt x="23884" y="64220"/>
                      <a:pt x="23884" y="64220"/>
                    </a:cubicBezTo>
                    <a:cubicBezTo>
                      <a:pt x="25919" y="85068"/>
                      <a:pt x="27920" y="108251"/>
                      <a:pt x="27920" y="108251"/>
                    </a:cubicBezTo>
                    <a:cubicBezTo>
                      <a:pt x="27353" y="109953"/>
                      <a:pt x="28187" y="112121"/>
                      <a:pt x="28187" y="112121"/>
                    </a:cubicBezTo>
                    <a:lnTo>
                      <a:pt x="30389" y="112421"/>
                    </a:lnTo>
                    <a:lnTo>
                      <a:pt x="30389" y="111587"/>
                    </a:lnTo>
                    <a:cubicBezTo>
                      <a:pt x="30389" y="111587"/>
                      <a:pt x="32511" y="112604"/>
                      <a:pt x="36721" y="112604"/>
                    </a:cubicBezTo>
                    <a:cubicBezTo>
                      <a:pt x="37681" y="112604"/>
                      <a:pt x="38751" y="112551"/>
                      <a:pt x="39929" y="112421"/>
                    </a:cubicBezTo>
                    <a:cubicBezTo>
                      <a:pt x="39996" y="109786"/>
                      <a:pt x="35159" y="110486"/>
                      <a:pt x="32257" y="108385"/>
                    </a:cubicBezTo>
                    <a:cubicBezTo>
                      <a:pt x="35225" y="78463"/>
                      <a:pt x="33858" y="59350"/>
                      <a:pt x="33391" y="54413"/>
                    </a:cubicBezTo>
                    <a:cubicBezTo>
                      <a:pt x="33491" y="54413"/>
                      <a:pt x="33558" y="54379"/>
                      <a:pt x="33691" y="54379"/>
                    </a:cubicBezTo>
                    <a:cubicBezTo>
                      <a:pt x="33192" y="47795"/>
                      <a:pt x="32494" y="40415"/>
                      <a:pt x="31829" y="34222"/>
                    </a:cubicBezTo>
                    <a:lnTo>
                      <a:pt x="31829" y="34222"/>
                    </a:lnTo>
                    <a:cubicBezTo>
                      <a:pt x="31834" y="34236"/>
                      <a:pt x="31842" y="34251"/>
                      <a:pt x="31856" y="34265"/>
                    </a:cubicBezTo>
                    <a:lnTo>
                      <a:pt x="31890" y="34265"/>
                    </a:lnTo>
                    <a:cubicBezTo>
                      <a:pt x="33224" y="36667"/>
                      <a:pt x="34892" y="39269"/>
                      <a:pt x="37027" y="42104"/>
                    </a:cubicBezTo>
                    <a:cubicBezTo>
                      <a:pt x="37793" y="43148"/>
                      <a:pt x="38533" y="44069"/>
                      <a:pt x="39706" y="44069"/>
                    </a:cubicBezTo>
                    <a:cubicBezTo>
                      <a:pt x="40369" y="44069"/>
                      <a:pt x="41172" y="43774"/>
                      <a:pt x="42197" y="43038"/>
                    </a:cubicBezTo>
                    <a:cubicBezTo>
                      <a:pt x="45666" y="40536"/>
                      <a:pt x="50103" y="37434"/>
                      <a:pt x="53172" y="35166"/>
                    </a:cubicBezTo>
                    <a:cubicBezTo>
                      <a:pt x="53705" y="35399"/>
                      <a:pt x="54272" y="35566"/>
                      <a:pt x="54839" y="35599"/>
                    </a:cubicBezTo>
                    <a:cubicBezTo>
                      <a:pt x="55145" y="35646"/>
                      <a:pt x="55453" y="35669"/>
                      <a:pt x="55761" y="35669"/>
                    </a:cubicBezTo>
                    <a:cubicBezTo>
                      <a:pt x="57204" y="35669"/>
                      <a:pt x="58643" y="35160"/>
                      <a:pt x="59743" y="34198"/>
                    </a:cubicBezTo>
                    <a:cubicBezTo>
                      <a:pt x="59843" y="34165"/>
                      <a:pt x="59843" y="34065"/>
                      <a:pt x="59843" y="33998"/>
                    </a:cubicBezTo>
                    <a:cubicBezTo>
                      <a:pt x="60110" y="33765"/>
                      <a:pt x="60410" y="33531"/>
                      <a:pt x="60544" y="33198"/>
                    </a:cubicBezTo>
                    <a:cubicBezTo>
                      <a:pt x="60577" y="33064"/>
                      <a:pt x="60544" y="32997"/>
                      <a:pt x="60443" y="32931"/>
                    </a:cubicBezTo>
                    <a:cubicBezTo>
                      <a:pt x="60510" y="32897"/>
                      <a:pt x="60544" y="32831"/>
                      <a:pt x="60577" y="32764"/>
                    </a:cubicBezTo>
                    <a:cubicBezTo>
                      <a:pt x="60710" y="32530"/>
                      <a:pt x="60710" y="32264"/>
                      <a:pt x="60577" y="32063"/>
                    </a:cubicBezTo>
                    <a:cubicBezTo>
                      <a:pt x="60744" y="31763"/>
                      <a:pt x="60744" y="31563"/>
                      <a:pt x="60577" y="31363"/>
                    </a:cubicBezTo>
                    <a:cubicBezTo>
                      <a:pt x="60422" y="31192"/>
                      <a:pt x="60237" y="31137"/>
                      <a:pt x="60048" y="31137"/>
                    </a:cubicBezTo>
                    <a:cubicBezTo>
                      <a:pt x="59830" y="31137"/>
                      <a:pt x="59605" y="31209"/>
                      <a:pt x="59409" y="31263"/>
                    </a:cubicBezTo>
                    <a:cubicBezTo>
                      <a:pt x="58909" y="31430"/>
                      <a:pt x="58409" y="31530"/>
                      <a:pt x="57875" y="31563"/>
                    </a:cubicBezTo>
                    <a:cubicBezTo>
                      <a:pt x="57655" y="31591"/>
                      <a:pt x="57432" y="31603"/>
                      <a:pt x="57208" y="31603"/>
                    </a:cubicBezTo>
                    <a:cubicBezTo>
                      <a:pt x="56618" y="31603"/>
                      <a:pt x="56020" y="31517"/>
                      <a:pt x="55440" y="31396"/>
                    </a:cubicBezTo>
                    <a:cubicBezTo>
                      <a:pt x="55573" y="31363"/>
                      <a:pt x="55707" y="31330"/>
                      <a:pt x="55840" y="31330"/>
                    </a:cubicBezTo>
                    <a:cubicBezTo>
                      <a:pt x="56207" y="31230"/>
                      <a:pt x="56607" y="31163"/>
                      <a:pt x="57008" y="31029"/>
                    </a:cubicBezTo>
                    <a:cubicBezTo>
                      <a:pt x="57241" y="30896"/>
                      <a:pt x="57441" y="30596"/>
                      <a:pt x="57275" y="30329"/>
                    </a:cubicBezTo>
                    <a:cubicBezTo>
                      <a:pt x="57138" y="30083"/>
                      <a:pt x="56845" y="30061"/>
                      <a:pt x="56597" y="30061"/>
                    </a:cubicBezTo>
                    <a:cubicBezTo>
                      <a:pt x="56542" y="30061"/>
                      <a:pt x="56489" y="30062"/>
                      <a:pt x="56441" y="30062"/>
                    </a:cubicBezTo>
                    <a:cubicBezTo>
                      <a:pt x="56391" y="30061"/>
                      <a:pt x="56342" y="30060"/>
                      <a:pt x="56293" y="30060"/>
                    </a:cubicBezTo>
                    <a:cubicBezTo>
                      <a:pt x="54777" y="30060"/>
                      <a:pt x="53298" y="30557"/>
                      <a:pt x="52037" y="31430"/>
                    </a:cubicBezTo>
                    <a:lnTo>
                      <a:pt x="51937" y="31530"/>
                    </a:lnTo>
                    <a:cubicBezTo>
                      <a:pt x="50837" y="32397"/>
                      <a:pt x="46400" y="35666"/>
                      <a:pt x="40362" y="38601"/>
                    </a:cubicBezTo>
                    <a:cubicBezTo>
                      <a:pt x="38995" y="36500"/>
                      <a:pt x="37694" y="34232"/>
                      <a:pt x="36593" y="31930"/>
                    </a:cubicBezTo>
                    <a:lnTo>
                      <a:pt x="37761" y="31396"/>
                    </a:lnTo>
                    <a:cubicBezTo>
                      <a:pt x="37761" y="31396"/>
                      <a:pt x="33991" y="22690"/>
                      <a:pt x="30389" y="21156"/>
                    </a:cubicBezTo>
                    <a:lnTo>
                      <a:pt x="26019" y="19721"/>
                    </a:lnTo>
                    <a:cubicBezTo>
                      <a:pt x="26019" y="16386"/>
                      <a:pt x="27220" y="16586"/>
                      <a:pt x="29088" y="15018"/>
                    </a:cubicBezTo>
                    <a:cubicBezTo>
                      <a:pt x="30422" y="13884"/>
                      <a:pt x="31223" y="12083"/>
                      <a:pt x="30856" y="8246"/>
                    </a:cubicBezTo>
                    <a:cubicBezTo>
                      <a:pt x="32524" y="5578"/>
                      <a:pt x="33558" y="1408"/>
                      <a:pt x="30756" y="207"/>
                    </a:cubicBezTo>
                    <a:cubicBezTo>
                      <a:pt x="30428" y="66"/>
                      <a:pt x="29957" y="1"/>
                      <a:pt x="2938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72"/>
              <p:cNvSpPr/>
              <p:nvPr/>
            </p:nvSpPr>
            <p:spPr>
              <a:xfrm>
                <a:off x="2718775" y="1358925"/>
                <a:ext cx="694700" cy="583775"/>
              </a:xfrm>
              <a:custGeom>
                <a:avLst/>
                <a:gdLst/>
                <a:ahLst/>
                <a:cxnLst/>
                <a:rect l="l" t="t" r="r" b="b"/>
                <a:pathLst>
                  <a:path w="27788" h="23351" extrusionOk="0">
                    <a:moveTo>
                      <a:pt x="13877" y="0"/>
                    </a:moveTo>
                    <a:cubicBezTo>
                      <a:pt x="6205" y="0"/>
                      <a:pt x="1" y="4170"/>
                      <a:pt x="1" y="9307"/>
                    </a:cubicBezTo>
                    <a:cubicBezTo>
                      <a:pt x="1" y="12576"/>
                      <a:pt x="2569" y="15511"/>
                      <a:pt x="6505" y="17146"/>
                    </a:cubicBezTo>
                    <a:cubicBezTo>
                      <a:pt x="5171" y="19714"/>
                      <a:pt x="3036" y="21916"/>
                      <a:pt x="434" y="23350"/>
                    </a:cubicBezTo>
                    <a:cubicBezTo>
                      <a:pt x="4204" y="23017"/>
                      <a:pt x="7740" y="21082"/>
                      <a:pt x="10108" y="18213"/>
                    </a:cubicBezTo>
                    <a:cubicBezTo>
                      <a:pt x="11342" y="18413"/>
                      <a:pt x="12576" y="18547"/>
                      <a:pt x="13911" y="18547"/>
                    </a:cubicBezTo>
                    <a:cubicBezTo>
                      <a:pt x="21583" y="18547"/>
                      <a:pt x="27787" y="14377"/>
                      <a:pt x="27787" y="9240"/>
                    </a:cubicBezTo>
                    <a:cubicBezTo>
                      <a:pt x="27754" y="4170"/>
                      <a:pt x="21549" y="0"/>
                      <a:pt x="138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1" name="Google Shape;1891;p72"/>
            <p:cNvGrpSpPr/>
            <p:nvPr/>
          </p:nvGrpSpPr>
          <p:grpSpPr>
            <a:xfrm>
              <a:off x="569200" y="968750"/>
              <a:ext cx="1965443" cy="3560177"/>
              <a:chOff x="578725" y="959650"/>
              <a:chExt cx="1965443" cy="3560177"/>
            </a:xfrm>
          </p:grpSpPr>
          <p:sp>
            <p:nvSpPr>
              <p:cNvPr id="1892" name="Google Shape;1892;p72"/>
              <p:cNvSpPr/>
              <p:nvPr/>
            </p:nvSpPr>
            <p:spPr>
              <a:xfrm>
                <a:off x="1337997" y="4399180"/>
                <a:ext cx="352326" cy="120647"/>
              </a:xfrm>
              <a:custGeom>
                <a:avLst/>
                <a:gdLst/>
                <a:ahLst/>
                <a:cxnLst/>
                <a:rect l="l" t="t" r="r" b="b"/>
                <a:pathLst>
                  <a:path w="12677" h="4341" extrusionOk="0">
                    <a:moveTo>
                      <a:pt x="634" y="0"/>
                    </a:moveTo>
                    <a:cubicBezTo>
                      <a:pt x="1" y="1735"/>
                      <a:pt x="868" y="3870"/>
                      <a:pt x="868" y="3870"/>
                    </a:cubicBezTo>
                    <a:lnTo>
                      <a:pt x="3103" y="4170"/>
                    </a:lnTo>
                    <a:lnTo>
                      <a:pt x="3103" y="3336"/>
                    </a:lnTo>
                    <a:cubicBezTo>
                      <a:pt x="3103" y="3336"/>
                      <a:pt x="5246" y="4341"/>
                      <a:pt x="9497" y="4341"/>
                    </a:cubicBezTo>
                    <a:cubicBezTo>
                      <a:pt x="10442" y="4341"/>
                      <a:pt x="11491" y="4291"/>
                      <a:pt x="12643" y="4170"/>
                    </a:cubicBezTo>
                    <a:cubicBezTo>
                      <a:pt x="12676" y="1535"/>
                      <a:pt x="7839" y="2235"/>
                      <a:pt x="4971" y="134"/>
                    </a:cubicBezTo>
                    <a:lnTo>
                      <a:pt x="63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72"/>
              <p:cNvSpPr/>
              <p:nvPr/>
            </p:nvSpPr>
            <p:spPr>
              <a:xfrm>
                <a:off x="578725" y="4389897"/>
                <a:ext cx="352298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12676" h="4342" extrusionOk="0">
                    <a:moveTo>
                      <a:pt x="12042" y="1"/>
                    </a:moveTo>
                    <a:lnTo>
                      <a:pt x="7739" y="134"/>
                    </a:lnTo>
                    <a:cubicBezTo>
                      <a:pt x="4837" y="2236"/>
                      <a:pt x="0" y="1535"/>
                      <a:pt x="67" y="4170"/>
                    </a:cubicBezTo>
                    <a:cubicBezTo>
                      <a:pt x="1219" y="4292"/>
                      <a:pt x="2268" y="4341"/>
                      <a:pt x="3212" y="4341"/>
                    </a:cubicBezTo>
                    <a:cubicBezTo>
                      <a:pt x="7463" y="4341"/>
                      <a:pt x="9607" y="3337"/>
                      <a:pt x="9607" y="3337"/>
                    </a:cubicBezTo>
                    <a:lnTo>
                      <a:pt x="9607" y="4170"/>
                    </a:lnTo>
                    <a:lnTo>
                      <a:pt x="11808" y="3870"/>
                    </a:lnTo>
                    <a:cubicBezTo>
                      <a:pt x="11808" y="3870"/>
                      <a:pt x="12676" y="1735"/>
                      <a:pt x="120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72"/>
              <p:cNvSpPr/>
              <p:nvPr/>
            </p:nvSpPr>
            <p:spPr>
              <a:xfrm>
                <a:off x="793786" y="2857415"/>
                <a:ext cx="778774" cy="1562105"/>
              </a:xfrm>
              <a:custGeom>
                <a:avLst/>
                <a:gdLst/>
                <a:ahLst/>
                <a:cxnLst/>
                <a:rect l="l" t="t" r="r" b="b"/>
                <a:pathLst>
                  <a:path w="28021" h="56206" extrusionOk="0">
                    <a:moveTo>
                      <a:pt x="6806" y="0"/>
                    </a:moveTo>
                    <a:cubicBezTo>
                      <a:pt x="1769" y="30589"/>
                      <a:pt x="1" y="55273"/>
                      <a:pt x="1" y="55273"/>
                    </a:cubicBezTo>
                    <a:cubicBezTo>
                      <a:pt x="792" y="55770"/>
                      <a:pt x="1634" y="56043"/>
                      <a:pt x="2464" y="56043"/>
                    </a:cubicBezTo>
                    <a:cubicBezTo>
                      <a:pt x="3140" y="56043"/>
                      <a:pt x="3809" y="55862"/>
                      <a:pt x="4437" y="55473"/>
                    </a:cubicBezTo>
                    <a:cubicBezTo>
                      <a:pt x="8037" y="33374"/>
                      <a:pt x="15767" y="11442"/>
                      <a:pt x="16112" y="11442"/>
                    </a:cubicBezTo>
                    <a:cubicBezTo>
                      <a:pt x="16112" y="11442"/>
                      <a:pt x="16112" y="11442"/>
                      <a:pt x="16112" y="11442"/>
                    </a:cubicBezTo>
                    <a:lnTo>
                      <a:pt x="16399" y="5750"/>
                    </a:lnTo>
                    <a:lnTo>
                      <a:pt x="16179" y="11442"/>
                    </a:lnTo>
                    <a:cubicBezTo>
                      <a:pt x="18214" y="32290"/>
                      <a:pt x="20215" y="55473"/>
                      <a:pt x="20215" y="55473"/>
                    </a:cubicBezTo>
                    <a:cubicBezTo>
                      <a:pt x="20997" y="55953"/>
                      <a:pt x="21761" y="56206"/>
                      <a:pt x="22525" y="56206"/>
                    </a:cubicBezTo>
                    <a:cubicBezTo>
                      <a:pt x="23195" y="56206"/>
                      <a:pt x="23866" y="56012"/>
                      <a:pt x="24552" y="55607"/>
                    </a:cubicBezTo>
                    <a:cubicBezTo>
                      <a:pt x="28021" y="20615"/>
                      <a:pt x="25552" y="334"/>
                      <a:pt x="25552" y="334"/>
                    </a:cubicBezTo>
                    <a:lnTo>
                      <a:pt x="16678" y="201"/>
                    </a:lnTo>
                    <a:lnTo>
                      <a:pt x="16678" y="201"/>
                    </a:lnTo>
                    <a:lnTo>
                      <a:pt x="16679" y="167"/>
                    </a:lnTo>
                    <a:lnTo>
                      <a:pt x="68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72"/>
              <p:cNvSpPr/>
              <p:nvPr/>
            </p:nvSpPr>
            <p:spPr>
              <a:xfrm>
                <a:off x="875385" y="3161499"/>
                <a:ext cx="327284" cy="1205222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43365" extrusionOk="0">
                    <a:moveTo>
                      <a:pt x="11675" y="0"/>
                    </a:moveTo>
                    <a:cubicBezTo>
                      <a:pt x="11642" y="0"/>
                      <a:pt x="11609" y="34"/>
                      <a:pt x="11575" y="67"/>
                    </a:cubicBezTo>
                    <a:cubicBezTo>
                      <a:pt x="6405" y="14044"/>
                      <a:pt x="2502" y="28554"/>
                      <a:pt x="0" y="43231"/>
                    </a:cubicBezTo>
                    <a:cubicBezTo>
                      <a:pt x="0" y="43265"/>
                      <a:pt x="34" y="43365"/>
                      <a:pt x="134" y="43365"/>
                    </a:cubicBezTo>
                    <a:cubicBezTo>
                      <a:pt x="167" y="43365"/>
                      <a:pt x="234" y="43331"/>
                      <a:pt x="267" y="43231"/>
                    </a:cubicBezTo>
                    <a:cubicBezTo>
                      <a:pt x="2736" y="28554"/>
                      <a:pt x="6605" y="14044"/>
                      <a:pt x="11775" y="134"/>
                    </a:cubicBezTo>
                    <a:cubicBezTo>
                      <a:pt x="11775" y="67"/>
                      <a:pt x="11742" y="34"/>
                      <a:pt x="116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72"/>
              <p:cNvSpPr/>
              <p:nvPr/>
            </p:nvSpPr>
            <p:spPr>
              <a:xfrm>
                <a:off x="1236942" y="2958471"/>
                <a:ext cx="45469" cy="178011"/>
              </a:xfrm>
              <a:custGeom>
                <a:avLst/>
                <a:gdLst/>
                <a:ahLst/>
                <a:cxnLst/>
                <a:rect l="l" t="t" r="r" b="b"/>
                <a:pathLst>
                  <a:path w="1636" h="6405" extrusionOk="0">
                    <a:moveTo>
                      <a:pt x="1502" y="0"/>
                    </a:moveTo>
                    <a:cubicBezTo>
                      <a:pt x="1435" y="0"/>
                      <a:pt x="1402" y="100"/>
                      <a:pt x="1402" y="134"/>
                    </a:cubicBezTo>
                    <a:cubicBezTo>
                      <a:pt x="1402" y="1601"/>
                      <a:pt x="1335" y="3136"/>
                      <a:pt x="1168" y="4604"/>
                    </a:cubicBezTo>
                    <a:cubicBezTo>
                      <a:pt x="1135" y="4904"/>
                      <a:pt x="1101" y="5304"/>
                      <a:pt x="935" y="5571"/>
                    </a:cubicBezTo>
                    <a:cubicBezTo>
                      <a:pt x="801" y="5838"/>
                      <a:pt x="601" y="6038"/>
                      <a:pt x="334" y="6138"/>
                    </a:cubicBezTo>
                    <a:lnTo>
                      <a:pt x="267" y="367"/>
                    </a:lnTo>
                    <a:cubicBezTo>
                      <a:pt x="267" y="300"/>
                      <a:pt x="167" y="234"/>
                      <a:pt x="134" y="234"/>
                    </a:cubicBezTo>
                    <a:cubicBezTo>
                      <a:pt x="67" y="234"/>
                      <a:pt x="1" y="334"/>
                      <a:pt x="1" y="367"/>
                    </a:cubicBezTo>
                    <a:lnTo>
                      <a:pt x="101" y="6305"/>
                    </a:lnTo>
                    <a:cubicBezTo>
                      <a:pt x="101" y="6338"/>
                      <a:pt x="101" y="6338"/>
                      <a:pt x="134" y="6371"/>
                    </a:cubicBezTo>
                    <a:cubicBezTo>
                      <a:pt x="167" y="6405"/>
                      <a:pt x="167" y="6405"/>
                      <a:pt x="234" y="6405"/>
                    </a:cubicBezTo>
                    <a:cubicBezTo>
                      <a:pt x="601" y="6305"/>
                      <a:pt x="901" y="6038"/>
                      <a:pt x="1168" y="5671"/>
                    </a:cubicBezTo>
                    <a:cubicBezTo>
                      <a:pt x="1335" y="5337"/>
                      <a:pt x="1402" y="4970"/>
                      <a:pt x="1435" y="4604"/>
                    </a:cubicBezTo>
                    <a:cubicBezTo>
                      <a:pt x="1602" y="3136"/>
                      <a:pt x="1602" y="1601"/>
                      <a:pt x="1635" y="134"/>
                    </a:cubicBezTo>
                    <a:cubicBezTo>
                      <a:pt x="1635" y="34"/>
                      <a:pt x="1535" y="0"/>
                      <a:pt x="1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72"/>
              <p:cNvSpPr/>
              <p:nvPr/>
            </p:nvSpPr>
            <p:spPr>
              <a:xfrm>
                <a:off x="1271238" y="3156858"/>
                <a:ext cx="114060" cy="12052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43366" extrusionOk="0">
                    <a:moveTo>
                      <a:pt x="68" y="1"/>
                    </a:moveTo>
                    <a:cubicBezTo>
                      <a:pt x="34" y="1"/>
                      <a:pt x="1" y="67"/>
                      <a:pt x="1" y="134"/>
                    </a:cubicBezTo>
                    <a:cubicBezTo>
                      <a:pt x="1669" y="14378"/>
                      <a:pt x="2936" y="28921"/>
                      <a:pt x="3904" y="43265"/>
                    </a:cubicBezTo>
                    <a:cubicBezTo>
                      <a:pt x="3904" y="43332"/>
                      <a:pt x="4004" y="43365"/>
                      <a:pt x="4037" y="43365"/>
                    </a:cubicBezTo>
                    <a:cubicBezTo>
                      <a:pt x="4070" y="43365"/>
                      <a:pt x="4104" y="43332"/>
                      <a:pt x="4104" y="43265"/>
                    </a:cubicBezTo>
                    <a:cubicBezTo>
                      <a:pt x="3136" y="28888"/>
                      <a:pt x="1835" y="14378"/>
                      <a:pt x="201" y="67"/>
                    </a:cubicBezTo>
                    <a:cubicBezTo>
                      <a:pt x="201" y="34"/>
                      <a:pt x="101" y="1"/>
                      <a:pt x="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72"/>
              <p:cNvSpPr/>
              <p:nvPr/>
            </p:nvSpPr>
            <p:spPr>
              <a:xfrm>
                <a:off x="1325017" y="2004474"/>
                <a:ext cx="766712" cy="609962"/>
              </a:xfrm>
              <a:custGeom>
                <a:avLst/>
                <a:gdLst/>
                <a:ahLst/>
                <a:cxnLst/>
                <a:rect l="l" t="t" r="r" b="b"/>
                <a:pathLst>
                  <a:path w="27587" h="2194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402" y="8173"/>
                      <a:pt x="10141" y="19982"/>
                    </a:cubicBezTo>
                    <a:cubicBezTo>
                      <a:pt x="10908" y="21025"/>
                      <a:pt x="11647" y="21947"/>
                      <a:pt x="12820" y="21947"/>
                    </a:cubicBezTo>
                    <a:cubicBezTo>
                      <a:pt x="13484" y="21947"/>
                      <a:pt x="14286" y="21651"/>
                      <a:pt x="15311" y="20916"/>
                    </a:cubicBezTo>
                    <a:cubicBezTo>
                      <a:pt x="19281" y="18014"/>
                      <a:pt x="24651" y="14311"/>
                      <a:pt x="27587" y="12009"/>
                    </a:cubicBezTo>
                    <a:lnTo>
                      <a:pt x="25319" y="9274"/>
                    </a:lnTo>
                    <a:cubicBezTo>
                      <a:pt x="25319" y="9274"/>
                      <a:pt x="25319" y="9274"/>
                      <a:pt x="25319" y="9274"/>
                    </a:cubicBezTo>
                    <a:lnTo>
                      <a:pt x="25319" y="9274"/>
                    </a:lnTo>
                    <a:cubicBezTo>
                      <a:pt x="25310" y="9274"/>
                      <a:pt x="20485" y="13125"/>
                      <a:pt x="13477" y="16579"/>
                    </a:cubicBezTo>
                    <a:cubicBezTo>
                      <a:pt x="11342" y="13277"/>
                      <a:pt x="9407" y="9641"/>
                      <a:pt x="8240" y="607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AD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72"/>
              <p:cNvSpPr/>
              <p:nvPr/>
            </p:nvSpPr>
            <p:spPr>
              <a:xfrm>
                <a:off x="2012917" y="2228875"/>
                <a:ext cx="252189" cy="153053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5507" extrusionOk="0">
                    <a:moveTo>
                      <a:pt x="4162" y="1"/>
                    </a:moveTo>
                    <a:cubicBezTo>
                      <a:pt x="2849" y="1"/>
                      <a:pt x="1536" y="489"/>
                      <a:pt x="401" y="1333"/>
                    </a:cubicBezTo>
                    <a:cubicBezTo>
                      <a:pt x="267" y="1400"/>
                      <a:pt x="334" y="1534"/>
                      <a:pt x="367" y="1667"/>
                    </a:cubicBezTo>
                    <a:cubicBezTo>
                      <a:pt x="367" y="1667"/>
                      <a:pt x="334" y="1700"/>
                      <a:pt x="334" y="1734"/>
                    </a:cubicBezTo>
                    <a:cubicBezTo>
                      <a:pt x="101" y="2701"/>
                      <a:pt x="1" y="3768"/>
                      <a:pt x="768" y="4502"/>
                    </a:cubicBezTo>
                    <a:cubicBezTo>
                      <a:pt x="1402" y="5069"/>
                      <a:pt x="2402" y="5336"/>
                      <a:pt x="3203" y="5436"/>
                    </a:cubicBezTo>
                    <a:cubicBezTo>
                      <a:pt x="3508" y="5483"/>
                      <a:pt x="3816" y="5506"/>
                      <a:pt x="4124" y="5506"/>
                    </a:cubicBezTo>
                    <a:cubicBezTo>
                      <a:pt x="5567" y="5506"/>
                      <a:pt x="7007" y="4997"/>
                      <a:pt x="8106" y="4035"/>
                    </a:cubicBezTo>
                    <a:cubicBezTo>
                      <a:pt x="8206" y="4002"/>
                      <a:pt x="8206" y="3902"/>
                      <a:pt x="8206" y="3835"/>
                    </a:cubicBezTo>
                    <a:cubicBezTo>
                      <a:pt x="8507" y="3602"/>
                      <a:pt x="8773" y="3368"/>
                      <a:pt x="8907" y="3035"/>
                    </a:cubicBezTo>
                    <a:cubicBezTo>
                      <a:pt x="8940" y="2901"/>
                      <a:pt x="8907" y="2834"/>
                      <a:pt x="8840" y="2768"/>
                    </a:cubicBezTo>
                    <a:cubicBezTo>
                      <a:pt x="8874" y="2734"/>
                      <a:pt x="8907" y="2634"/>
                      <a:pt x="8940" y="2601"/>
                    </a:cubicBezTo>
                    <a:cubicBezTo>
                      <a:pt x="9074" y="2367"/>
                      <a:pt x="9074" y="2101"/>
                      <a:pt x="8940" y="1900"/>
                    </a:cubicBezTo>
                    <a:cubicBezTo>
                      <a:pt x="9040" y="1700"/>
                      <a:pt x="9040" y="1500"/>
                      <a:pt x="8874" y="1333"/>
                    </a:cubicBezTo>
                    <a:cubicBezTo>
                      <a:pt x="8717" y="1145"/>
                      <a:pt x="8531" y="1082"/>
                      <a:pt x="8339" y="1082"/>
                    </a:cubicBezTo>
                    <a:cubicBezTo>
                      <a:pt x="8123" y="1082"/>
                      <a:pt x="7901" y="1163"/>
                      <a:pt x="7706" y="1233"/>
                    </a:cubicBezTo>
                    <a:cubicBezTo>
                      <a:pt x="7206" y="1400"/>
                      <a:pt x="6705" y="1500"/>
                      <a:pt x="6172" y="1534"/>
                    </a:cubicBezTo>
                    <a:cubicBezTo>
                      <a:pt x="5965" y="1551"/>
                      <a:pt x="5756" y="1559"/>
                      <a:pt x="5546" y="1559"/>
                    </a:cubicBezTo>
                    <a:cubicBezTo>
                      <a:pt x="4942" y="1559"/>
                      <a:pt x="4330" y="1490"/>
                      <a:pt x="3737" y="1367"/>
                    </a:cubicBezTo>
                    <a:cubicBezTo>
                      <a:pt x="3870" y="1333"/>
                      <a:pt x="4003" y="1267"/>
                      <a:pt x="4103" y="1267"/>
                    </a:cubicBezTo>
                    <a:cubicBezTo>
                      <a:pt x="4504" y="1200"/>
                      <a:pt x="4904" y="1100"/>
                      <a:pt x="5271" y="1000"/>
                    </a:cubicBezTo>
                    <a:cubicBezTo>
                      <a:pt x="5538" y="866"/>
                      <a:pt x="5738" y="566"/>
                      <a:pt x="5571" y="266"/>
                    </a:cubicBezTo>
                    <a:cubicBezTo>
                      <a:pt x="5438" y="52"/>
                      <a:pt x="5155" y="31"/>
                      <a:pt x="4910" y="31"/>
                    </a:cubicBezTo>
                    <a:cubicBezTo>
                      <a:pt x="4849" y="31"/>
                      <a:pt x="4791" y="32"/>
                      <a:pt x="4737" y="32"/>
                    </a:cubicBezTo>
                    <a:cubicBezTo>
                      <a:pt x="4546" y="11"/>
                      <a:pt x="4354" y="1"/>
                      <a:pt x="4162" y="1"/>
                    </a:cubicBezTo>
                    <a:close/>
                  </a:path>
                </a:pathLst>
              </a:custGeom>
              <a:solidFill>
                <a:srgbClr val="EFAD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72"/>
              <p:cNvSpPr/>
              <p:nvPr/>
            </p:nvSpPr>
            <p:spPr>
              <a:xfrm>
                <a:off x="2143627" y="2277597"/>
                <a:ext cx="116840" cy="2329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838" extrusionOk="0">
                    <a:moveTo>
                      <a:pt x="4118" y="1"/>
                    </a:moveTo>
                    <a:cubicBezTo>
                      <a:pt x="4104" y="1"/>
                      <a:pt x="4088" y="5"/>
                      <a:pt x="4070" y="14"/>
                    </a:cubicBezTo>
                    <a:cubicBezTo>
                      <a:pt x="3050" y="428"/>
                      <a:pt x="1938" y="682"/>
                      <a:pt x="791" y="682"/>
                    </a:cubicBezTo>
                    <a:cubicBezTo>
                      <a:pt x="551" y="682"/>
                      <a:pt x="310" y="671"/>
                      <a:pt x="68" y="648"/>
                    </a:cubicBezTo>
                    <a:cubicBezTo>
                      <a:pt x="34" y="648"/>
                      <a:pt x="1" y="681"/>
                      <a:pt x="1" y="748"/>
                    </a:cubicBezTo>
                    <a:cubicBezTo>
                      <a:pt x="1" y="781"/>
                      <a:pt x="34" y="815"/>
                      <a:pt x="68" y="815"/>
                    </a:cubicBezTo>
                    <a:cubicBezTo>
                      <a:pt x="279" y="830"/>
                      <a:pt x="491" y="837"/>
                      <a:pt x="703" y="837"/>
                    </a:cubicBezTo>
                    <a:cubicBezTo>
                      <a:pt x="1890" y="837"/>
                      <a:pt x="3066" y="601"/>
                      <a:pt x="4171" y="147"/>
                    </a:cubicBezTo>
                    <a:cubicBezTo>
                      <a:pt x="4204" y="147"/>
                      <a:pt x="4204" y="114"/>
                      <a:pt x="4204" y="81"/>
                    </a:cubicBezTo>
                    <a:cubicBezTo>
                      <a:pt x="4179" y="32"/>
                      <a:pt x="4155" y="1"/>
                      <a:pt x="4118" y="1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72"/>
              <p:cNvSpPr/>
              <p:nvPr/>
            </p:nvSpPr>
            <p:spPr>
              <a:xfrm>
                <a:off x="2144571" y="2303555"/>
                <a:ext cx="109419" cy="20678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744" extrusionOk="0">
                    <a:moveTo>
                      <a:pt x="3830" y="1"/>
                    </a:moveTo>
                    <a:cubicBezTo>
                      <a:pt x="3821" y="1"/>
                      <a:pt x="3812" y="5"/>
                      <a:pt x="3803" y="14"/>
                    </a:cubicBezTo>
                    <a:cubicBezTo>
                      <a:pt x="2927" y="389"/>
                      <a:pt x="1977" y="577"/>
                      <a:pt x="1035" y="577"/>
                    </a:cubicBezTo>
                    <a:cubicBezTo>
                      <a:pt x="722" y="577"/>
                      <a:pt x="409" y="556"/>
                      <a:pt x="100" y="514"/>
                    </a:cubicBezTo>
                    <a:cubicBezTo>
                      <a:pt x="34" y="514"/>
                      <a:pt x="0" y="548"/>
                      <a:pt x="0" y="581"/>
                    </a:cubicBezTo>
                    <a:cubicBezTo>
                      <a:pt x="0" y="614"/>
                      <a:pt x="34" y="681"/>
                      <a:pt x="100" y="681"/>
                    </a:cubicBezTo>
                    <a:cubicBezTo>
                      <a:pt x="417" y="723"/>
                      <a:pt x="736" y="744"/>
                      <a:pt x="1055" y="744"/>
                    </a:cubicBezTo>
                    <a:cubicBezTo>
                      <a:pt x="2012" y="744"/>
                      <a:pt x="2969" y="556"/>
                      <a:pt x="3870" y="181"/>
                    </a:cubicBezTo>
                    <a:cubicBezTo>
                      <a:pt x="3936" y="181"/>
                      <a:pt x="3936" y="147"/>
                      <a:pt x="3936" y="81"/>
                    </a:cubicBezTo>
                    <a:cubicBezTo>
                      <a:pt x="3888" y="32"/>
                      <a:pt x="3857" y="1"/>
                      <a:pt x="3830" y="1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72"/>
              <p:cNvSpPr/>
              <p:nvPr/>
            </p:nvSpPr>
            <p:spPr>
              <a:xfrm>
                <a:off x="2142709" y="2333238"/>
                <a:ext cx="90881" cy="14424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519" extrusionOk="0">
                    <a:moveTo>
                      <a:pt x="3185" y="1"/>
                    </a:moveTo>
                    <a:cubicBezTo>
                      <a:pt x="3163" y="1"/>
                      <a:pt x="3136" y="5"/>
                      <a:pt x="3103" y="13"/>
                    </a:cubicBezTo>
                    <a:cubicBezTo>
                      <a:pt x="2352" y="239"/>
                      <a:pt x="1602" y="351"/>
                      <a:pt x="837" y="351"/>
                    </a:cubicBezTo>
                    <a:cubicBezTo>
                      <a:pt x="582" y="351"/>
                      <a:pt x="326" y="339"/>
                      <a:pt x="67" y="314"/>
                    </a:cubicBezTo>
                    <a:cubicBezTo>
                      <a:pt x="34" y="314"/>
                      <a:pt x="1" y="347"/>
                      <a:pt x="1" y="414"/>
                    </a:cubicBezTo>
                    <a:cubicBezTo>
                      <a:pt x="1" y="447"/>
                      <a:pt x="34" y="480"/>
                      <a:pt x="67" y="480"/>
                    </a:cubicBezTo>
                    <a:cubicBezTo>
                      <a:pt x="342" y="506"/>
                      <a:pt x="613" y="518"/>
                      <a:pt x="881" y="518"/>
                    </a:cubicBezTo>
                    <a:cubicBezTo>
                      <a:pt x="1683" y="518"/>
                      <a:pt x="2452" y="405"/>
                      <a:pt x="3203" y="180"/>
                    </a:cubicBezTo>
                    <a:cubicBezTo>
                      <a:pt x="3236" y="180"/>
                      <a:pt x="3270" y="147"/>
                      <a:pt x="3270" y="114"/>
                    </a:cubicBezTo>
                    <a:cubicBezTo>
                      <a:pt x="3270" y="39"/>
                      <a:pt x="3251" y="1"/>
                      <a:pt x="3185" y="1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72"/>
              <p:cNvSpPr/>
              <p:nvPr/>
            </p:nvSpPr>
            <p:spPr>
              <a:xfrm>
                <a:off x="1410313" y="1978516"/>
                <a:ext cx="218810" cy="363443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13077" extrusionOk="0">
                    <a:moveTo>
                      <a:pt x="501" y="1"/>
                    </a:moveTo>
                    <a:cubicBezTo>
                      <a:pt x="0" y="3537"/>
                      <a:pt x="734" y="8106"/>
                      <a:pt x="1968" y="13077"/>
                    </a:cubicBezTo>
                    <a:lnTo>
                      <a:pt x="7873" y="10241"/>
                    </a:lnTo>
                    <a:cubicBezTo>
                      <a:pt x="7873" y="10241"/>
                      <a:pt x="4037" y="1535"/>
                      <a:pt x="5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72"/>
              <p:cNvSpPr/>
              <p:nvPr/>
            </p:nvSpPr>
            <p:spPr>
              <a:xfrm>
                <a:off x="969936" y="1938660"/>
                <a:ext cx="545150" cy="997695"/>
              </a:xfrm>
              <a:custGeom>
                <a:avLst/>
                <a:gdLst/>
                <a:ahLst/>
                <a:cxnLst/>
                <a:rect l="l" t="t" r="r" b="b"/>
                <a:pathLst>
                  <a:path w="19615" h="35898" extrusionOk="0">
                    <a:moveTo>
                      <a:pt x="7606" y="0"/>
                    </a:moveTo>
                    <a:lnTo>
                      <a:pt x="3270" y="1401"/>
                    </a:lnTo>
                    <a:cubicBezTo>
                      <a:pt x="3270" y="1401"/>
                      <a:pt x="835" y="17546"/>
                      <a:pt x="1" y="34558"/>
                    </a:cubicBezTo>
                    <a:cubicBezTo>
                      <a:pt x="1" y="34558"/>
                      <a:pt x="2650" y="35898"/>
                      <a:pt x="8554" y="35898"/>
                    </a:cubicBezTo>
                    <a:cubicBezTo>
                      <a:pt x="11439" y="35898"/>
                      <a:pt x="15103" y="35578"/>
                      <a:pt x="19615" y="34625"/>
                    </a:cubicBezTo>
                    <a:cubicBezTo>
                      <a:pt x="18581" y="20148"/>
                      <a:pt x="16346" y="1435"/>
                      <a:pt x="16346" y="1435"/>
                    </a:cubicBezTo>
                    <a:lnTo>
                      <a:pt x="1194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72"/>
              <p:cNvSpPr/>
              <p:nvPr/>
            </p:nvSpPr>
            <p:spPr>
              <a:xfrm>
                <a:off x="1199866" y="2706666"/>
                <a:ext cx="254968" cy="170952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6151" extrusionOk="0">
                    <a:moveTo>
                      <a:pt x="2603" y="0"/>
                    </a:moveTo>
                    <a:cubicBezTo>
                      <a:pt x="2214" y="0"/>
                      <a:pt x="1823" y="29"/>
                      <a:pt x="1435" y="87"/>
                    </a:cubicBezTo>
                    <a:cubicBezTo>
                      <a:pt x="1301" y="154"/>
                      <a:pt x="1235" y="254"/>
                      <a:pt x="1268" y="354"/>
                    </a:cubicBezTo>
                    <a:lnTo>
                      <a:pt x="1235" y="387"/>
                    </a:lnTo>
                    <a:cubicBezTo>
                      <a:pt x="634" y="1155"/>
                      <a:pt x="0" y="2055"/>
                      <a:pt x="401" y="3056"/>
                    </a:cubicBezTo>
                    <a:cubicBezTo>
                      <a:pt x="734" y="3857"/>
                      <a:pt x="1435" y="4557"/>
                      <a:pt x="2135" y="5024"/>
                    </a:cubicBezTo>
                    <a:cubicBezTo>
                      <a:pt x="3211" y="5757"/>
                      <a:pt x="4484" y="6150"/>
                      <a:pt x="5770" y="6150"/>
                    </a:cubicBezTo>
                    <a:cubicBezTo>
                      <a:pt x="6238" y="6150"/>
                      <a:pt x="6709" y="6098"/>
                      <a:pt x="7172" y="5991"/>
                    </a:cubicBezTo>
                    <a:cubicBezTo>
                      <a:pt x="7272" y="5925"/>
                      <a:pt x="7306" y="5891"/>
                      <a:pt x="7339" y="5825"/>
                    </a:cubicBezTo>
                    <a:cubicBezTo>
                      <a:pt x="7739" y="5758"/>
                      <a:pt x="8073" y="5691"/>
                      <a:pt x="8340" y="5424"/>
                    </a:cubicBezTo>
                    <a:cubicBezTo>
                      <a:pt x="8440" y="5358"/>
                      <a:pt x="8440" y="5224"/>
                      <a:pt x="8406" y="5157"/>
                    </a:cubicBezTo>
                    <a:cubicBezTo>
                      <a:pt x="8473" y="5091"/>
                      <a:pt x="8506" y="5091"/>
                      <a:pt x="8606" y="5057"/>
                    </a:cubicBezTo>
                    <a:cubicBezTo>
                      <a:pt x="8807" y="4924"/>
                      <a:pt x="8940" y="4690"/>
                      <a:pt x="8940" y="4424"/>
                    </a:cubicBezTo>
                    <a:cubicBezTo>
                      <a:pt x="9107" y="4324"/>
                      <a:pt x="9174" y="4090"/>
                      <a:pt x="9107" y="3857"/>
                    </a:cubicBezTo>
                    <a:cubicBezTo>
                      <a:pt x="8973" y="3390"/>
                      <a:pt x="8473" y="3323"/>
                      <a:pt x="8106" y="3256"/>
                    </a:cubicBezTo>
                    <a:cubicBezTo>
                      <a:pt x="7606" y="3189"/>
                      <a:pt x="7072" y="3056"/>
                      <a:pt x="6605" y="2856"/>
                    </a:cubicBezTo>
                    <a:cubicBezTo>
                      <a:pt x="5838" y="2556"/>
                      <a:pt x="5137" y="2155"/>
                      <a:pt x="4504" y="1588"/>
                    </a:cubicBezTo>
                    <a:lnTo>
                      <a:pt x="4504" y="1588"/>
                    </a:lnTo>
                    <a:cubicBezTo>
                      <a:pt x="4637" y="1655"/>
                      <a:pt x="4770" y="1655"/>
                      <a:pt x="4904" y="1688"/>
                    </a:cubicBezTo>
                    <a:cubicBezTo>
                      <a:pt x="5271" y="1755"/>
                      <a:pt x="5671" y="1888"/>
                      <a:pt x="6071" y="1922"/>
                    </a:cubicBezTo>
                    <a:cubicBezTo>
                      <a:pt x="6102" y="1930"/>
                      <a:pt x="6134" y="1933"/>
                      <a:pt x="6166" y="1933"/>
                    </a:cubicBezTo>
                    <a:cubicBezTo>
                      <a:pt x="6410" y="1933"/>
                      <a:pt x="6668" y="1716"/>
                      <a:pt x="6638" y="1421"/>
                    </a:cubicBezTo>
                    <a:cubicBezTo>
                      <a:pt x="6638" y="1088"/>
                      <a:pt x="6271" y="921"/>
                      <a:pt x="6005" y="821"/>
                    </a:cubicBezTo>
                    <a:cubicBezTo>
                      <a:pt x="4951" y="269"/>
                      <a:pt x="3784" y="0"/>
                      <a:pt x="2603" y="0"/>
                    </a:cubicBezTo>
                    <a:close/>
                  </a:path>
                </a:pathLst>
              </a:custGeom>
              <a:solidFill>
                <a:srgbClr val="EFAD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72"/>
              <p:cNvSpPr/>
              <p:nvPr/>
            </p:nvSpPr>
            <p:spPr>
              <a:xfrm>
                <a:off x="1331521" y="2791574"/>
                <a:ext cx="113115" cy="3991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1436" extrusionOk="0">
                    <a:moveTo>
                      <a:pt x="100" y="1"/>
                    </a:moveTo>
                    <a:cubicBezTo>
                      <a:pt x="67" y="1"/>
                      <a:pt x="33" y="1"/>
                      <a:pt x="0" y="34"/>
                    </a:cubicBezTo>
                    <a:cubicBezTo>
                      <a:pt x="0" y="101"/>
                      <a:pt x="0" y="134"/>
                      <a:pt x="33" y="168"/>
                    </a:cubicBezTo>
                    <a:cubicBezTo>
                      <a:pt x="1234" y="868"/>
                      <a:pt x="2602" y="1335"/>
                      <a:pt x="4003" y="1435"/>
                    </a:cubicBezTo>
                    <a:cubicBezTo>
                      <a:pt x="4036" y="1435"/>
                      <a:pt x="4070" y="1435"/>
                      <a:pt x="4070" y="1369"/>
                    </a:cubicBezTo>
                    <a:cubicBezTo>
                      <a:pt x="4070" y="1302"/>
                      <a:pt x="4036" y="1269"/>
                      <a:pt x="4003" y="1235"/>
                    </a:cubicBezTo>
                    <a:cubicBezTo>
                      <a:pt x="2602" y="1135"/>
                      <a:pt x="1268" y="701"/>
                      <a:pt x="100" y="1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72"/>
              <p:cNvSpPr/>
              <p:nvPr/>
            </p:nvSpPr>
            <p:spPr>
              <a:xfrm>
                <a:off x="1322238" y="2811057"/>
                <a:ext cx="103861" cy="39882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1435" extrusionOk="0">
                    <a:moveTo>
                      <a:pt x="101" y="0"/>
                    </a:moveTo>
                    <a:cubicBezTo>
                      <a:pt x="67" y="0"/>
                      <a:pt x="34" y="0"/>
                      <a:pt x="0" y="67"/>
                    </a:cubicBezTo>
                    <a:cubicBezTo>
                      <a:pt x="0" y="101"/>
                      <a:pt x="0" y="134"/>
                      <a:pt x="34" y="167"/>
                    </a:cubicBezTo>
                    <a:cubicBezTo>
                      <a:pt x="1101" y="901"/>
                      <a:pt x="2369" y="1335"/>
                      <a:pt x="3670" y="1435"/>
                    </a:cubicBezTo>
                    <a:cubicBezTo>
                      <a:pt x="3703" y="1435"/>
                      <a:pt x="3736" y="1435"/>
                      <a:pt x="3736" y="1401"/>
                    </a:cubicBezTo>
                    <a:cubicBezTo>
                      <a:pt x="3736" y="1301"/>
                      <a:pt x="3703" y="1268"/>
                      <a:pt x="3670" y="1235"/>
                    </a:cubicBezTo>
                    <a:cubicBezTo>
                      <a:pt x="2402" y="1135"/>
                      <a:pt x="1168" y="734"/>
                      <a:pt x="101" y="0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72"/>
              <p:cNvSpPr/>
              <p:nvPr/>
            </p:nvSpPr>
            <p:spPr>
              <a:xfrm>
                <a:off x="1310176" y="2833319"/>
                <a:ext cx="86268" cy="36158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1301" extrusionOk="0">
                    <a:moveTo>
                      <a:pt x="134" y="0"/>
                    </a:moveTo>
                    <a:cubicBezTo>
                      <a:pt x="101" y="0"/>
                      <a:pt x="34" y="0"/>
                      <a:pt x="1" y="33"/>
                    </a:cubicBezTo>
                    <a:cubicBezTo>
                      <a:pt x="1" y="100"/>
                      <a:pt x="1" y="133"/>
                      <a:pt x="34" y="167"/>
                    </a:cubicBezTo>
                    <a:cubicBezTo>
                      <a:pt x="968" y="701"/>
                      <a:pt x="1936" y="1101"/>
                      <a:pt x="2970" y="1301"/>
                    </a:cubicBezTo>
                    <a:cubicBezTo>
                      <a:pt x="3003" y="1301"/>
                      <a:pt x="3036" y="1301"/>
                      <a:pt x="3036" y="1268"/>
                    </a:cubicBezTo>
                    <a:cubicBezTo>
                      <a:pt x="3103" y="1168"/>
                      <a:pt x="3036" y="1134"/>
                      <a:pt x="2970" y="1134"/>
                    </a:cubicBezTo>
                    <a:cubicBezTo>
                      <a:pt x="1969" y="901"/>
                      <a:pt x="1002" y="534"/>
                      <a:pt x="134" y="0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72"/>
              <p:cNvSpPr/>
              <p:nvPr/>
            </p:nvSpPr>
            <p:spPr>
              <a:xfrm>
                <a:off x="753931" y="1988716"/>
                <a:ext cx="508075" cy="814932"/>
              </a:xfrm>
              <a:custGeom>
                <a:avLst/>
                <a:gdLst/>
                <a:ahLst/>
                <a:cxnLst/>
                <a:rect l="l" t="t" r="r" b="b"/>
                <a:pathLst>
                  <a:path w="18281" h="29322" extrusionOk="0">
                    <a:moveTo>
                      <a:pt x="18280" y="25852"/>
                    </a:moveTo>
                    <a:lnTo>
                      <a:pt x="18280" y="25853"/>
                    </a:lnTo>
                    <a:lnTo>
                      <a:pt x="18280" y="25853"/>
                    </a:lnTo>
                    <a:cubicBezTo>
                      <a:pt x="18280" y="25853"/>
                      <a:pt x="18280" y="25852"/>
                      <a:pt x="18280" y="25852"/>
                    </a:cubicBezTo>
                    <a:close/>
                    <a:moveTo>
                      <a:pt x="10641" y="1"/>
                    </a:moveTo>
                    <a:cubicBezTo>
                      <a:pt x="10641" y="1"/>
                      <a:pt x="4871" y="5972"/>
                      <a:pt x="601" y="20015"/>
                    </a:cubicBezTo>
                    <a:cubicBezTo>
                      <a:pt x="1" y="21983"/>
                      <a:pt x="1" y="23751"/>
                      <a:pt x="2969" y="24718"/>
                    </a:cubicBezTo>
                    <a:cubicBezTo>
                      <a:pt x="7639" y="26219"/>
                      <a:pt x="13810" y="28321"/>
                      <a:pt x="17380" y="29322"/>
                    </a:cubicBezTo>
                    <a:lnTo>
                      <a:pt x="18280" y="25853"/>
                    </a:lnTo>
                    <a:lnTo>
                      <a:pt x="18280" y="25853"/>
                    </a:lnTo>
                    <a:cubicBezTo>
                      <a:pt x="18280" y="25853"/>
                      <a:pt x="18279" y="25853"/>
                      <a:pt x="18278" y="25853"/>
                    </a:cubicBezTo>
                    <a:cubicBezTo>
                      <a:pt x="18156" y="25853"/>
                      <a:pt x="12236" y="24280"/>
                      <a:pt x="5304" y="20682"/>
                    </a:cubicBezTo>
                    <a:cubicBezTo>
                      <a:pt x="6672" y="17013"/>
                      <a:pt x="8440" y="13243"/>
                      <a:pt x="10641" y="10208"/>
                    </a:cubicBez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EFAD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72"/>
              <p:cNvSpPr/>
              <p:nvPr/>
            </p:nvSpPr>
            <p:spPr>
              <a:xfrm>
                <a:off x="866103" y="1978516"/>
                <a:ext cx="230872" cy="363443"/>
              </a:xfrm>
              <a:custGeom>
                <a:avLst/>
                <a:gdLst/>
                <a:ahLst/>
                <a:cxnLst/>
                <a:rect l="l" t="t" r="r" b="b"/>
                <a:pathLst>
                  <a:path w="8307" h="13077" extrusionOk="0">
                    <a:moveTo>
                      <a:pt x="7072" y="1"/>
                    </a:moveTo>
                    <a:cubicBezTo>
                      <a:pt x="3503" y="1535"/>
                      <a:pt x="1" y="9741"/>
                      <a:pt x="1" y="9741"/>
                    </a:cubicBezTo>
                    <a:lnTo>
                      <a:pt x="5605" y="13077"/>
                    </a:lnTo>
                    <a:cubicBezTo>
                      <a:pt x="8307" y="9507"/>
                      <a:pt x="8173" y="4938"/>
                      <a:pt x="70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72"/>
              <p:cNvSpPr/>
              <p:nvPr/>
            </p:nvSpPr>
            <p:spPr>
              <a:xfrm>
                <a:off x="1050591" y="1390553"/>
                <a:ext cx="461717" cy="439650"/>
              </a:xfrm>
              <a:custGeom>
                <a:avLst/>
                <a:gdLst/>
                <a:ahLst/>
                <a:cxnLst/>
                <a:rect l="l" t="t" r="r" b="b"/>
                <a:pathLst>
                  <a:path w="16613" h="15819" extrusionOk="0">
                    <a:moveTo>
                      <a:pt x="12431" y="1"/>
                    </a:moveTo>
                    <a:cubicBezTo>
                      <a:pt x="9090" y="1"/>
                      <a:pt x="2397" y="2213"/>
                      <a:pt x="1002" y="4377"/>
                    </a:cubicBezTo>
                    <a:cubicBezTo>
                      <a:pt x="1" y="5978"/>
                      <a:pt x="835" y="8013"/>
                      <a:pt x="1368" y="9681"/>
                    </a:cubicBezTo>
                    <a:cubicBezTo>
                      <a:pt x="1969" y="11415"/>
                      <a:pt x="2803" y="13083"/>
                      <a:pt x="3837" y="14584"/>
                    </a:cubicBezTo>
                    <a:cubicBezTo>
                      <a:pt x="4204" y="15151"/>
                      <a:pt x="4671" y="15752"/>
                      <a:pt x="5371" y="15819"/>
                    </a:cubicBezTo>
                    <a:cubicBezTo>
                      <a:pt x="6172" y="15819"/>
                      <a:pt x="6639" y="15151"/>
                      <a:pt x="7006" y="14551"/>
                    </a:cubicBezTo>
                    <a:cubicBezTo>
                      <a:pt x="8674" y="11849"/>
                      <a:pt x="12176" y="10982"/>
                      <a:pt x="13877" y="8246"/>
                    </a:cubicBezTo>
                    <a:cubicBezTo>
                      <a:pt x="15545" y="5578"/>
                      <a:pt x="16613" y="1375"/>
                      <a:pt x="13811" y="207"/>
                    </a:cubicBezTo>
                    <a:cubicBezTo>
                      <a:pt x="13479" y="66"/>
                      <a:pt x="13004" y="1"/>
                      <a:pt x="124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72"/>
              <p:cNvSpPr/>
              <p:nvPr/>
            </p:nvSpPr>
            <p:spPr>
              <a:xfrm>
                <a:off x="1143308" y="1467818"/>
                <a:ext cx="313388" cy="511438"/>
              </a:xfrm>
              <a:custGeom>
                <a:avLst/>
                <a:gdLst/>
                <a:ahLst/>
                <a:cxnLst/>
                <a:rect l="l" t="t" r="r" b="b"/>
                <a:pathLst>
                  <a:path w="11276" h="18402" extrusionOk="0">
                    <a:moveTo>
                      <a:pt x="5258" y="0"/>
                    </a:moveTo>
                    <a:cubicBezTo>
                      <a:pt x="3482" y="0"/>
                      <a:pt x="1710" y="643"/>
                      <a:pt x="868" y="2197"/>
                    </a:cubicBezTo>
                    <a:cubicBezTo>
                      <a:pt x="34" y="3632"/>
                      <a:pt x="1" y="9236"/>
                      <a:pt x="1" y="9236"/>
                    </a:cubicBezTo>
                    <a:cubicBezTo>
                      <a:pt x="1" y="9236"/>
                      <a:pt x="1502" y="12572"/>
                      <a:pt x="1468" y="16975"/>
                    </a:cubicBezTo>
                    <a:cubicBezTo>
                      <a:pt x="1890" y="17949"/>
                      <a:pt x="2748" y="18402"/>
                      <a:pt x="3597" y="18402"/>
                    </a:cubicBezTo>
                    <a:cubicBezTo>
                      <a:pt x="4492" y="18402"/>
                      <a:pt x="5378" y="17899"/>
                      <a:pt x="5738" y="16975"/>
                    </a:cubicBezTo>
                    <a:cubicBezTo>
                      <a:pt x="5738" y="13639"/>
                      <a:pt x="6972" y="13872"/>
                      <a:pt x="8840" y="12271"/>
                    </a:cubicBezTo>
                    <a:cubicBezTo>
                      <a:pt x="10441" y="10904"/>
                      <a:pt x="11275" y="8469"/>
                      <a:pt x="10174" y="2664"/>
                    </a:cubicBezTo>
                    <a:cubicBezTo>
                      <a:pt x="9873" y="1082"/>
                      <a:pt x="7562" y="0"/>
                      <a:pt x="5258" y="0"/>
                    </a:cubicBezTo>
                    <a:close/>
                  </a:path>
                </a:pathLst>
              </a:custGeom>
              <a:solidFill>
                <a:srgbClr val="EFAD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72"/>
              <p:cNvSpPr/>
              <p:nvPr/>
            </p:nvSpPr>
            <p:spPr>
              <a:xfrm>
                <a:off x="1123853" y="1454755"/>
                <a:ext cx="328202" cy="228982"/>
              </a:xfrm>
              <a:custGeom>
                <a:avLst/>
                <a:gdLst/>
                <a:ahLst/>
                <a:cxnLst/>
                <a:rect l="l" t="t" r="r" b="b"/>
                <a:pathLst>
                  <a:path w="11809" h="8239" extrusionOk="0">
                    <a:moveTo>
                      <a:pt x="5995" y="0"/>
                    </a:moveTo>
                    <a:cubicBezTo>
                      <a:pt x="5287" y="0"/>
                      <a:pt x="4561" y="68"/>
                      <a:pt x="3869" y="199"/>
                    </a:cubicBezTo>
                    <a:cubicBezTo>
                      <a:pt x="1401" y="633"/>
                      <a:pt x="334" y="1733"/>
                      <a:pt x="234" y="3501"/>
                    </a:cubicBezTo>
                    <a:cubicBezTo>
                      <a:pt x="167" y="5269"/>
                      <a:pt x="0" y="7504"/>
                      <a:pt x="0" y="7504"/>
                    </a:cubicBezTo>
                    <a:lnTo>
                      <a:pt x="967" y="8238"/>
                    </a:lnTo>
                    <a:cubicBezTo>
                      <a:pt x="2468" y="7237"/>
                      <a:pt x="2302" y="3435"/>
                      <a:pt x="2302" y="3435"/>
                    </a:cubicBezTo>
                    <a:lnTo>
                      <a:pt x="2302" y="3435"/>
                    </a:lnTo>
                    <a:cubicBezTo>
                      <a:pt x="3112" y="4593"/>
                      <a:pt x="4502" y="4770"/>
                      <a:pt x="5276" y="4770"/>
                    </a:cubicBezTo>
                    <a:cubicBezTo>
                      <a:pt x="5616" y="4770"/>
                      <a:pt x="5838" y="4736"/>
                      <a:pt x="5838" y="4736"/>
                    </a:cubicBezTo>
                    <a:lnTo>
                      <a:pt x="4470" y="3568"/>
                    </a:lnTo>
                    <a:lnTo>
                      <a:pt x="4470" y="3568"/>
                    </a:lnTo>
                    <a:cubicBezTo>
                      <a:pt x="4470" y="3568"/>
                      <a:pt x="6910" y="5018"/>
                      <a:pt x="9776" y="5018"/>
                    </a:cubicBezTo>
                    <a:cubicBezTo>
                      <a:pt x="10277" y="5018"/>
                      <a:pt x="10791" y="4973"/>
                      <a:pt x="11308" y="4869"/>
                    </a:cubicBezTo>
                    <a:cubicBezTo>
                      <a:pt x="11308" y="4869"/>
                      <a:pt x="11808" y="3568"/>
                      <a:pt x="10241" y="1433"/>
                    </a:cubicBezTo>
                    <a:cubicBezTo>
                      <a:pt x="9520" y="449"/>
                      <a:pt x="7815" y="0"/>
                      <a:pt x="59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72"/>
              <p:cNvSpPr/>
              <p:nvPr/>
            </p:nvSpPr>
            <p:spPr>
              <a:xfrm>
                <a:off x="1282383" y="1668873"/>
                <a:ext cx="23207" cy="23207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34" y="0"/>
                    </a:moveTo>
                    <a:cubicBezTo>
                      <a:pt x="200" y="0"/>
                      <a:pt x="0" y="167"/>
                      <a:pt x="0" y="401"/>
                    </a:cubicBezTo>
                    <a:cubicBezTo>
                      <a:pt x="0" y="668"/>
                      <a:pt x="200" y="834"/>
                      <a:pt x="434" y="834"/>
                    </a:cubicBezTo>
                    <a:cubicBezTo>
                      <a:pt x="667" y="834"/>
                      <a:pt x="834" y="634"/>
                      <a:pt x="834" y="401"/>
                    </a:cubicBezTo>
                    <a:cubicBezTo>
                      <a:pt x="834" y="167"/>
                      <a:pt x="634" y="0"/>
                      <a:pt x="434" y="0"/>
                    </a:cubicBezTo>
                    <a:close/>
                  </a:path>
                </a:pathLst>
              </a:custGeom>
              <a:solidFill>
                <a:srgbClr val="1B1B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72"/>
              <p:cNvSpPr/>
              <p:nvPr/>
            </p:nvSpPr>
            <p:spPr>
              <a:xfrm>
                <a:off x="1295362" y="1672570"/>
                <a:ext cx="9283" cy="931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35" extrusionOk="0">
                    <a:moveTo>
                      <a:pt x="167" y="1"/>
                    </a:moveTo>
                    <a:cubicBezTo>
                      <a:pt x="67" y="34"/>
                      <a:pt x="0" y="68"/>
                      <a:pt x="0" y="168"/>
                    </a:cubicBezTo>
                    <a:cubicBezTo>
                      <a:pt x="0" y="234"/>
                      <a:pt x="67" y="334"/>
                      <a:pt x="167" y="334"/>
                    </a:cubicBezTo>
                    <a:cubicBezTo>
                      <a:pt x="234" y="334"/>
                      <a:pt x="334" y="234"/>
                      <a:pt x="334" y="168"/>
                    </a:cubicBezTo>
                    <a:cubicBezTo>
                      <a:pt x="334" y="68"/>
                      <a:pt x="234" y="1"/>
                      <a:pt x="1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72"/>
              <p:cNvSpPr/>
              <p:nvPr/>
            </p:nvSpPr>
            <p:spPr>
              <a:xfrm>
                <a:off x="1377851" y="1668873"/>
                <a:ext cx="23207" cy="23207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01" y="0"/>
                    </a:moveTo>
                    <a:cubicBezTo>
                      <a:pt x="168" y="0"/>
                      <a:pt x="1" y="167"/>
                      <a:pt x="1" y="401"/>
                    </a:cubicBezTo>
                    <a:cubicBezTo>
                      <a:pt x="1" y="668"/>
                      <a:pt x="201" y="834"/>
                      <a:pt x="401" y="834"/>
                    </a:cubicBezTo>
                    <a:cubicBezTo>
                      <a:pt x="635" y="834"/>
                      <a:pt x="835" y="634"/>
                      <a:pt x="835" y="401"/>
                    </a:cubicBezTo>
                    <a:cubicBezTo>
                      <a:pt x="835" y="167"/>
                      <a:pt x="601" y="0"/>
                      <a:pt x="401" y="0"/>
                    </a:cubicBezTo>
                    <a:close/>
                  </a:path>
                </a:pathLst>
              </a:custGeom>
              <a:solidFill>
                <a:srgbClr val="1B1B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72"/>
              <p:cNvSpPr/>
              <p:nvPr/>
            </p:nvSpPr>
            <p:spPr>
              <a:xfrm>
                <a:off x="1388996" y="1672570"/>
                <a:ext cx="9283" cy="931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35" extrusionOk="0">
                    <a:moveTo>
                      <a:pt x="167" y="1"/>
                    </a:moveTo>
                    <a:cubicBezTo>
                      <a:pt x="100" y="34"/>
                      <a:pt x="0" y="68"/>
                      <a:pt x="0" y="168"/>
                    </a:cubicBezTo>
                    <a:cubicBezTo>
                      <a:pt x="0" y="234"/>
                      <a:pt x="100" y="334"/>
                      <a:pt x="167" y="334"/>
                    </a:cubicBezTo>
                    <a:cubicBezTo>
                      <a:pt x="267" y="334"/>
                      <a:pt x="334" y="234"/>
                      <a:pt x="334" y="168"/>
                    </a:cubicBezTo>
                    <a:cubicBezTo>
                      <a:pt x="334" y="68"/>
                      <a:pt x="267" y="1"/>
                      <a:pt x="1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72"/>
              <p:cNvSpPr/>
              <p:nvPr/>
            </p:nvSpPr>
            <p:spPr>
              <a:xfrm>
                <a:off x="1365817" y="1625377"/>
                <a:ext cx="56586" cy="23262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837" extrusionOk="0">
                    <a:moveTo>
                      <a:pt x="965" y="1"/>
                    </a:moveTo>
                    <a:cubicBezTo>
                      <a:pt x="672" y="1"/>
                      <a:pt x="384" y="92"/>
                      <a:pt x="134" y="264"/>
                    </a:cubicBezTo>
                    <a:cubicBezTo>
                      <a:pt x="0" y="365"/>
                      <a:pt x="0" y="531"/>
                      <a:pt x="100" y="631"/>
                    </a:cubicBezTo>
                    <a:cubicBezTo>
                      <a:pt x="134" y="698"/>
                      <a:pt x="134" y="731"/>
                      <a:pt x="167" y="731"/>
                    </a:cubicBezTo>
                    <a:cubicBezTo>
                      <a:pt x="198" y="747"/>
                      <a:pt x="225" y="753"/>
                      <a:pt x="251" y="753"/>
                    </a:cubicBezTo>
                    <a:cubicBezTo>
                      <a:pt x="335" y="753"/>
                      <a:pt x="398" y="683"/>
                      <a:pt x="501" y="631"/>
                    </a:cubicBezTo>
                    <a:cubicBezTo>
                      <a:pt x="634" y="565"/>
                      <a:pt x="767" y="531"/>
                      <a:pt x="868" y="531"/>
                    </a:cubicBezTo>
                    <a:cubicBezTo>
                      <a:pt x="1134" y="531"/>
                      <a:pt x="1435" y="598"/>
                      <a:pt x="1635" y="765"/>
                    </a:cubicBezTo>
                    <a:cubicBezTo>
                      <a:pt x="1697" y="811"/>
                      <a:pt x="1751" y="836"/>
                      <a:pt x="1802" y="836"/>
                    </a:cubicBezTo>
                    <a:cubicBezTo>
                      <a:pt x="1861" y="836"/>
                      <a:pt x="1915" y="803"/>
                      <a:pt x="1968" y="731"/>
                    </a:cubicBezTo>
                    <a:cubicBezTo>
                      <a:pt x="2035" y="598"/>
                      <a:pt x="2002" y="431"/>
                      <a:pt x="1935" y="365"/>
                    </a:cubicBezTo>
                    <a:cubicBezTo>
                      <a:pt x="1634" y="117"/>
                      <a:pt x="1296" y="1"/>
                      <a:pt x="9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72"/>
              <p:cNvSpPr/>
              <p:nvPr/>
            </p:nvSpPr>
            <p:spPr>
              <a:xfrm>
                <a:off x="1261983" y="1625377"/>
                <a:ext cx="63061" cy="23262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837" extrusionOk="0">
                    <a:moveTo>
                      <a:pt x="1187" y="1"/>
                    </a:moveTo>
                    <a:cubicBezTo>
                      <a:pt x="803" y="1"/>
                      <a:pt x="419" y="117"/>
                      <a:pt x="100" y="365"/>
                    </a:cubicBezTo>
                    <a:cubicBezTo>
                      <a:pt x="0" y="431"/>
                      <a:pt x="0" y="598"/>
                      <a:pt x="67" y="731"/>
                    </a:cubicBezTo>
                    <a:cubicBezTo>
                      <a:pt x="121" y="803"/>
                      <a:pt x="193" y="836"/>
                      <a:pt x="265" y="836"/>
                    </a:cubicBezTo>
                    <a:cubicBezTo>
                      <a:pt x="327" y="836"/>
                      <a:pt x="387" y="811"/>
                      <a:pt x="434" y="765"/>
                    </a:cubicBezTo>
                    <a:cubicBezTo>
                      <a:pt x="701" y="598"/>
                      <a:pt x="1001" y="531"/>
                      <a:pt x="1335" y="531"/>
                    </a:cubicBezTo>
                    <a:cubicBezTo>
                      <a:pt x="1501" y="531"/>
                      <a:pt x="1601" y="565"/>
                      <a:pt x="1768" y="631"/>
                    </a:cubicBezTo>
                    <a:cubicBezTo>
                      <a:pt x="1877" y="686"/>
                      <a:pt x="1986" y="740"/>
                      <a:pt x="2095" y="740"/>
                    </a:cubicBezTo>
                    <a:cubicBezTo>
                      <a:pt x="2119" y="740"/>
                      <a:pt x="2144" y="738"/>
                      <a:pt x="2168" y="731"/>
                    </a:cubicBezTo>
                    <a:cubicBezTo>
                      <a:pt x="2202" y="731"/>
                      <a:pt x="2202" y="698"/>
                      <a:pt x="2235" y="631"/>
                    </a:cubicBezTo>
                    <a:cubicBezTo>
                      <a:pt x="2269" y="531"/>
                      <a:pt x="2269" y="365"/>
                      <a:pt x="2168" y="264"/>
                    </a:cubicBezTo>
                    <a:cubicBezTo>
                      <a:pt x="1871" y="92"/>
                      <a:pt x="1529" y="1"/>
                      <a:pt x="11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72"/>
              <p:cNvSpPr/>
              <p:nvPr/>
            </p:nvSpPr>
            <p:spPr>
              <a:xfrm>
                <a:off x="1346334" y="1697250"/>
                <a:ext cx="20427" cy="1706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614" extrusionOk="0">
                    <a:moveTo>
                      <a:pt x="387" y="0"/>
                    </a:moveTo>
                    <a:cubicBezTo>
                      <a:pt x="278" y="0"/>
                      <a:pt x="156" y="31"/>
                      <a:pt x="34" y="80"/>
                    </a:cubicBezTo>
                    <a:cubicBezTo>
                      <a:pt x="1" y="80"/>
                      <a:pt x="1" y="147"/>
                      <a:pt x="34" y="180"/>
                    </a:cubicBezTo>
                    <a:cubicBezTo>
                      <a:pt x="34" y="197"/>
                      <a:pt x="42" y="205"/>
                      <a:pt x="59" y="205"/>
                    </a:cubicBezTo>
                    <a:cubicBezTo>
                      <a:pt x="76" y="205"/>
                      <a:pt x="101" y="197"/>
                      <a:pt x="134" y="180"/>
                    </a:cubicBezTo>
                    <a:cubicBezTo>
                      <a:pt x="209" y="105"/>
                      <a:pt x="303" y="68"/>
                      <a:pt x="402" y="68"/>
                    </a:cubicBezTo>
                    <a:cubicBezTo>
                      <a:pt x="434" y="68"/>
                      <a:pt x="468" y="72"/>
                      <a:pt x="501" y="80"/>
                    </a:cubicBezTo>
                    <a:cubicBezTo>
                      <a:pt x="635" y="147"/>
                      <a:pt x="635" y="280"/>
                      <a:pt x="568" y="514"/>
                    </a:cubicBezTo>
                    <a:cubicBezTo>
                      <a:pt x="501" y="547"/>
                      <a:pt x="501" y="547"/>
                      <a:pt x="568" y="614"/>
                    </a:cubicBezTo>
                    <a:cubicBezTo>
                      <a:pt x="635" y="614"/>
                      <a:pt x="635" y="614"/>
                      <a:pt x="635" y="547"/>
                    </a:cubicBezTo>
                    <a:cubicBezTo>
                      <a:pt x="735" y="180"/>
                      <a:pt x="635" y="47"/>
                      <a:pt x="501" y="13"/>
                    </a:cubicBezTo>
                    <a:cubicBezTo>
                      <a:pt x="465" y="4"/>
                      <a:pt x="427" y="0"/>
                      <a:pt x="387" y="0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72"/>
              <p:cNvSpPr/>
              <p:nvPr/>
            </p:nvSpPr>
            <p:spPr>
              <a:xfrm>
                <a:off x="1299976" y="1721680"/>
                <a:ext cx="74790" cy="42439"/>
              </a:xfrm>
              <a:custGeom>
                <a:avLst/>
                <a:gdLst/>
                <a:ahLst/>
                <a:cxnLst/>
                <a:rect l="l" t="t" r="r" b="b"/>
                <a:pathLst>
                  <a:path w="2691" h="1527" extrusionOk="0">
                    <a:moveTo>
                      <a:pt x="464" y="1"/>
                    </a:moveTo>
                    <a:cubicBezTo>
                      <a:pt x="375" y="1"/>
                      <a:pt x="298" y="29"/>
                      <a:pt x="234" y="102"/>
                    </a:cubicBezTo>
                    <a:cubicBezTo>
                      <a:pt x="1" y="435"/>
                      <a:pt x="301" y="1403"/>
                      <a:pt x="1202" y="1503"/>
                    </a:cubicBezTo>
                    <a:cubicBezTo>
                      <a:pt x="1285" y="1519"/>
                      <a:pt x="1366" y="1526"/>
                      <a:pt x="1444" y="1526"/>
                    </a:cubicBezTo>
                    <a:cubicBezTo>
                      <a:pt x="2183" y="1526"/>
                      <a:pt x="2690" y="864"/>
                      <a:pt x="2569" y="502"/>
                    </a:cubicBezTo>
                    <a:cubicBezTo>
                      <a:pt x="2511" y="309"/>
                      <a:pt x="2319" y="283"/>
                      <a:pt x="2056" y="283"/>
                    </a:cubicBezTo>
                    <a:cubicBezTo>
                      <a:pt x="1964" y="283"/>
                      <a:pt x="1864" y="287"/>
                      <a:pt x="1757" y="287"/>
                    </a:cubicBezTo>
                    <a:cubicBezTo>
                      <a:pt x="1644" y="287"/>
                      <a:pt x="1525" y="283"/>
                      <a:pt x="1402" y="269"/>
                    </a:cubicBezTo>
                    <a:cubicBezTo>
                      <a:pt x="1015" y="196"/>
                      <a:pt x="698" y="1"/>
                      <a:pt x="464" y="1"/>
                    </a:cubicBezTo>
                    <a:close/>
                  </a:path>
                </a:pathLst>
              </a:custGeom>
              <a:solidFill>
                <a:srgbClr val="8E4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72"/>
              <p:cNvSpPr/>
              <p:nvPr/>
            </p:nvSpPr>
            <p:spPr>
              <a:xfrm>
                <a:off x="1305562" y="1740246"/>
                <a:ext cx="53778" cy="2323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836" extrusionOk="0">
                    <a:moveTo>
                      <a:pt x="0" y="1"/>
                    </a:moveTo>
                    <a:cubicBezTo>
                      <a:pt x="133" y="401"/>
                      <a:pt x="467" y="768"/>
                      <a:pt x="1001" y="801"/>
                    </a:cubicBezTo>
                    <a:cubicBezTo>
                      <a:pt x="1088" y="825"/>
                      <a:pt x="1172" y="836"/>
                      <a:pt x="1253" y="836"/>
                    </a:cubicBezTo>
                    <a:cubicBezTo>
                      <a:pt x="1509" y="836"/>
                      <a:pt x="1732" y="728"/>
                      <a:pt x="1935" y="601"/>
                    </a:cubicBezTo>
                    <a:cubicBezTo>
                      <a:pt x="1668" y="401"/>
                      <a:pt x="1168" y="168"/>
                      <a:pt x="534" y="68"/>
                    </a:cubicBezTo>
                    <a:cubicBezTo>
                      <a:pt x="367" y="68"/>
                      <a:pt x="167" y="1"/>
                      <a:pt x="0" y="1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72"/>
              <p:cNvSpPr/>
              <p:nvPr/>
            </p:nvSpPr>
            <p:spPr>
              <a:xfrm>
                <a:off x="1310176" y="1721624"/>
                <a:ext cx="58448" cy="16759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603" extrusionOk="0">
                    <a:moveTo>
                      <a:pt x="49" y="0"/>
                    </a:moveTo>
                    <a:cubicBezTo>
                      <a:pt x="32" y="0"/>
                      <a:pt x="16" y="1"/>
                      <a:pt x="1" y="4"/>
                    </a:cubicBezTo>
                    <a:cubicBezTo>
                      <a:pt x="101" y="304"/>
                      <a:pt x="468" y="471"/>
                      <a:pt x="968" y="571"/>
                    </a:cubicBezTo>
                    <a:cubicBezTo>
                      <a:pt x="1120" y="591"/>
                      <a:pt x="1262" y="602"/>
                      <a:pt x="1393" y="602"/>
                    </a:cubicBezTo>
                    <a:cubicBezTo>
                      <a:pt x="1696" y="602"/>
                      <a:pt x="1940" y="544"/>
                      <a:pt x="2102" y="404"/>
                    </a:cubicBezTo>
                    <a:cubicBezTo>
                      <a:pt x="1936" y="271"/>
                      <a:pt x="1469" y="337"/>
                      <a:pt x="1035" y="271"/>
                    </a:cubicBezTo>
                    <a:cubicBezTo>
                      <a:pt x="634" y="178"/>
                      <a:pt x="262" y="0"/>
                      <a:pt x="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72"/>
              <p:cNvSpPr/>
              <p:nvPr/>
            </p:nvSpPr>
            <p:spPr>
              <a:xfrm>
                <a:off x="1083053" y="1661564"/>
                <a:ext cx="89019" cy="83878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3018" extrusionOk="0">
                    <a:moveTo>
                      <a:pt x="1331" y="0"/>
                    </a:moveTo>
                    <a:cubicBezTo>
                      <a:pt x="1059" y="0"/>
                      <a:pt x="803" y="86"/>
                      <a:pt x="601" y="263"/>
                    </a:cubicBezTo>
                    <a:cubicBezTo>
                      <a:pt x="0" y="730"/>
                      <a:pt x="34" y="1631"/>
                      <a:pt x="634" y="2332"/>
                    </a:cubicBezTo>
                    <a:cubicBezTo>
                      <a:pt x="993" y="2775"/>
                      <a:pt x="1499" y="3018"/>
                      <a:pt x="1958" y="3018"/>
                    </a:cubicBezTo>
                    <a:cubicBezTo>
                      <a:pt x="2223" y="3018"/>
                      <a:pt x="2473" y="2936"/>
                      <a:pt x="2669" y="2765"/>
                    </a:cubicBezTo>
                    <a:cubicBezTo>
                      <a:pt x="3203" y="2298"/>
                      <a:pt x="3203" y="1331"/>
                      <a:pt x="2636" y="664"/>
                    </a:cubicBezTo>
                    <a:cubicBezTo>
                      <a:pt x="2263" y="229"/>
                      <a:pt x="1775" y="0"/>
                      <a:pt x="1331" y="0"/>
                    </a:cubicBezTo>
                    <a:close/>
                  </a:path>
                </a:pathLst>
              </a:custGeom>
              <a:solidFill>
                <a:srgbClr val="EFAD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72"/>
              <p:cNvSpPr/>
              <p:nvPr/>
            </p:nvSpPr>
            <p:spPr>
              <a:xfrm>
                <a:off x="1096950" y="1675349"/>
                <a:ext cx="51944" cy="51027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836" extrusionOk="0">
                    <a:moveTo>
                      <a:pt x="876" y="1"/>
                    </a:moveTo>
                    <a:cubicBezTo>
                      <a:pt x="726" y="1"/>
                      <a:pt x="584" y="34"/>
                      <a:pt x="468" y="101"/>
                    </a:cubicBezTo>
                    <a:cubicBezTo>
                      <a:pt x="134" y="268"/>
                      <a:pt x="1" y="635"/>
                      <a:pt x="201" y="902"/>
                    </a:cubicBezTo>
                    <a:cubicBezTo>
                      <a:pt x="248" y="925"/>
                      <a:pt x="295" y="949"/>
                      <a:pt x="331" y="949"/>
                    </a:cubicBezTo>
                    <a:cubicBezTo>
                      <a:pt x="345" y="949"/>
                      <a:pt x="358" y="945"/>
                      <a:pt x="368" y="935"/>
                    </a:cubicBezTo>
                    <a:cubicBezTo>
                      <a:pt x="434" y="902"/>
                      <a:pt x="468" y="801"/>
                      <a:pt x="434" y="768"/>
                    </a:cubicBezTo>
                    <a:cubicBezTo>
                      <a:pt x="301" y="568"/>
                      <a:pt x="468" y="301"/>
                      <a:pt x="634" y="234"/>
                    </a:cubicBezTo>
                    <a:cubicBezTo>
                      <a:pt x="719" y="171"/>
                      <a:pt x="817" y="148"/>
                      <a:pt x="928" y="148"/>
                    </a:cubicBezTo>
                    <a:cubicBezTo>
                      <a:pt x="993" y="148"/>
                      <a:pt x="1062" y="155"/>
                      <a:pt x="1135" y="168"/>
                    </a:cubicBezTo>
                    <a:cubicBezTo>
                      <a:pt x="1101" y="234"/>
                      <a:pt x="1001" y="268"/>
                      <a:pt x="968" y="301"/>
                    </a:cubicBezTo>
                    <a:cubicBezTo>
                      <a:pt x="835" y="468"/>
                      <a:pt x="768" y="635"/>
                      <a:pt x="801" y="835"/>
                    </a:cubicBezTo>
                    <a:cubicBezTo>
                      <a:pt x="835" y="902"/>
                      <a:pt x="868" y="935"/>
                      <a:pt x="935" y="935"/>
                    </a:cubicBezTo>
                    <a:cubicBezTo>
                      <a:pt x="968" y="935"/>
                      <a:pt x="1001" y="835"/>
                      <a:pt x="1001" y="801"/>
                    </a:cubicBezTo>
                    <a:cubicBezTo>
                      <a:pt x="968" y="668"/>
                      <a:pt x="1001" y="535"/>
                      <a:pt x="1101" y="468"/>
                    </a:cubicBezTo>
                    <a:cubicBezTo>
                      <a:pt x="1168" y="368"/>
                      <a:pt x="1302" y="334"/>
                      <a:pt x="1435" y="334"/>
                    </a:cubicBezTo>
                    <a:lnTo>
                      <a:pt x="1502" y="435"/>
                    </a:lnTo>
                    <a:cubicBezTo>
                      <a:pt x="1535" y="501"/>
                      <a:pt x="1602" y="601"/>
                      <a:pt x="1535" y="668"/>
                    </a:cubicBezTo>
                    <a:cubicBezTo>
                      <a:pt x="1535" y="768"/>
                      <a:pt x="1468" y="835"/>
                      <a:pt x="1368" y="868"/>
                    </a:cubicBezTo>
                    <a:cubicBezTo>
                      <a:pt x="1302" y="935"/>
                      <a:pt x="1202" y="1002"/>
                      <a:pt x="1168" y="1102"/>
                    </a:cubicBezTo>
                    <a:cubicBezTo>
                      <a:pt x="1035" y="1302"/>
                      <a:pt x="1101" y="1502"/>
                      <a:pt x="1202" y="1669"/>
                    </a:cubicBezTo>
                    <a:cubicBezTo>
                      <a:pt x="1302" y="1802"/>
                      <a:pt x="1468" y="1836"/>
                      <a:pt x="1602" y="1836"/>
                    </a:cubicBezTo>
                    <a:cubicBezTo>
                      <a:pt x="1669" y="1836"/>
                      <a:pt x="1702" y="1836"/>
                      <a:pt x="1802" y="1802"/>
                    </a:cubicBezTo>
                    <a:cubicBezTo>
                      <a:pt x="1835" y="1769"/>
                      <a:pt x="1869" y="1669"/>
                      <a:pt x="1835" y="1635"/>
                    </a:cubicBezTo>
                    <a:cubicBezTo>
                      <a:pt x="1812" y="1612"/>
                      <a:pt x="1758" y="1573"/>
                      <a:pt x="1715" y="1573"/>
                    </a:cubicBezTo>
                    <a:cubicBezTo>
                      <a:pt x="1696" y="1573"/>
                      <a:pt x="1679" y="1581"/>
                      <a:pt x="1669" y="1602"/>
                    </a:cubicBezTo>
                    <a:cubicBezTo>
                      <a:pt x="1633" y="1626"/>
                      <a:pt x="1598" y="1637"/>
                      <a:pt x="1562" y="1637"/>
                    </a:cubicBezTo>
                    <a:cubicBezTo>
                      <a:pt x="1498" y="1637"/>
                      <a:pt x="1433" y="1600"/>
                      <a:pt x="1368" y="1535"/>
                    </a:cubicBezTo>
                    <a:cubicBezTo>
                      <a:pt x="1302" y="1469"/>
                      <a:pt x="1302" y="1335"/>
                      <a:pt x="1335" y="1268"/>
                    </a:cubicBezTo>
                    <a:cubicBezTo>
                      <a:pt x="1368" y="1168"/>
                      <a:pt x="1435" y="1135"/>
                      <a:pt x="1502" y="1102"/>
                    </a:cubicBezTo>
                    <a:cubicBezTo>
                      <a:pt x="1568" y="1002"/>
                      <a:pt x="1702" y="935"/>
                      <a:pt x="1769" y="801"/>
                    </a:cubicBezTo>
                    <a:cubicBezTo>
                      <a:pt x="1802" y="668"/>
                      <a:pt x="1769" y="468"/>
                      <a:pt x="1669" y="334"/>
                    </a:cubicBezTo>
                    <a:cubicBezTo>
                      <a:pt x="1568" y="268"/>
                      <a:pt x="1502" y="168"/>
                      <a:pt x="1335" y="101"/>
                    </a:cubicBezTo>
                    <a:cubicBezTo>
                      <a:pt x="1185" y="34"/>
                      <a:pt x="1026" y="1"/>
                      <a:pt x="876" y="1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72"/>
              <p:cNvSpPr/>
              <p:nvPr/>
            </p:nvSpPr>
            <p:spPr>
              <a:xfrm>
                <a:off x="1771870" y="959650"/>
                <a:ext cx="772298" cy="648983"/>
              </a:xfrm>
              <a:custGeom>
                <a:avLst/>
                <a:gdLst/>
                <a:ahLst/>
                <a:cxnLst/>
                <a:rect l="l" t="t" r="r" b="b"/>
                <a:pathLst>
                  <a:path w="27788" h="23351" extrusionOk="0">
                    <a:moveTo>
                      <a:pt x="13877" y="0"/>
                    </a:moveTo>
                    <a:cubicBezTo>
                      <a:pt x="6205" y="0"/>
                      <a:pt x="1" y="4170"/>
                      <a:pt x="1" y="9307"/>
                    </a:cubicBezTo>
                    <a:cubicBezTo>
                      <a:pt x="1" y="12576"/>
                      <a:pt x="2569" y="15511"/>
                      <a:pt x="6505" y="17146"/>
                    </a:cubicBezTo>
                    <a:cubicBezTo>
                      <a:pt x="5171" y="19714"/>
                      <a:pt x="3036" y="21916"/>
                      <a:pt x="434" y="23350"/>
                    </a:cubicBezTo>
                    <a:cubicBezTo>
                      <a:pt x="4204" y="23017"/>
                      <a:pt x="7740" y="21082"/>
                      <a:pt x="10108" y="18213"/>
                    </a:cubicBezTo>
                    <a:cubicBezTo>
                      <a:pt x="11342" y="18413"/>
                      <a:pt x="12576" y="18547"/>
                      <a:pt x="13911" y="18547"/>
                    </a:cubicBezTo>
                    <a:cubicBezTo>
                      <a:pt x="21583" y="18547"/>
                      <a:pt x="27787" y="14377"/>
                      <a:pt x="27787" y="9240"/>
                    </a:cubicBezTo>
                    <a:cubicBezTo>
                      <a:pt x="27754" y="4170"/>
                      <a:pt x="21549" y="0"/>
                      <a:pt x="13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51"/>
          <p:cNvSpPr txBox="1">
            <a:spLocks noGrp="1"/>
          </p:cNvSpPr>
          <p:nvPr>
            <p:ph type="subTitle" idx="2"/>
          </p:nvPr>
        </p:nvSpPr>
        <p:spPr>
          <a:xfrm>
            <a:off x="5009162" y="1217538"/>
            <a:ext cx="2790000" cy="5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/>
            <a:r>
              <a:rPr lang="en-US" dirty="0"/>
              <a:t>b. Vu </a:t>
            </a:r>
            <a:r>
              <a:rPr lang="en-US" dirty="0" err="1"/>
              <a:t>vạ</a:t>
            </a:r>
            <a:endParaRPr dirty="0"/>
          </a:p>
        </p:txBody>
      </p:sp>
      <p:sp>
        <p:nvSpPr>
          <p:cNvPr id="1054" name="Google Shape;1054;p51"/>
          <p:cNvSpPr txBox="1">
            <a:spLocks noGrp="1"/>
          </p:cNvSpPr>
          <p:nvPr>
            <p:ph type="subTitle" idx="1"/>
          </p:nvPr>
        </p:nvSpPr>
        <p:spPr>
          <a:xfrm>
            <a:off x="897147" y="1217538"/>
            <a:ext cx="3274115" cy="52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/>
            <a:r>
              <a:rPr lang="en-US" dirty="0"/>
              <a:t>a.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hình</a:t>
            </a:r>
            <a:endParaRPr dirty="0"/>
          </a:p>
        </p:txBody>
      </p:sp>
      <p:sp>
        <p:nvSpPr>
          <p:cNvPr id="1055" name="Google Shape;1055;p51"/>
          <p:cNvSpPr txBox="1">
            <a:spLocks noGrp="1"/>
          </p:cNvSpPr>
          <p:nvPr>
            <p:ph type="subTitle" idx="3"/>
          </p:nvPr>
        </p:nvSpPr>
        <p:spPr>
          <a:xfrm>
            <a:off x="1381850" y="1630163"/>
            <a:ext cx="2788800" cy="10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-US" sz="2000" dirty="0" err="1"/>
              <a:t>trở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ảnh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mình</a:t>
            </a:r>
            <a:r>
              <a:rPr lang="en-US" sz="2000" dirty="0"/>
              <a:t> </a:t>
            </a:r>
            <a:r>
              <a:rPr lang="en-US" sz="2000" dirty="0" err="1"/>
              <a:t>vốn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.</a:t>
            </a:r>
            <a:endParaRPr sz="2000" dirty="0"/>
          </a:p>
        </p:txBody>
      </p:sp>
      <p:sp>
        <p:nvSpPr>
          <p:cNvPr id="1056" name="Google Shape;1056;p51"/>
          <p:cNvSpPr txBox="1">
            <a:spLocks noGrp="1"/>
          </p:cNvSpPr>
          <p:nvPr>
            <p:ph type="subTitle" idx="4"/>
          </p:nvPr>
        </p:nvSpPr>
        <p:spPr>
          <a:xfrm>
            <a:off x="5009162" y="1630163"/>
            <a:ext cx="2790000" cy="10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vi-VN" sz="2000" dirty="0"/>
              <a:t>đổ tội cho người khác (tội mà người đó không làm)</a:t>
            </a:r>
            <a:endParaRPr sz="2000" dirty="0"/>
          </a:p>
        </p:txBody>
      </p:sp>
      <p:sp>
        <p:nvSpPr>
          <p:cNvPr id="1057" name="Google Shape;1057;p51"/>
          <p:cNvSpPr txBox="1">
            <a:spLocks noGrp="1"/>
          </p:cNvSpPr>
          <p:nvPr>
            <p:ph type="title"/>
          </p:nvPr>
        </p:nvSpPr>
        <p:spPr>
          <a:xfrm>
            <a:off x="3294225" y="445025"/>
            <a:ext cx="2584800" cy="5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Bài tập 2</a:t>
            </a:r>
            <a:endParaRPr dirty="0"/>
          </a:p>
        </p:txBody>
      </p:sp>
      <p:grpSp>
        <p:nvGrpSpPr>
          <p:cNvPr id="1067" name="Google Shape;1067;p51"/>
          <p:cNvGrpSpPr/>
          <p:nvPr/>
        </p:nvGrpSpPr>
        <p:grpSpPr>
          <a:xfrm>
            <a:off x="2404633" y="445025"/>
            <a:ext cx="605210" cy="558003"/>
            <a:chOff x="7385600" y="4177035"/>
            <a:chExt cx="388728" cy="358383"/>
          </a:xfrm>
        </p:grpSpPr>
        <p:sp>
          <p:nvSpPr>
            <p:cNvPr id="1068" name="Google Shape;1068;p51"/>
            <p:cNvSpPr/>
            <p:nvPr/>
          </p:nvSpPr>
          <p:spPr>
            <a:xfrm>
              <a:off x="7385600" y="4314808"/>
              <a:ext cx="230541" cy="220610"/>
            </a:xfrm>
            <a:custGeom>
              <a:avLst/>
              <a:gdLst/>
              <a:ahLst/>
              <a:cxnLst/>
              <a:rect l="l" t="t" r="r" b="b"/>
              <a:pathLst>
                <a:path w="8775" h="8397" extrusionOk="0">
                  <a:moveTo>
                    <a:pt x="6790" y="0"/>
                  </a:moveTo>
                  <a:cubicBezTo>
                    <a:pt x="6786" y="0"/>
                    <a:pt x="6781" y="0"/>
                    <a:pt x="6777" y="0"/>
                  </a:cubicBezTo>
                  <a:lnTo>
                    <a:pt x="1942" y="35"/>
                  </a:lnTo>
                  <a:cubicBezTo>
                    <a:pt x="867" y="49"/>
                    <a:pt x="0" y="923"/>
                    <a:pt x="7" y="1998"/>
                  </a:cubicBezTo>
                  <a:lnTo>
                    <a:pt x="35" y="4939"/>
                  </a:lnTo>
                  <a:cubicBezTo>
                    <a:pt x="42" y="6017"/>
                    <a:pt x="916" y="6874"/>
                    <a:pt x="1985" y="6874"/>
                  </a:cubicBezTo>
                  <a:cubicBezTo>
                    <a:pt x="1989" y="6874"/>
                    <a:pt x="1994" y="6874"/>
                    <a:pt x="1998" y="6874"/>
                  </a:cubicBezTo>
                  <a:lnTo>
                    <a:pt x="4474" y="6860"/>
                  </a:lnTo>
                  <a:cubicBezTo>
                    <a:pt x="4478" y="6860"/>
                    <a:pt x="4481" y="6859"/>
                    <a:pt x="4485" y="6859"/>
                  </a:cubicBezTo>
                  <a:cubicBezTo>
                    <a:pt x="4522" y="6859"/>
                    <a:pt x="4551" y="6892"/>
                    <a:pt x="4557" y="6930"/>
                  </a:cubicBezTo>
                  <a:cubicBezTo>
                    <a:pt x="4613" y="7172"/>
                    <a:pt x="4738" y="8005"/>
                    <a:pt x="3982" y="8248"/>
                  </a:cubicBezTo>
                  <a:cubicBezTo>
                    <a:pt x="3919" y="8261"/>
                    <a:pt x="3919" y="8352"/>
                    <a:pt x="3989" y="8359"/>
                  </a:cubicBezTo>
                  <a:cubicBezTo>
                    <a:pt x="4102" y="8379"/>
                    <a:pt x="4244" y="8397"/>
                    <a:pt x="4399" y="8397"/>
                  </a:cubicBezTo>
                  <a:cubicBezTo>
                    <a:pt x="4974" y="8397"/>
                    <a:pt x="5715" y="8155"/>
                    <a:pt x="5737" y="6937"/>
                  </a:cubicBezTo>
                  <a:cubicBezTo>
                    <a:pt x="5737" y="6888"/>
                    <a:pt x="5771" y="6846"/>
                    <a:pt x="5820" y="6846"/>
                  </a:cubicBezTo>
                  <a:lnTo>
                    <a:pt x="6832" y="6839"/>
                  </a:lnTo>
                  <a:cubicBezTo>
                    <a:pt x="7908" y="6826"/>
                    <a:pt x="8775" y="5952"/>
                    <a:pt x="8768" y="4877"/>
                  </a:cubicBezTo>
                  <a:lnTo>
                    <a:pt x="8747" y="1936"/>
                  </a:lnTo>
                  <a:cubicBezTo>
                    <a:pt x="8733" y="858"/>
                    <a:pt x="7859" y="0"/>
                    <a:pt x="6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1"/>
            <p:cNvSpPr/>
            <p:nvPr/>
          </p:nvSpPr>
          <p:spPr>
            <a:xfrm>
              <a:off x="7541212" y="4315176"/>
              <a:ext cx="74561" cy="179704"/>
            </a:xfrm>
            <a:custGeom>
              <a:avLst/>
              <a:gdLst/>
              <a:ahLst/>
              <a:cxnLst/>
              <a:rect l="l" t="t" r="r" b="b"/>
              <a:pathLst>
                <a:path w="2838" h="6840" extrusionOk="0">
                  <a:moveTo>
                    <a:pt x="1" y="0"/>
                  </a:moveTo>
                  <a:cubicBezTo>
                    <a:pt x="1076" y="7"/>
                    <a:pt x="1943" y="881"/>
                    <a:pt x="1950" y="1956"/>
                  </a:cubicBezTo>
                  <a:lnTo>
                    <a:pt x="1950" y="4890"/>
                  </a:lnTo>
                  <a:cubicBezTo>
                    <a:pt x="1943" y="5965"/>
                    <a:pt x="1076" y="6839"/>
                    <a:pt x="1" y="6839"/>
                  </a:cubicBezTo>
                  <a:lnTo>
                    <a:pt x="889" y="6839"/>
                  </a:lnTo>
                  <a:cubicBezTo>
                    <a:pt x="1964" y="6839"/>
                    <a:pt x="2838" y="5965"/>
                    <a:pt x="2838" y="4890"/>
                  </a:cubicBezTo>
                  <a:lnTo>
                    <a:pt x="2838" y="1956"/>
                  </a:lnTo>
                  <a:cubicBezTo>
                    <a:pt x="2838" y="881"/>
                    <a:pt x="1964" y="7"/>
                    <a:pt x="8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1"/>
            <p:cNvSpPr/>
            <p:nvPr/>
          </p:nvSpPr>
          <p:spPr>
            <a:xfrm>
              <a:off x="7435334" y="4177035"/>
              <a:ext cx="338994" cy="281011"/>
            </a:xfrm>
            <a:custGeom>
              <a:avLst/>
              <a:gdLst/>
              <a:ahLst/>
              <a:cxnLst/>
              <a:rect l="l" t="t" r="r" b="b"/>
              <a:pathLst>
                <a:path w="12903" h="10696" extrusionOk="0">
                  <a:moveTo>
                    <a:pt x="1908" y="1"/>
                  </a:moveTo>
                  <a:cubicBezTo>
                    <a:pt x="854" y="1"/>
                    <a:pt x="1" y="854"/>
                    <a:pt x="1" y="1908"/>
                  </a:cubicBezTo>
                  <a:lnTo>
                    <a:pt x="1" y="6285"/>
                  </a:lnTo>
                  <a:cubicBezTo>
                    <a:pt x="1" y="7339"/>
                    <a:pt x="854" y="8192"/>
                    <a:pt x="1908" y="8192"/>
                  </a:cubicBezTo>
                  <a:lnTo>
                    <a:pt x="7797" y="8192"/>
                  </a:lnTo>
                  <a:cubicBezTo>
                    <a:pt x="7922" y="8192"/>
                    <a:pt x="8019" y="8303"/>
                    <a:pt x="8005" y="8428"/>
                  </a:cubicBezTo>
                  <a:cubicBezTo>
                    <a:pt x="7926" y="9062"/>
                    <a:pt x="7891" y="10695"/>
                    <a:pt x="9647" y="10695"/>
                  </a:cubicBezTo>
                  <a:cubicBezTo>
                    <a:pt x="9735" y="10695"/>
                    <a:pt x="9829" y="10691"/>
                    <a:pt x="9927" y="10682"/>
                  </a:cubicBezTo>
                  <a:cubicBezTo>
                    <a:pt x="9996" y="10675"/>
                    <a:pt x="10017" y="10585"/>
                    <a:pt x="9961" y="10551"/>
                  </a:cubicBezTo>
                  <a:cubicBezTo>
                    <a:pt x="9559" y="10322"/>
                    <a:pt x="8796" y="9684"/>
                    <a:pt x="9344" y="8331"/>
                  </a:cubicBezTo>
                  <a:cubicBezTo>
                    <a:pt x="9379" y="8255"/>
                    <a:pt x="9455" y="8206"/>
                    <a:pt x="9538" y="8206"/>
                  </a:cubicBezTo>
                  <a:lnTo>
                    <a:pt x="10995" y="8206"/>
                  </a:lnTo>
                  <a:cubicBezTo>
                    <a:pt x="12049" y="8206"/>
                    <a:pt x="12902" y="7353"/>
                    <a:pt x="12902" y="6299"/>
                  </a:cubicBezTo>
                  <a:lnTo>
                    <a:pt x="12902" y="1908"/>
                  </a:lnTo>
                  <a:cubicBezTo>
                    <a:pt x="12902" y="854"/>
                    <a:pt x="12049" y="1"/>
                    <a:pt x="109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51"/>
            <p:cNvSpPr/>
            <p:nvPr/>
          </p:nvSpPr>
          <p:spPr>
            <a:xfrm>
              <a:off x="7700843" y="4177035"/>
              <a:ext cx="73484" cy="215618"/>
            </a:xfrm>
            <a:custGeom>
              <a:avLst/>
              <a:gdLst/>
              <a:ahLst/>
              <a:cxnLst/>
              <a:rect l="l" t="t" r="r" b="b"/>
              <a:pathLst>
                <a:path w="2797" h="8207" extrusionOk="0">
                  <a:moveTo>
                    <a:pt x="889" y="1"/>
                  </a:moveTo>
                  <a:lnTo>
                    <a:pt x="889" y="8"/>
                  </a:lnTo>
                  <a:lnTo>
                    <a:pt x="1" y="8"/>
                  </a:lnTo>
                  <a:cubicBezTo>
                    <a:pt x="1048" y="8"/>
                    <a:pt x="1908" y="861"/>
                    <a:pt x="1908" y="1915"/>
                  </a:cubicBezTo>
                  <a:lnTo>
                    <a:pt x="1908" y="6299"/>
                  </a:lnTo>
                  <a:cubicBezTo>
                    <a:pt x="1908" y="7353"/>
                    <a:pt x="1048" y="8206"/>
                    <a:pt x="1" y="8206"/>
                  </a:cubicBezTo>
                  <a:lnTo>
                    <a:pt x="889" y="8206"/>
                  </a:lnTo>
                  <a:cubicBezTo>
                    <a:pt x="1943" y="8206"/>
                    <a:pt x="2796" y="7353"/>
                    <a:pt x="2796" y="6299"/>
                  </a:cubicBezTo>
                  <a:lnTo>
                    <a:pt x="2796" y="1908"/>
                  </a:lnTo>
                  <a:cubicBezTo>
                    <a:pt x="2796" y="854"/>
                    <a:pt x="1943" y="1"/>
                    <a:pt x="8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51"/>
            <p:cNvSpPr/>
            <p:nvPr/>
          </p:nvSpPr>
          <p:spPr>
            <a:xfrm>
              <a:off x="7516069" y="4261764"/>
              <a:ext cx="28085" cy="28112"/>
            </a:xfrm>
            <a:custGeom>
              <a:avLst/>
              <a:gdLst/>
              <a:ahLst/>
              <a:cxnLst/>
              <a:rect l="l" t="t" r="r" b="b"/>
              <a:pathLst>
                <a:path w="1069" h="1070" extrusionOk="0">
                  <a:moveTo>
                    <a:pt x="535" y="1"/>
                  </a:moveTo>
                  <a:cubicBezTo>
                    <a:pt x="236" y="1"/>
                    <a:pt x="1" y="244"/>
                    <a:pt x="1" y="535"/>
                  </a:cubicBezTo>
                  <a:cubicBezTo>
                    <a:pt x="1" y="833"/>
                    <a:pt x="236" y="1069"/>
                    <a:pt x="535" y="1069"/>
                  </a:cubicBezTo>
                  <a:cubicBezTo>
                    <a:pt x="826" y="1069"/>
                    <a:pt x="1069" y="833"/>
                    <a:pt x="1069" y="535"/>
                  </a:cubicBezTo>
                  <a:cubicBezTo>
                    <a:pt x="1069" y="244"/>
                    <a:pt x="826" y="1"/>
                    <a:pt x="5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1"/>
            <p:cNvSpPr/>
            <p:nvPr/>
          </p:nvSpPr>
          <p:spPr>
            <a:xfrm>
              <a:off x="7586059" y="4261764"/>
              <a:ext cx="28085" cy="28112"/>
            </a:xfrm>
            <a:custGeom>
              <a:avLst/>
              <a:gdLst/>
              <a:ahLst/>
              <a:cxnLst/>
              <a:rect l="l" t="t" r="r" b="b"/>
              <a:pathLst>
                <a:path w="1069" h="1070" extrusionOk="0">
                  <a:moveTo>
                    <a:pt x="534" y="1"/>
                  </a:moveTo>
                  <a:cubicBezTo>
                    <a:pt x="236" y="1"/>
                    <a:pt x="0" y="244"/>
                    <a:pt x="0" y="535"/>
                  </a:cubicBezTo>
                  <a:cubicBezTo>
                    <a:pt x="0" y="833"/>
                    <a:pt x="236" y="1069"/>
                    <a:pt x="534" y="1069"/>
                  </a:cubicBezTo>
                  <a:cubicBezTo>
                    <a:pt x="826" y="1069"/>
                    <a:pt x="1068" y="833"/>
                    <a:pt x="1068" y="535"/>
                  </a:cubicBezTo>
                  <a:cubicBezTo>
                    <a:pt x="1068" y="244"/>
                    <a:pt x="826" y="1"/>
                    <a:pt x="5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1"/>
            <p:cNvSpPr/>
            <p:nvPr/>
          </p:nvSpPr>
          <p:spPr>
            <a:xfrm>
              <a:off x="7655839" y="4261764"/>
              <a:ext cx="28269" cy="28112"/>
            </a:xfrm>
            <a:custGeom>
              <a:avLst/>
              <a:gdLst/>
              <a:ahLst/>
              <a:cxnLst/>
              <a:rect l="l" t="t" r="r" b="b"/>
              <a:pathLst>
                <a:path w="1076" h="1070" extrusionOk="0">
                  <a:moveTo>
                    <a:pt x="535" y="1"/>
                  </a:moveTo>
                  <a:cubicBezTo>
                    <a:pt x="243" y="1"/>
                    <a:pt x="1" y="244"/>
                    <a:pt x="1" y="535"/>
                  </a:cubicBezTo>
                  <a:cubicBezTo>
                    <a:pt x="1" y="833"/>
                    <a:pt x="243" y="1069"/>
                    <a:pt x="535" y="1069"/>
                  </a:cubicBezTo>
                  <a:cubicBezTo>
                    <a:pt x="833" y="1069"/>
                    <a:pt x="1076" y="833"/>
                    <a:pt x="1076" y="535"/>
                  </a:cubicBezTo>
                  <a:cubicBezTo>
                    <a:pt x="1076" y="244"/>
                    <a:pt x="833" y="1"/>
                    <a:pt x="5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1053;p51"/>
          <p:cNvSpPr txBox="1">
            <a:spLocks/>
          </p:cNvSpPr>
          <p:nvPr/>
        </p:nvSpPr>
        <p:spPr>
          <a:xfrm>
            <a:off x="5009162" y="2752630"/>
            <a:ext cx="27900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None/>
              <a:defRPr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None/>
              <a:defRPr sz="2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None/>
              <a:defRPr sz="2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None/>
              <a:defRPr sz="2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None/>
              <a:defRPr sz="2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None/>
              <a:defRPr sz="2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None/>
              <a:defRPr sz="2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None/>
              <a:defRPr sz="2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None/>
              <a:defRPr sz="2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/>
            <a:r>
              <a:rPr lang="en-US" dirty="0"/>
              <a:t>d. </a:t>
            </a:r>
            <a:r>
              <a:rPr lang="en-US" dirty="0" err="1"/>
              <a:t>Bủn</a:t>
            </a:r>
            <a:r>
              <a:rPr lang="en-US" dirty="0"/>
              <a:t> </a:t>
            </a:r>
            <a:r>
              <a:rPr lang="en-US" dirty="0" err="1"/>
              <a:t>rủn</a:t>
            </a:r>
            <a:endParaRPr lang="en-US" dirty="0"/>
          </a:p>
        </p:txBody>
      </p:sp>
      <p:sp>
        <p:nvSpPr>
          <p:cNvPr id="25" name="Google Shape;1054;p51"/>
          <p:cNvSpPr txBox="1">
            <a:spLocks/>
          </p:cNvSpPr>
          <p:nvPr/>
        </p:nvSpPr>
        <p:spPr>
          <a:xfrm>
            <a:off x="897147" y="2752630"/>
            <a:ext cx="3274115" cy="5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None/>
              <a:defRPr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None/>
              <a:defRPr sz="2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None/>
              <a:defRPr sz="2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None/>
              <a:defRPr sz="2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None/>
              <a:defRPr sz="2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None/>
              <a:defRPr sz="2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None/>
              <a:defRPr sz="2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None/>
              <a:defRPr sz="2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None/>
              <a:defRPr sz="2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/>
            <a:r>
              <a:rPr lang="vi-VN" dirty="0"/>
              <a:t>c. Rộng lượng</a:t>
            </a:r>
            <a:endParaRPr lang="en-US" dirty="0"/>
          </a:p>
        </p:txBody>
      </p:sp>
      <p:sp>
        <p:nvSpPr>
          <p:cNvPr id="26" name="Google Shape;1055;p51"/>
          <p:cNvSpPr txBox="1">
            <a:spLocks/>
          </p:cNvSpPr>
          <p:nvPr/>
        </p:nvSpPr>
        <p:spPr>
          <a:xfrm>
            <a:off x="1381850" y="3165255"/>
            <a:ext cx="2788800" cy="10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/>
            <a:r>
              <a:rPr lang="vi-VN" sz="2000" dirty="0"/>
              <a:t>tha thứ, cảm thông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vi-VN" sz="2000" dirty="0" smtClean="0"/>
              <a:t>sai </a:t>
            </a:r>
            <a:r>
              <a:rPr lang="vi-VN" sz="2000" dirty="0"/>
              <a:t>lầm, tội lỗi,... của người khác</a:t>
            </a:r>
            <a:endParaRPr lang="en-US" sz="2000" dirty="0"/>
          </a:p>
        </p:txBody>
      </p:sp>
      <p:sp>
        <p:nvSpPr>
          <p:cNvPr id="27" name="Google Shape;1056;p51"/>
          <p:cNvSpPr txBox="1">
            <a:spLocks/>
          </p:cNvSpPr>
          <p:nvPr/>
        </p:nvSpPr>
        <p:spPr>
          <a:xfrm>
            <a:off x="5009162" y="3165255"/>
            <a:ext cx="2790000" cy="10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/>
            <a:r>
              <a:rPr lang="vi-VN" sz="2000" dirty="0"/>
              <a:t>không thể cử động được do gân cốt như rã rời ra.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3395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" grpId="0" build="p"/>
      <p:bldP spid="1056" grpId="0" build="p"/>
      <p:bldP spid="26" grpId="0" build="p"/>
      <p:bldP spid="2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54"/>
          <p:cNvSpPr txBox="1">
            <a:spLocks noGrp="1"/>
          </p:cNvSpPr>
          <p:nvPr>
            <p:ph type="subTitle" idx="4"/>
          </p:nvPr>
        </p:nvSpPr>
        <p:spPr>
          <a:xfrm>
            <a:off x="1823177" y="3226516"/>
            <a:ext cx="2271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chào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mời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dụ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dỗ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làm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gì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đó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90" name="Google Shape;1190;p54"/>
          <p:cNvSpPr txBox="1">
            <a:spLocks noGrp="1"/>
          </p:cNvSpPr>
          <p:nvPr>
            <p:ph type="subTitle" idx="5"/>
          </p:nvPr>
        </p:nvSpPr>
        <p:spPr>
          <a:xfrm>
            <a:off x="5006215" y="3226516"/>
            <a:ext cx="2271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vui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mừng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thái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quá</a:t>
            </a:r>
            <a:endParaRPr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91" name="Google Shape;1191;p54"/>
          <p:cNvSpPr txBox="1">
            <a:spLocks noGrp="1"/>
          </p:cNvSpPr>
          <p:nvPr>
            <p:ph type="subTitle" idx="1"/>
          </p:nvPr>
        </p:nvSpPr>
        <p:spPr>
          <a:xfrm>
            <a:off x="1823177" y="1716160"/>
            <a:ext cx="2271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vi-VN" sz="2400" dirty="0">
                <a:solidFill>
                  <a:schemeClr val="bg1">
                    <a:lumMod val="50000"/>
                  </a:schemeClr>
                </a:solidFill>
              </a:rPr>
              <a:t>rất khoẻ, khoẻ khác thường</a:t>
            </a:r>
            <a:endParaRPr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93" name="Google Shape;1193;p54"/>
          <p:cNvSpPr txBox="1">
            <a:spLocks noGrp="1"/>
          </p:cNvSpPr>
          <p:nvPr>
            <p:ph type="subTitle" idx="8"/>
          </p:nvPr>
        </p:nvSpPr>
        <p:spPr>
          <a:xfrm>
            <a:off x="5013865" y="1313838"/>
            <a:ext cx="2271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dirty="0" err="1"/>
              <a:t>lân</a:t>
            </a:r>
            <a:r>
              <a:rPr lang="en-US" dirty="0"/>
              <a:t> la</a:t>
            </a:r>
            <a:endParaRPr dirty="0"/>
          </a:p>
        </p:txBody>
      </p:sp>
      <p:sp>
        <p:nvSpPr>
          <p:cNvPr id="1194" name="Google Shape;1194;p54"/>
          <p:cNvSpPr txBox="1">
            <a:spLocks noGrp="1"/>
          </p:cNvSpPr>
          <p:nvPr>
            <p:ph type="subTitle" idx="2"/>
          </p:nvPr>
        </p:nvSpPr>
        <p:spPr>
          <a:xfrm>
            <a:off x="5013865" y="1716160"/>
            <a:ext cx="2271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từ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từ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đến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gần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tiếp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cận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ai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đó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95" name="Google Shape;1195;p54"/>
          <p:cNvSpPr txBox="1">
            <a:spLocks noGrp="1"/>
          </p:cNvSpPr>
          <p:nvPr>
            <p:ph type="subTitle" idx="13"/>
          </p:nvPr>
        </p:nvSpPr>
        <p:spPr>
          <a:xfrm>
            <a:off x="1823168" y="2823613"/>
            <a:ext cx="2271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buSzPts val="1100"/>
            </a:pPr>
            <a:r>
              <a:rPr lang="en-US" dirty="0" err="1"/>
              <a:t>gạ</a:t>
            </a:r>
            <a:endParaRPr dirty="0"/>
          </a:p>
        </p:txBody>
      </p:sp>
      <p:sp>
        <p:nvSpPr>
          <p:cNvPr id="1196" name="Google Shape;1196;p54"/>
          <p:cNvSpPr txBox="1">
            <a:spLocks noGrp="1"/>
          </p:cNvSpPr>
          <p:nvPr>
            <p:ph type="title"/>
          </p:nvPr>
        </p:nvSpPr>
        <p:spPr>
          <a:xfrm>
            <a:off x="3186975" y="445025"/>
            <a:ext cx="2769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Bài tập 3</a:t>
            </a:r>
            <a:endParaRPr dirty="0"/>
          </a:p>
        </p:txBody>
      </p:sp>
      <p:sp>
        <p:nvSpPr>
          <p:cNvPr id="1199" name="Google Shape;1199;p54"/>
          <p:cNvSpPr txBox="1">
            <a:spLocks noGrp="1"/>
          </p:cNvSpPr>
          <p:nvPr>
            <p:ph type="subTitle" idx="7"/>
          </p:nvPr>
        </p:nvSpPr>
        <p:spPr>
          <a:xfrm>
            <a:off x="1823177" y="1312638"/>
            <a:ext cx="2271600" cy="50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buSzPts val="1100"/>
            </a:pPr>
            <a:r>
              <a:rPr lang="vi-VN" dirty="0"/>
              <a:t>khỏe như voi</a:t>
            </a:r>
            <a:endParaRPr dirty="0"/>
          </a:p>
        </p:txBody>
      </p:sp>
      <p:sp>
        <p:nvSpPr>
          <p:cNvPr id="1200" name="Google Shape;1200;p54"/>
          <p:cNvSpPr txBox="1">
            <a:spLocks noGrp="1"/>
          </p:cNvSpPr>
          <p:nvPr>
            <p:ph type="subTitle" idx="14"/>
          </p:nvPr>
        </p:nvSpPr>
        <p:spPr>
          <a:xfrm>
            <a:off x="5013865" y="2823613"/>
            <a:ext cx="2271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buSzPts val="1100"/>
            </a:pPr>
            <a:r>
              <a:rPr lang="en-US" dirty="0" err="1"/>
              <a:t>hí</a:t>
            </a:r>
            <a:r>
              <a:rPr lang="en-US" dirty="0"/>
              <a:t> </a:t>
            </a:r>
            <a:r>
              <a:rPr lang="en-US" dirty="0" err="1"/>
              <a:t>hửng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9" grpId="0" build="p"/>
      <p:bldP spid="1190" grpId="0" build="p"/>
      <p:bldP spid="1191" grpId="0" build="p"/>
      <p:bldP spid="119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52"/>
          <p:cNvSpPr txBox="1">
            <a:spLocks noGrp="1"/>
          </p:cNvSpPr>
          <p:nvPr>
            <p:ph type="subTitle" idx="1"/>
          </p:nvPr>
        </p:nvSpPr>
        <p:spPr>
          <a:xfrm>
            <a:off x="1369100" y="2364891"/>
            <a:ext cx="1800000" cy="5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dirty="0" err="1"/>
              <a:t>khôi</a:t>
            </a:r>
            <a:r>
              <a:rPr lang="en-US" dirty="0"/>
              <a:t> </a:t>
            </a:r>
            <a:r>
              <a:rPr lang="en-US" dirty="0" err="1"/>
              <a:t>ngô</a:t>
            </a:r>
            <a:r>
              <a:rPr lang="en-US" dirty="0"/>
              <a:t> </a:t>
            </a:r>
            <a:r>
              <a:rPr lang="en-US" dirty="0" err="1"/>
              <a:t>tuấn</a:t>
            </a:r>
            <a:r>
              <a:rPr lang="en-US" dirty="0"/>
              <a:t> </a:t>
            </a:r>
            <a:r>
              <a:rPr lang="en-US" dirty="0" err="1"/>
              <a:t>tú</a:t>
            </a:r>
            <a:endParaRPr dirty="0"/>
          </a:p>
        </p:txBody>
      </p:sp>
      <p:sp>
        <p:nvSpPr>
          <p:cNvPr id="1080" name="Google Shape;1080;p52"/>
          <p:cNvSpPr txBox="1">
            <a:spLocks noGrp="1"/>
          </p:cNvSpPr>
          <p:nvPr>
            <p:ph type="subTitle" idx="5"/>
          </p:nvPr>
        </p:nvSpPr>
        <p:spPr>
          <a:xfrm>
            <a:off x="3671975" y="2364891"/>
            <a:ext cx="1800000" cy="5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buSzPts val="1100"/>
            </a:pP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hạnh</a:t>
            </a:r>
            <a:endParaRPr dirty="0"/>
          </a:p>
        </p:txBody>
      </p:sp>
      <p:sp>
        <p:nvSpPr>
          <p:cNvPr id="1081" name="Google Shape;1081;p52"/>
          <p:cNvSpPr txBox="1">
            <a:spLocks noGrp="1"/>
          </p:cNvSpPr>
          <p:nvPr>
            <p:ph type="subTitle" idx="6"/>
          </p:nvPr>
        </p:nvSpPr>
        <p:spPr>
          <a:xfrm>
            <a:off x="6010075" y="2364891"/>
            <a:ext cx="1800000" cy="5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vi-VN" dirty="0"/>
              <a:t>buồn rười rượi</a:t>
            </a:r>
            <a:endParaRPr dirty="0"/>
          </a:p>
        </p:txBody>
      </p:sp>
      <p:sp>
        <p:nvSpPr>
          <p:cNvPr id="1082" name="Google Shape;1082;p52"/>
          <p:cNvSpPr txBox="1">
            <a:spLocks noGrp="1"/>
          </p:cNvSpPr>
          <p:nvPr>
            <p:ph type="subTitle" idx="2"/>
          </p:nvPr>
        </p:nvSpPr>
        <p:spPr>
          <a:xfrm>
            <a:off x="1368350" y="2788266"/>
            <a:ext cx="1801500" cy="9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mạo</a:t>
            </a:r>
            <a:r>
              <a:rPr lang="en-US" sz="2400" dirty="0"/>
              <a:t> </a:t>
            </a:r>
            <a:r>
              <a:rPr lang="en-US" sz="2400" dirty="0" err="1"/>
              <a:t>đẹp</a:t>
            </a:r>
            <a:r>
              <a:rPr lang="en-US" sz="2400" dirty="0"/>
              <a:t> </a:t>
            </a:r>
            <a:r>
              <a:rPr lang="en-US" sz="2400" dirty="0" err="1"/>
              <a:t>đẽ</a:t>
            </a:r>
            <a:r>
              <a:rPr lang="en-US" sz="2400" dirty="0"/>
              <a:t>,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láng</a:t>
            </a:r>
            <a:r>
              <a:rPr lang="en-US" sz="2400" dirty="0"/>
              <a:t> </a:t>
            </a:r>
            <a:endParaRPr sz="2400" dirty="0"/>
          </a:p>
        </p:txBody>
      </p:sp>
      <p:sp>
        <p:nvSpPr>
          <p:cNvPr id="1083" name="Google Shape;1083;p52"/>
          <p:cNvSpPr txBox="1">
            <a:spLocks noGrp="1"/>
          </p:cNvSpPr>
          <p:nvPr>
            <p:ph type="subTitle" idx="3"/>
          </p:nvPr>
        </p:nvSpPr>
        <p:spPr>
          <a:xfrm>
            <a:off x="3433315" y="2788278"/>
            <a:ext cx="2415396" cy="9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400" dirty="0" err="1"/>
              <a:t>không</a:t>
            </a:r>
            <a:r>
              <a:rPr lang="en-US" sz="2400" dirty="0"/>
              <a:t> may, </a:t>
            </a:r>
            <a:r>
              <a:rPr lang="en-US" sz="2400" dirty="0" err="1"/>
              <a:t>gặp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rủi</a:t>
            </a:r>
            <a:r>
              <a:rPr lang="en-US" sz="2400" dirty="0"/>
              <a:t> </a:t>
            </a:r>
            <a:r>
              <a:rPr lang="en-US" sz="2400" dirty="0" err="1"/>
              <a:t>ro</a:t>
            </a:r>
            <a:r>
              <a:rPr lang="en-US" sz="2400" dirty="0"/>
              <a:t> </a:t>
            </a:r>
            <a:r>
              <a:rPr lang="en-US" sz="2400" dirty="0" err="1"/>
              <a:t>khiến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đau</a:t>
            </a:r>
            <a:r>
              <a:rPr lang="en-US" sz="2400" dirty="0"/>
              <a:t> </a:t>
            </a:r>
            <a:r>
              <a:rPr lang="en-US" sz="2400" dirty="0" err="1"/>
              <a:t>khổ</a:t>
            </a:r>
            <a:endParaRPr sz="2400" dirty="0"/>
          </a:p>
        </p:txBody>
      </p:sp>
      <p:sp>
        <p:nvSpPr>
          <p:cNvPr id="1084" name="Google Shape;1084;p52"/>
          <p:cNvSpPr txBox="1">
            <a:spLocks noGrp="1"/>
          </p:cNvSpPr>
          <p:nvPr>
            <p:ph type="subTitle" idx="4"/>
          </p:nvPr>
        </p:nvSpPr>
        <p:spPr>
          <a:xfrm>
            <a:off x="6010075" y="2788278"/>
            <a:ext cx="1800000" cy="9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400" dirty="0" err="1"/>
              <a:t>rất</a:t>
            </a:r>
            <a:r>
              <a:rPr lang="en-US" sz="2400" dirty="0"/>
              <a:t> </a:t>
            </a:r>
            <a:r>
              <a:rPr lang="en-US" sz="2400" dirty="0" err="1"/>
              <a:t>buồn</a:t>
            </a:r>
            <a:r>
              <a:rPr lang="en-US" sz="2400" dirty="0"/>
              <a:t>, </a:t>
            </a:r>
            <a:r>
              <a:rPr lang="en-US" sz="2400" dirty="0" err="1"/>
              <a:t>buồn</a:t>
            </a:r>
            <a:r>
              <a:rPr lang="en-US" sz="2400" dirty="0"/>
              <a:t> </a:t>
            </a:r>
            <a:r>
              <a:rPr lang="en-US" sz="2400" dirty="0" err="1"/>
              <a:t>lặng</a:t>
            </a:r>
            <a:r>
              <a:rPr lang="en-US" sz="2400" dirty="0"/>
              <a:t> </a:t>
            </a:r>
            <a:r>
              <a:rPr lang="en-US" sz="2400" dirty="0" err="1"/>
              <a:t>lẽ</a:t>
            </a:r>
            <a:endParaRPr sz="2400" dirty="0"/>
          </a:p>
        </p:txBody>
      </p:sp>
      <p:sp>
        <p:nvSpPr>
          <p:cNvPr id="1085" name="Google Shape;1085;p52"/>
          <p:cNvSpPr txBox="1">
            <a:spLocks noGrp="1"/>
          </p:cNvSpPr>
          <p:nvPr>
            <p:ph type="title"/>
          </p:nvPr>
        </p:nvSpPr>
        <p:spPr>
          <a:xfrm>
            <a:off x="3068411" y="391824"/>
            <a:ext cx="2908200" cy="5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Bài tập 3</a:t>
            </a:r>
            <a:endParaRPr dirty="0"/>
          </a:p>
        </p:txBody>
      </p:sp>
      <p:grpSp>
        <p:nvGrpSpPr>
          <p:cNvPr id="1086" name="Google Shape;1086;p52"/>
          <p:cNvGrpSpPr/>
          <p:nvPr/>
        </p:nvGrpSpPr>
        <p:grpSpPr>
          <a:xfrm>
            <a:off x="2054754" y="1392985"/>
            <a:ext cx="420722" cy="558007"/>
            <a:chOff x="1802465" y="1962854"/>
            <a:chExt cx="265373" cy="351944"/>
          </a:xfrm>
        </p:grpSpPr>
        <p:sp>
          <p:nvSpPr>
            <p:cNvPr id="1087" name="Google Shape;1087;p52"/>
            <p:cNvSpPr/>
            <p:nvPr/>
          </p:nvSpPr>
          <p:spPr>
            <a:xfrm>
              <a:off x="1802465" y="2243020"/>
              <a:ext cx="265373" cy="71778"/>
            </a:xfrm>
            <a:custGeom>
              <a:avLst/>
              <a:gdLst/>
              <a:ahLst/>
              <a:cxnLst/>
              <a:rect l="l" t="t" r="r" b="b"/>
              <a:pathLst>
                <a:path w="17724" h="4794" extrusionOk="0">
                  <a:moveTo>
                    <a:pt x="2397" y="0"/>
                  </a:moveTo>
                  <a:cubicBezTo>
                    <a:pt x="1072" y="0"/>
                    <a:pt x="0" y="1073"/>
                    <a:pt x="0" y="2397"/>
                  </a:cubicBezTo>
                  <a:cubicBezTo>
                    <a:pt x="0" y="3722"/>
                    <a:pt x="1072" y="4794"/>
                    <a:pt x="2397" y="4794"/>
                  </a:cubicBezTo>
                  <a:lnTo>
                    <a:pt x="17724" y="4794"/>
                  </a:lnTo>
                  <a:lnTo>
                    <a:pt x="177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52"/>
            <p:cNvSpPr/>
            <p:nvPr/>
          </p:nvSpPr>
          <p:spPr>
            <a:xfrm>
              <a:off x="1802465" y="2208074"/>
              <a:ext cx="265373" cy="83442"/>
            </a:xfrm>
            <a:custGeom>
              <a:avLst/>
              <a:gdLst/>
              <a:ahLst/>
              <a:cxnLst/>
              <a:rect l="l" t="t" r="r" b="b"/>
              <a:pathLst>
                <a:path w="17724" h="5573" extrusionOk="0">
                  <a:moveTo>
                    <a:pt x="2397" y="1"/>
                  </a:moveTo>
                  <a:cubicBezTo>
                    <a:pt x="1724" y="1"/>
                    <a:pt x="1135" y="568"/>
                    <a:pt x="694" y="1010"/>
                  </a:cubicBezTo>
                  <a:cubicBezTo>
                    <a:pt x="252" y="1451"/>
                    <a:pt x="0" y="4079"/>
                    <a:pt x="0" y="4731"/>
                  </a:cubicBezTo>
                  <a:cubicBezTo>
                    <a:pt x="0" y="5026"/>
                    <a:pt x="42" y="5299"/>
                    <a:pt x="147" y="5572"/>
                  </a:cubicBezTo>
                  <a:cubicBezTo>
                    <a:pt x="484" y="4647"/>
                    <a:pt x="1388" y="4016"/>
                    <a:pt x="2397" y="4016"/>
                  </a:cubicBezTo>
                  <a:lnTo>
                    <a:pt x="17724" y="4016"/>
                  </a:lnTo>
                  <a:lnTo>
                    <a:pt x="17724" y="947"/>
                  </a:lnTo>
                  <a:lnTo>
                    <a:pt x="23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52"/>
            <p:cNvSpPr/>
            <p:nvPr/>
          </p:nvSpPr>
          <p:spPr>
            <a:xfrm>
              <a:off x="1802465" y="1962854"/>
              <a:ext cx="35889" cy="316069"/>
            </a:xfrm>
            <a:custGeom>
              <a:avLst/>
              <a:gdLst/>
              <a:ahLst/>
              <a:cxnLst/>
              <a:rect l="l" t="t" r="r" b="b"/>
              <a:pathLst>
                <a:path w="2397" h="21110" extrusionOk="0">
                  <a:moveTo>
                    <a:pt x="2397" y="1"/>
                  </a:moveTo>
                  <a:cubicBezTo>
                    <a:pt x="1072" y="1"/>
                    <a:pt x="0" y="1073"/>
                    <a:pt x="0" y="2397"/>
                  </a:cubicBezTo>
                  <a:lnTo>
                    <a:pt x="0" y="21109"/>
                  </a:lnTo>
                  <a:cubicBezTo>
                    <a:pt x="0" y="19785"/>
                    <a:pt x="1072" y="18712"/>
                    <a:pt x="2397" y="18712"/>
                  </a:cubicBezTo>
                  <a:lnTo>
                    <a:pt x="23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52"/>
            <p:cNvSpPr/>
            <p:nvPr/>
          </p:nvSpPr>
          <p:spPr>
            <a:xfrm>
              <a:off x="1837082" y="2286141"/>
              <a:ext cx="230756" cy="8834"/>
            </a:xfrm>
            <a:custGeom>
              <a:avLst/>
              <a:gdLst/>
              <a:ahLst/>
              <a:cxnLst/>
              <a:rect l="l" t="t" r="r" b="b"/>
              <a:pathLst>
                <a:path w="15412" h="590" extrusionOk="0">
                  <a:moveTo>
                    <a:pt x="1" y="1"/>
                  </a:moveTo>
                  <a:lnTo>
                    <a:pt x="1" y="589"/>
                  </a:lnTo>
                  <a:lnTo>
                    <a:pt x="15412" y="589"/>
                  </a:lnTo>
                  <a:lnTo>
                    <a:pt x="154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52"/>
            <p:cNvSpPr/>
            <p:nvPr/>
          </p:nvSpPr>
          <p:spPr>
            <a:xfrm>
              <a:off x="1900041" y="2262843"/>
              <a:ext cx="167797" cy="9148"/>
            </a:xfrm>
            <a:custGeom>
              <a:avLst/>
              <a:gdLst/>
              <a:ahLst/>
              <a:cxnLst/>
              <a:rect l="l" t="t" r="r" b="b"/>
              <a:pathLst>
                <a:path w="11207" h="611" extrusionOk="0">
                  <a:moveTo>
                    <a:pt x="1" y="1"/>
                  </a:moveTo>
                  <a:lnTo>
                    <a:pt x="1" y="611"/>
                  </a:lnTo>
                  <a:lnTo>
                    <a:pt x="11207" y="611"/>
                  </a:lnTo>
                  <a:lnTo>
                    <a:pt x="112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52"/>
            <p:cNvSpPr/>
            <p:nvPr/>
          </p:nvSpPr>
          <p:spPr>
            <a:xfrm>
              <a:off x="1838339" y="1962854"/>
              <a:ext cx="229498" cy="280180"/>
            </a:xfrm>
            <a:custGeom>
              <a:avLst/>
              <a:gdLst/>
              <a:ahLst/>
              <a:cxnLst/>
              <a:rect l="l" t="t" r="r" b="b"/>
              <a:pathLst>
                <a:path w="15328" h="18713" extrusionOk="0">
                  <a:moveTo>
                    <a:pt x="1" y="1"/>
                  </a:moveTo>
                  <a:lnTo>
                    <a:pt x="1" y="18712"/>
                  </a:lnTo>
                  <a:lnTo>
                    <a:pt x="15328" y="18712"/>
                  </a:lnTo>
                  <a:lnTo>
                    <a:pt x="1532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52"/>
            <p:cNvSpPr/>
            <p:nvPr/>
          </p:nvSpPr>
          <p:spPr>
            <a:xfrm>
              <a:off x="1854091" y="1978905"/>
              <a:ext cx="197697" cy="248394"/>
            </a:xfrm>
            <a:custGeom>
              <a:avLst/>
              <a:gdLst/>
              <a:ahLst/>
              <a:cxnLst/>
              <a:rect l="l" t="t" r="r" b="b"/>
              <a:pathLst>
                <a:path w="13204" h="16590" extrusionOk="0">
                  <a:moveTo>
                    <a:pt x="0" y="1"/>
                  </a:moveTo>
                  <a:lnTo>
                    <a:pt x="0" y="16589"/>
                  </a:lnTo>
                  <a:lnTo>
                    <a:pt x="13203" y="16589"/>
                  </a:lnTo>
                  <a:lnTo>
                    <a:pt x="132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4" name="Google Shape;1094;p52"/>
          <p:cNvGrpSpPr/>
          <p:nvPr/>
        </p:nvGrpSpPr>
        <p:grpSpPr>
          <a:xfrm>
            <a:off x="4238679" y="1368586"/>
            <a:ext cx="581866" cy="582351"/>
            <a:chOff x="3508282" y="3810341"/>
            <a:chExt cx="351644" cy="351959"/>
          </a:xfrm>
        </p:grpSpPr>
        <p:sp>
          <p:nvSpPr>
            <p:cNvPr id="1095" name="Google Shape;1095;p52"/>
            <p:cNvSpPr/>
            <p:nvPr/>
          </p:nvSpPr>
          <p:spPr>
            <a:xfrm>
              <a:off x="3508282" y="3810341"/>
              <a:ext cx="133180" cy="64232"/>
            </a:xfrm>
            <a:custGeom>
              <a:avLst/>
              <a:gdLst/>
              <a:ahLst/>
              <a:cxnLst/>
              <a:rect l="l" t="t" r="r" b="b"/>
              <a:pathLst>
                <a:path w="8895" h="4290" extrusionOk="0">
                  <a:moveTo>
                    <a:pt x="2503" y="1"/>
                  </a:moveTo>
                  <a:cubicBezTo>
                    <a:pt x="1115" y="1"/>
                    <a:pt x="1" y="1115"/>
                    <a:pt x="1" y="2503"/>
                  </a:cubicBezTo>
                  <a:cubicBezTo>
                    <a:pt x="1" y="3491"/>
                    <a:pt x="800" y="4290"/>
                    <a:pt x="1788" y="4290"/>
                  </a:cubicBezTo>
                  <a:cubicBezTo>
                    <a:pt x="2797" y="4290"/>
                    <a:pt x="7191" y="3491"/>
                    <a:pt x="7191" y="2503"/>
                  </a:cubicBezTo>
                  <a:lnTo>
                    <a:pt x="8600" y="2503"/>
                  </a:lnTo>
                  <a:cubicBezTo>
                    <a:pt x="8600" y="1809"/>
                    <a:pt x="8894" y="1178"/>
                    <a:pt x="8432" y="737"/>
                  </a:cubicBezTo>
                  <a:cubicBezTo>
                    <a:pt x="7990" y="274"/>
                    <a:pt x="3197" y="1"/>
                    <a:pt x="25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52"/>
            <p:cNvSpPr/>
            <p:nvPr/>
          </p:nvSpPr>
          <p:spPr>
            <a:xfrm>
              <a:off x="3535053" y="3847802"/>
              <a:ext cx="58872" cy="26771"/>
            </a:xfrm>
            <a:custGeom>
              <a:avLst/>
              <a:gdLst/>
              <a:ahLst/>
              <a:cxnLst/>
              <a:rect l="l" t="t" r="r" b="b"/>
              <a:pathLst>
                <a:path w="3932" h="1788" extrusionOk="0">
                  <a:moveTo>
                    <a:pt x="1808" y="1"/>
                  </a:moveTo>
                  <a:cubicBezTo>
                    <a:pt x="1808" y="989"/>
                    <a:pt x="1009" y="1788"/>
                    <a:pt x="0" y="1788"/>
                  </a:cubicBezTo>
                  <a:lnTo>
                    <a:pt x="3932" y="1788"/>
                  </a:lnTo>
                  <a:lnTo>
                    <a:pt x="39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52"/>
            <p:cNvSpPr/>
            <p:nvPr/>
          </p:nvSpPr>
          <p:spPr>
            <a:xfrm>
              <a:off x="3545743" y="3810341"/>
              <a:ext cx="239261" cy="351959"/>
            </a:xfrm>
            <a:custGeom>
              <a:avLst/>
              <a:gdLst/>
              <a:ahLst/>
              <a:cxnLst/>
              <a:rect l="l" t="t" r="r" b="b"/>
              <a:pathLst>
                <a:path w="15980" h="23507" extrusionOk="0">
                  <a:moveTo>
                    <a:pt x="1" y="1"/>
                  </a:moveTo>
                  <a:cubicBezTo>
                    <a:pt x="653" y="1"/>
                    <a:pt x="1304" y="253"/>
                    <a:pt x="1767" y="737"/>
                  </a:cubicBezTo>
                  <a:cubicBezTo>
                    <a:pt x="1872" y="821"/>
                    <a:pt x="1956" y="926"/>
                    <a:pt x="2040" y="1031"/>
                  </a:cubicBezTo>
                  <a:cubicBezTo>
                    <a:pt x="2335" y="1451"/>
                    <a:pt x="2503" y="1977"/>
                    <a:pt x="2503" y="2503"/>
                  </a:cubicBezTo>
                  <a:lnTo>
                    <a:pt x="2503" y="21004"/>
                  </a:lnTo>
                  <a:cubicBezTo>
                    <a:pt x="2503" y="22371"/>
                    <a:pt x="3617" y="23506"/>
                    <a:pt x="5005" y="23506"/>
                  </a:cubicBezTo>
                  <a:lnTo>
                    <a:pt x="8747" y="23506"/>
                  </a:lnTo>
                  <a:cubicBezTo>
                    <a:pt x="9209" y="23065"/>
                    <a:pt x="11312" y="23212"/>
                    <a:pt x="11312" y="22539"/>
                  </a:cubicBezTo>
                  <a:lnTo>
                    <a:pt x="15979" y="19217"/>
                  </a:lnTo>
                  <a:lnTo>
                    <a:pt x="15979" y="2503"/>
                  </a:lnTo>
                  <a:cubicBezTo>
                    <a:pt x="15979" y="1115"/>
                    <a:pt x="14865" y="1"/>
                    <a:pt x="134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52"/>
            <p:cNvSpPr/>
            <p:nvPr/>
          </p:nvSpPr>
          <p:spPr>
            <a:xfrm>
              <a:off x="3583205" y="4082317"/>
              <a:ext cx="201799" cy="79983"/>
            </a:xfrm>
            <a:custGeom>
              <a:avLst/>
              <a:gdLst/>
              <a:ahLst/>
              <a:cxnLst/>
              <a:rect l="l" t="t" r="r" b="b"/>
              <a:pathLst>
                <a:path w="13478" h="5342" extrusionOk="0">
                  <a:moveTo>
                    <a:pt x="1" y="1"/>
                  </a:moveTo>
                  <a:lnTo>
                    <a:pt x="1" y="2839"/>
                  </a:lnTo>
                  <a:cubicBezTo>
                    <a:pt x="1" y="4206"/>
                    <a:pt x="1115" y="5341"/>
                    <a:pt x="2503" y="5341"/>
                  </a:cubicBezTo>
                  <a:lnTo>
                    <a:pt x="6245" y="5341"/>
                  </a:lnTo>
                  <a:cubicBezTo>
                    <a:pt x="6707" y="4900"/>
                    <a:pt x="8810" y="5047"/>
                    <a:pt x="8810" y="4374"/>
                  </a:cubicBezTo>
                  <a:lnTo>
                    <a:pt x="13477" y="1052"/>
                  </a:lnTo>
                  <a:lnTo>
                    <a:pt x="134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52"/>
            <p:cNvSpPr/>
            <p:nvPr/>
          </p:nvSpPr>
          <p:spPr>
            <a:xfrm>
              <a:off x="3545429" y="3810341"/>
              <a:ext cx="232328" cy="15437"/>
            </a:xfrm>
            <a:custGeom>
              <a:avLst/>
              <a:gdLst/>
              <a:ahLst/>
              <a:cxnLst/>
              <a:rect l="l" t="t" r="r" b="b"/>
              <a:pathLst>
                <a:path w="15517" h="1031" extrusionOk="0">
                  <a:moveTo>
                    <a:pt x="1" y="1"/>
                  </a:moveTo>
                  <a:cubicBezTo>
                    <a:pt x="674" y="1"/>
                    <a:pt x="1304" y="253"/>
                    <a:pt x="1788" y="737"/>
                  </a:cubicBezTo>
                  <a:cubicBezTo>
                    <a:pt x="1872" y="821"/>
                    <a:pt x="1956" y="926"/>
                    <a:pt x="2040" y="1031"/>
                  </a:cubicBezTo>
                  <a:lnTo>
                    <a:pt x="15517" y="1031"/>
                  </a:lnTo>
                  <a:cubicBezTo>
                    <a:pt x="15054" y="379"/>
                    <a:pt x="14297" y="1"/>
                    <a:pt x="134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52"/>
            <p:cNvSpPr/>
            <p:nvPr/>
          </p:nvSpPr>
          <p:spPr>
            <a:xfrm>
              <a:off x="3620666" y="4097753"/>
              <a:ext cx="239261" cy="64546"/>
            </a:xfrm>
            <a:custGeom>
              <a:avLst/>
              <a:gdLst/>
              <a:ahLst/>
              <a:cxnLst/>
              <a:rect l="l" t="t" r="r" b="b"/>
              <a:pathLst>
                <a:path w="15980" h="4311" extrusionOk="0">
                  <a:moveTo>
                    <a:pt x="715" y="0"/>
                  </a:moveTo>
                  <a:cubicBezTo>
                    <a:pt x="1704" y="0"/>
                    <a:pt x="2503" y="820"/>
                    <a:pt x="2503" y="1808"/>
                  </a:cubicBezTo>
                  <a:cubicBezTo>
                    <a:pt x="2503" y="2355"/>
                    <a:pt x="2313" y="2901"/>
                    <a:pt x="1977" y="3343"/>
                  </a:cubicBezTo>
                  <a:cubicBezTo>
                    <a:pt x="1914" y="3406"/>
                    <a:pt x="1851" y="3490"/>
                    <a:pt x="1767" y="3574"/>
                  </a:cubicBezTo>
                  <a:cubicBezTo>
                    <a:pt x="1304" y="4037"/>
                    <a:pt x="673" y="4310"/>
                    <a:pt x="1" y="4310"/>
                  </a:cubicBezTo>
                  <a:lnTo>
                    <a:pt x="13477" y="4310"/>
                  </a:lnTo>
                  <a:cubicBezTo>
                    <a:pt x="14129" y="4310"/>
                    <a:pt x="14760" y="4037"/>
                    <a:pt x="15243" y="3574"/>
                  </a:cubicBezTo>
                  <a:cubicBezTo>
                    <a:pt x="15306" y="3490"/>
                    <a:pt x="15390" y="3406"/>
                    <a:pt x="15454" y="3343"/>
                  </a:cubicBezTo>
                  <a:cubicBezTo>
                    <a:pt x="15790" y="2901"/>
                    <a:pt x="15979" y="2355"/>
                    <a:pt x="15979" y="1808"/>
                  </a:cubicBezTo>
                  <a:cubicBezTo>
                    <a:pt x="15979" y="820"/>
                    <a:pt x="15180" y="21"/>
                    <a:pt x="14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52"/>
            <p:cNvSpPr/>
            <p:nvPr/>
          </p:nvSpPr>
          <p:spPr>
            <a:xfrm>
              <a:off x="3620666" y="4147791"/>
              <a:ext cx="231385" cy="14508"/>
            </a:xfrm>
            <a:custGeom>
              <a:avLst/>
              <a:gdLst/>
              <a:ahLst/>
              <a:cxnLst/>
              <a:rect l="l" t="t" r="r" b="b"/>
              <a:pathLst>
                <a:path w="15454" h="969" extrusionOk="0">
                  <a:moveTo>
                    <a:pt x="1977" y="1"/>
                  </a:moveTo>
                  <a:cubicBezTo>
                    <a:pt x="1914" y="64"/>
                    <a:pt x="1851" y="148"/>
                    <a:pt x="1767" y="232"/>
                  </a:cubicBezTo>
                  <a:cubicBezTo>
                    <a:pt x="1304" y="695"/>
                    <a:pt x="673" y="968"/>
                    <a:pt x="1" y="968"/>
                  </a:cubicBezTo>
                  <a:lnTo>
                    <a:pt x="13477" y="968"/>
                  </a:lnTo>
                  <a:cubicBezTo>
                    <a:pt x="14129" y="968"/>
                    <a:pt x="14760" y="695"/>
                    <a:pt x="15243" y="232"/>
                  </a:cubicBezTo>
                  <a:cubicBezTo>
                    <a:pt x="15306" y="148"/>
                    <a:pt x="15390" y="64"/>
                    <a:pt x="15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52"/>
            <p:cNvSpPr/>
            <p:nvPr/>
          </p:nvSpPr>
          <p:spPr>
            <a:xfrm>
              <a:off x="3604301" y="4097753"/>
              <a:ext cx="53841" cy="27085"/>
            </a:xfrm>
            <a:custGeom>
              <a:avLst/>
              <a:gdLst/>
              <a:ahLst/>
              <a:cxnLst/>
              <a:rect l="l" t="t" r="r" b="b"/>
              <a:pathLst>
                <a:path w="3596" h="1809" extrusionOk="0">
                  <a:moveTo>
                    <a:pt x="1787" y="0"/>
                  </a:moveTo>
                  <a:cubicBezTo>
                    <a:pt x="799" y="0"/>
                    <a:pt x="0" y="820"/>
                    <a:pt x="0" y="1808"/>
                  </a:cubicBezTo>
                  <a:lnTo>
                    <a:pt x="3596" y="1808"/>
                  </a:lnTo>
                  <a:cubicBezTo>
                    <a:pt x="3575" y="820"/>
                    <a:pt x="2776" y="0"/>
                    <a:pt x="17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52"/>
            <p:cNvSpPr/>
            <p:nvPr/>
          </p:nvSpPr>
          <p:spPr>
            <a:xfrm>
              <a:off x="3606187" y="3867401"/>
              <a:ext cx="159292" cy="25124"/>
            </a:xfrm>
            <a:custGeom>
              <a:avLst/>
              <a:gdLst/>
              <a:ahLst/>
              <a:cxnLst/>
              <a:rect l="l" t="t" r="r" b="b"/>
              <a:pathLst>
                <a:path w="10639" h="1678" extrusionOk="0">
                  <a:moveTo>
                    <a:pt x="4353" y="0"/>
                  </a:moveTo>
                  <a:cubicBezTo>
                    <a:pt x="3901" y="0"/>
                    <a:pt x="3449" y="195"/>
                    <a:pt x="3133" y="584"/>
                  </a:cubicBezTo>
                  <a:cubicBezTo>
                    <a:pt x="2954" y="836"/>
                    <a:pt x="2681" y="962"/>
                    <a:pt x="2410" y="962"/>
                  </a:cubicBezTo>
                  <a:cubicBezTo>
                    <a:pt x="2140" y="962"/>
                    <a:pt x="1872" y="836"/>
                    <a:pt x="1703" y="584"/>
                  </a:cubicBezTo>
                  <a:cubicBezTo>
                    <a:pt x="1388" y="226"/>
                    <a:pt x="947" y="16"/>
                    <a:pt x="484" y="16"/>
                  </a:cubicBezTo>
                  <a:cubicBezTo>
                    <a:pt x="477" y="16"/>
                    <a:pt x="471" y="16"/>
                    <a:pt x="464" y="16"/>
                  </a:cubicBezTo>
                  <a:cubicBezTo>
                    <a:pt x="1" y="16"/>
                    <a:pt x="7" y="731"/>
                    <a:pt x="484" y="731"/>
                  </a:cubicBezTo>
                  <a:cubicBezTo>
                    <a:pt x="757" y="731"/>
                    <a:pt x="1031" y="878"/>
                    <a:pt x="1199" y="1109"/>
                  </a:cubicBezTo>
                  <a:cubicBezTo>
                    <a:pt x="1514" y="1488"/>
                    <a:pt x="1966" y="1677"/>
                    <a:pt x="2418" y="1677"/>
                  </a:cubicBezTo>
                  <a:cubicBezTo>
                    <a:pt x="2870" y="1677"/>
                    <a:pt x="3322" y="1488"/>
                    <a:pt x="3638" y="1109"/>
                  </a:cubicBezTo>
                  <a:cubicBezTo>
                    <a:pt x="3806" y="857"/>
                    <a:pt x="4079" y="731"/>
                    <a:pt x="4353" y="731"/>
                  </a:cubicBezTo>
                  <a:cubicBezTo>
                    <a:pt x="4626" y="731"/>
                    <a:pt x="4899" y="857"/>
                    <a:pt x="5067" y="1109"/>
                  </a:cubicBezTo>
                  <a:cubicBezTo>
                    <a:pt x="5383" y="1488"/>
                    <a:pt x="5835" y="1677"/>
                    <a:pt x="6287" y="1677"/>
                  </a:cubicBezTo>
                  <a:cubicBezTo>
                    <a:pt x="6739" y="1677"/>
                    <a:pt x="7191" y="1488"/>
                    <a:pt x="7506" y="1109"/>
                  </a:cubicBezTo>
                  <a:cubicBezTo>
                    <a:pt x="7685" y="857"/>
                    <a:pt x="7958" y="731"/>
                    <a:pt x="8229" y="731"/>
                  </a:cubicBezTo>
                  <a:cubicBezTo>
                    <a:pt x="8500" y="731"/>
                    <a:pt x="8768" y="857"/>
                    <a:pt x="8936" y="1109"/>
                  </a:cubicBezTo>
                  <a:cubicBezTo>
                    <a:pt x="9251" y="1467"/>
                    <a:pt x="9693" y="1677"/>
                    <a:pt x="10176" y="1677"/>
                  </a:cubicBezTo>
                  <a:cubicBezTo>
                    <a:pt x="10639" y="1677"/>
                    <a:pt x="10639" y="962"/>
                    <a:pt x="10176" y="962"/>
                  </a:cubicBezTo>
                  <a:cubicBezTo>
                    <a:pt x="9882" y="962"/>
                    <a:pt x="9609" y="815"/>
                    <a:pt x="9461" y="584"/>
                  </a:cubicBezTo>
                  <a:cubicBezTo>
                    <a:pt x="9136" y="195"/>
                    <a:pt x="8678" y="0"/>
                    <a:pt x="8224" y="0"/>
                  </a:cubicBezTo>
                  <a:cubicBezTo>
                    <a:pt x="7769" y="0"/>
                    <a:pt x="7317" y="195"/>
                    <a:pt x="7002" y="584"/>
                  </a:cubicBezTo>
                  <a:cubicBezTo>
                    <a:pt x="6833" y="836"/>
                    <a:pt x="6565" y="962"/>
                    <a:pt x="6295" y="962"/>
                  </a:cubicBezTo>
                  <a:cubicBezTo>
                    <a:pt x="6024" y="962"/>
                    <a:pt x="5751" y="836"/>
                    <a:pt x="5572" y="584"/>
                  </a:cubicBezTo>
                  <a:cubicBezTo>
                    <a:pt x="5257" y="195"/>
                    <a:pt x="4805" y="0"/>
                    <a:pt x="4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52"/>
            <p:cNvSpPr/>
            <p:nvPr/>
          </p:nvSpPr>
          <p:spPr>
            <a:xfrm>
              <a:off x="3606187" y="3904159"/>
              <a:ext cx="159292" cy="25184"/>
            </a:xfrm>
            <a:custGeom>
              <a:avLst/>
              <a:gdLst/>
              <a:ahLst/>
              <a:cxnLst/>
              <a:rect l="l" t="t" r="r" b="b"/>
              <a:pathLst>
                <a:path w="10639" h="1682" extrusionOk="0">
                  <a:moveTo>
                    <a:pt x="484" y="0"/>
                  </a:moveTo>
                  <a:cubicBezTo>
                    <a:pt x="1" y="0"/>
                    <a:pt x="1" y="736"/>
                    <a:pt x="484" y="736"/>
                  </a:cubicBezTo>
                  <a:cubicBezTo>
                    <a:pt x="757" y="736"/>
                    <a:pt x="1031" y="883"/>
                    <a:pt x="1199" y="1093"/>
                  </a:cubicBezTo>
                  <a:cubicBezTo>
                    <a:pt x="1514" y="1482"/>
                    <a:pt x="1966" y="1677"/>
                    <a:pt x="2418" y="1677"/>
                  </a:cubicBezTo>
                  <a:cubicBezTo>
                    <a:pt x="2870" y="1677"/>
                    <a:pt x="3322" y="1482"/>
                    <a:pt x="3638" y="1093"/>
                  </a:cubicBezTo>
                  <a:cubicBezTo>
                    <a:pt x="3806" y="852"/>
                    <a:pt x="4079" y="731"/>
                    <a:pt x="4353" y="731"/>
                  </a:cubicBezTo>
                  <a:cubicBezTo>
                    <a:pt x="4626" y="731"/>
                    <a:pt x="4899" y="852"/>
                    <a:pt x="5067" y="1093"/>
                  </a:cubicBezTo>
                  <a:cubicBezTo>
                    <a:pt x="5383" y="1482"/>
                    <a:pt x="5835" y="1677"/>
                    <a:pt x="6287" y="1677"/>
                  </a:cubicBezTo>
                  <a:cubicBezTo>
                    <a:pt x="6739" y="1677"/>
                    <a:pt x="7191" y="1482"/>
                    <a:pt x="7506" y="1093"/>
                  </a:cubicBezTo>
                  <a:cubicBezTo>
                    <a:pt x="7685" y="852"/>
                    <a:pt x="7958" y="731"/>
                    <a:pt x="8229" y="731"/>
                  </a:cubicBezTo>
                  <a:cubicBezTo>
                    <a:pt x="8500" y="731"/>
                    <a:pt x="8768" y="852"/>
                    <a:pt x="8936" y="1093"/>
                  </a:cubicBezTo>
                  <a:cubicBezTo>
                    <a:pt x="9251" y="1472"/>
                    <a:pt x="9693" y="1682"/>
                    <a:pt x="10176" y="1682"/>
                  </a:cubicBezTo>
                  <a:cubicBezTo>
                    <a:pt x="10639" y="1682"/>
                    <a:pt x="10639" y="967"/>
                    <a:pt x="10176" y="967"/>
                  </a:cubicBezTo>
                  <a:cubicBezTo>
                    <a:pt x="9882" y="967"/>
                    <a:pt x="9609" y="820"/>
                    <a:pt x="9461" y="589"/>
                  </a:cubicBezTo>
                  <a:cubicBezTo>
                    <a:pt x="9136" y="200"/>
                    <a:pt x="8678" y="5"/>
                    <a:pt x="8224" y="5"/>
                  </a:cubicBezTo>
                  <a:cubicBezTo>
                    <a:pt x="7769" y="5"/>
                    <a:pt x="7317" y="200"/>
                    <a:pt x="7002" y="589"/>
                  </a:cubicBezTo>
                  <a:cubicBezTo>
                    <a:pt x="6833" y="841"/>
                    <a:pt x="6565" y="967"/>
                    <a:pt x="6295" y="967"/>
                  </a:cubicBezTo>
                  <a:cubicBezTo>
                    <a:pt x="6024" y="967"/>
                    <a:pt x="5751" y="841"/>
                    <a:pt x="5572" y="589"/>
                  </a:cubicBezTo>
                  <a:cubicBezTo>
                    <a:pt x="5257" y="200"/>
                    <a:pt x="4805" y="5"/>
                    <a:pt x="4353" y="5"/>
                  </a:cubicBezTo>
                  <a:cubicBezTo>
                    <a:pt x="3901" y="5"/>
                    <a:pt x="3449" y="200"/>
                    <a:pt x="3133" y="589"/>
                  </a:cubicBezTo>
                  <a:cubicBezTo>
                    <a:pt x="2954" y="841"/>
                    <a:pt x="2681" y="967"/>
                    <a:pt x="2410" y="967"/>
                  </a:cubicBezTo>
                  <a:cubicBezTo>
                    <a:pt x="2140" y="967"/>
                    <a:pt x="1872" y="841"/>
                    <a:pt x="1703" y="589"/>
                  </a:cubicBezTo>
                  <a:cubicBezTo>
                    <a:pt x="1388" y="231"/>
                    <a:pt x="947" y="21"/>
                    <a:pt x="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52"/>
            <p:cNvSpPr/>
            <p:nvPr/>
          </p:nvSpPr>
          <p:spPr>
            <a:xfrm>
              <a:off x="3606187" y="3940976"/>
              <a:ext cx="159292" cy="25199"/>
            </a:xfrm>
            <a:custGeom>
              <a:avLst/>
              <a:gdLst/>
              <a:ahLst/>
              <a:cxnLst/>
              <a:rect l="l" t="t" r="r" b="b"/>
              <a:pathLst>
                <a:path w="10639" h="1683" extrusionOk="0">
                  <a:moveTo>
                    <a:pt x="484" y="1"/>
                  </a:moveTo>
                  <a:cubicBezTo>
                    <a:pt x="1" y="1"/>
                    <a:pt x="1" y="737"/>
                    <a:pt x="484" y="737"/>
                  </a:cubicBezTo>
                  <a:cubicBezTo>
                    <a:pt x="757" y="737"/>
                    <a:pt x="1031" y="884"/>
                    <a:pt x="1199" y="1094"/>
                  </a:cubicBezTo>
                  <a:cubicBezTo>
                    <a:pt x="1514" y="1483"/>
                    <a:pt x="1966" y="1678"/>
                    <a:pt x="2418" y="1678"/>
                  </a:cubicBezTo>
                  <a:cubicBezTo>
                    <a:pt x="2870" y="1678"/>
                    <a:pt x="3322" y="1483"/>
                    <a:pt x="3638" y="1094"/>
                  </a:cubicBezTo>
                  <a:cubicBezTo>
                    <a:pt x="3806" y="852"/>
                    <a:pt x="4079" y="732"/>
                    <a:pt x="4353" y="732"/>
                  </a:cubicBezTo>
                  <a:cubicBezTo>
                    <a:pt x="4626" y="732"/>
                    <a:pt x="4899" y="852"/>
                    <a:pt x="5067" y="1094"/>
                  </a:cubicBezTo>
                  <a:cubicBezTo>
                    <a:pt x="5383" y="1483"/>
                    <a:pt x="5835" y="1678"/>
                    <a:pt x="6287" y="1678"/>
                  </a:cubicBezTo>
                  <a:cubicBezTo>
                    <a:pt x="6739" y="1678"/>
                    <a:pt x="7191" y="1483"/>
                    <a:pt x="7506" y="1094"/>
                  </a:cubicBezTo>
                  <a:cubicBezTo>
                    <a:pt x="7685" y="852"/>
                    <a:pt x="7958" y="732"/>
                    <a:pt x="8229" y="732"/>
                  </a:cubicBezTo>
                  <a:cubicBezTo>
                    <a:pt x="8500" y="732"/>
                    <a:pt x="8768" y="852"/>
                    <a:pt x="8936" y="1094"/>
                  </a:cubicBezTo>
                  <a:cubicBezTo>
                    <a:pt x="9251" y="1473"/>
                    <a:pt x="9693" y="1683"/>
                    <a:pt x="10176" y="1683"/>
                  </a:cubicBezTo>
                  <a:cubicBezTo>
                    <a:pt x="10639" y="1683"/>
                    <a:pt x="10639" y="968"/>
                    <a:pt x="10176" y="968"/>
                  </a:cubicBezTo>
                  <a:cubicBezTo>
                    <a:pt x="9882" y="968"/>
                    <a:pt x="9609" y="821"/>
                    <a:pt x="9461" y="590"/>
                  </a:cubicBezTo>
                  <a:cubicBezTo>
                    <a:pt x="9136" y="201"/>
                    <a:pt x="8678" y="6"/>
                    <a:pt x="8224" y="6"/>
                  </a:cubicBezTo>
                  <a:cubicBezTo>
                    <a:pt x="7769" y="6"/>
                    <a:pt x="7317" y="201"/>
                    <a:pt x="7002" y="590"/>
                  </a:cubicBezTo>
                  <a:cubicBezTo>
                    <a:pt x="6833" y="842"/>
                    <a:pt x="6565" y="968"/>
                    <a:pt x="6295" y="968"/>
                  </a:cubicBezTo>
                  <a:cubicBezTo>
                    <a:pt x="6024" y="968"/>
                    <a:pt x="5751" y="842"/>
                    <a:pt x="5572" y="590"/>
                  </a:cubicBezTo>
                  <a:cubicBezTo>
                    <a:pt x="5257" y="201"/>
                    <a:pt x="4805" y="6"/>
                    <a:pt x="4353" y="6"/>
                  </a:cubicBezTo>
                  <a:cubicBezTo>
                    <a:pt x="3901" y="6"/>
                    <a:pt x="3449" y="201"/>
                    <a:pt x="3133" y="590"/>
                  </a:cubicBezTo>
                  <a:cubicBezTo>
                    <a:pt x="2954" y="842"/>
                    <a:pt x="2681" y="968"/>
                    <a:pt x="2410" y="968"/>
                  </a:cubicBezTo>
                  <a:cubicBezTo>
                    <a:pt x="2140" y="968"/>
                    <a:pt x="1872" y="842"/>
                    <a:pt x="1703" y="590"/>
                  </a:cubicBezTo>
                  <a:cubicBezTo>
                    <a:pt x="1388" y="232"/>
                    <a:pt x="947" y="22"/>
                    <a:pt x="4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52"/>
            <p:cNvSpPr/>
            <p:nvPr/>
          </p:nvSpPr>
          <p:spPr>
            <a:xfrm>
              <a:off x="3711639" y="3882434"/>
              <a:ext cx="147030" cy="147015"/>
            </a:xfrm>
            <a:custGeom>
              <a:avLst/>
              <a:gdLst/>
              <a:ahLst/>
              <a:cxnLst/>
              <a:rect l="l" t="t" r="r" b="b"/>
              <a:pathLst>
                <a:path w="9820" h="9819" extrusionOk="0">
                  <a:moveTo>
                    <a:pt x="9819" y="0"/>
                  </a:moveTo>
                  <a:cubicBezTo>
                    <a:pt x="6665" y="169"/>
                    <a:pt x="3953" y="1220"/>
                    <a:pt x="1977" y="3196"/>
                  </a:cubicBezTo>
                  <a:cubicBezTo>
                    <a:pt x="1" y="5193"/>
                    <a:pt x="421" y="6434"/>
                    <a:pt x="232" y="9587"/>
                  </a:cubicBezTo>
                  <a:cubicBezTo>
                    <a:pt x="3407" y="9398"/>
                    <a:pt x="4647" y="9819"/>
                    <a:pt x="6623" y="7842"/>
                  </a:cubicBezTo>
                  <a:cubicBezTo>
                    <a:pt x="7107" y="7359"/>
                    <a:pt x="7548" y="6812"/>
                    <a:pt x="7927" y="6245"/>
                  </a:cubicBezTo>
                  <a:lnTo>
                    <a:pt x="6203" y="5950"/>
                  </a:lnTo>
                  <a:lnTo>
                    <a:pt x="6224" y="5929"/>
                  </a:lnTo>
                  <a:cubicBezTo>
                    <a:pt x="8326" y="4668"/>
                    <a:pt x="9672" y="2460"/>
                    <a:pt x="9819" y="42"/>
                  </a:cubicBezTo>
                  <a:lnTo>
                    <a:pt x="98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52"/>
            <p:cNvSpPr/>
            <p:nvPr/>
          </p:nvSpPr>
          <p:spPr>
            <a:xfrm>
              <a:off x="3682996" y="3930915"/>
              <a:ext cx="127191" cy="127176"/>
            </a:xfrm>
            <a:custGeom>
              <a:avLst/>
              <a:gdLst/>
              <a:ahLst/>
              <a:cxnLst/>
              <a:rect l="l" t="t" r="r" b="b"/>
              <a:pathLst>
                <a:path w="8495" h="8494" extrusionOk="0">
                  <a:moveTo>
                    <a:pt x="8494" y="0"/>
                  </a:moveTo>
                  <a:lnTo>
                    <a:pt x="8494" y="0"/>
                  </a:lnTo>
                  <a:cubicBezTo>
                    <a:pt x="4983" y="2061"/>
                    <a:pt x="2061" y="4983"/>
                    <a:pt x="0" y="8494"/>
                  </a:cubicBezTo>
                  <a:cubicBezTo>
                    <a:pt x="3512" y="6434"/>
                    <a:pt x="6434" y="3511"/>
                    <a:pt x="84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8" name="Google Shape;1108;p52"/>
          <p:cNvGrpSpPr/>
          <p:nvPr/>
        </p:nvGrpSpPr>
        <p:grpSpPr>
          <a:xfrm>
            <a:off x="6583761" y="1368617"/>
            <a:ext cx="507619" cy="582374"/>
            <a:chOff x="3977326" y="1952149"/>
            <a:chExt cx="327074" cy="375241"/>
          </a:xfrm>
        </p:grpSpPr>
        <p:sp>
          <p:nvSpPr>
            <p:cNvPr id="1109" name="Google Shape;1109;p52"/>
            <p:cNvSpPr/>
            <p:nvPr/>
          </p:nvSpPr>
          <p:spPr>
            <a:xfrm>
              <a:off x="4035868" y="2103566"/>
              <a:ext cx="209974" cy="49754"/>
            </a:xfrm>
            <a:custGeom>
              <a:avLst/>
              <a:gdLst/>
              <a:ahLst/>
              <a:cxnLst/>
              <a:rect l="l" t="t" r="r" b="b"/>
              <a:pathLst>
                <a:path w="14024" h="3323" extrusionOk="0">
                  <a:moveTo>
                    <a:pt x="379" y="1"/>
                  </a:moveTo>
                  <a:cubicBezTo>
                    <a:pt x="169" y="1"/>
                    <a:pt x="1" y="169"/>
                    <a:pt x="1" y="358"/>
                  </a:cubicBezTo>
                  <a:lnTo>
                    <a:pt x="1" y="3322"/>
                  </a:lnTo>
                  <a:lnTo>
                    <a:pt x="14024" y="3322"/>
                  </a:lnTo>
                  <a:lnTo>
                    <a:pt x="14024" y="358"/>
                  </a:lnTo>
                  <a:cubicBezTo>
                    <a:pt x="14024" y="169"/>
                    <a:pt x="13877" y="1"/>
                    <a:pt x="13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52"/>
            <p:cNvSpPr/>
            <p:nvPr/>
          </p:nvSpPr>
          <p:spPr>
            <a:xfrm>
              <a:off x="4035868" y="2142285"/>
              <a:ext cx="209974" cy="185105"/>
            </a:xfrm>
            <a:custGeom>
              <a:avLst/>
              <a:gdLst/>
              <a:ahLst/>
              <a:cxnLst/>
              <a:rect l="l" t="t" r="r" b="b"/>
              <a:pathLst>
                <a:path w="14024" h="12363" extrusionOk="0">
                  <a:moveTo>
                    <a:pt x="1" y="1"/>
                  </a:moveTo>
                  <a:lnTo>
                    <a:pt x="1" y="11984"/>
                  </a:lnTo>
                  <a:cubicBezTo>
                    <a:pt x="1" y="12195"/>
                    <a:pt x="169" y="12363"/>
                    <a:pt x="379" y="12363"/>
                  </a:cubicBezTo>
                  <a:lnTo>
                    <a:pt x="13667" y="12363"/>
                  </a:lnTo>
                  <a:cubicBezTo>
                    <a:pt x="13877" y="12363"/>
                    <a:pt x="14024" y="12195"/>
                    <a:pt x="14024" y="11984"/>
                  </a:cubicBezTo>
                  <a:lnTo>
                    <a:pt x="140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52"/>
            <p:cNvSpPr/>
            <p:nvPr/>
          </p:nvSpPr>
          <p:spPr>
            <a:xfrm>
              <a:off x="4064825" y="2171242"/>
              <a:ext cx="41264" cy="156148"/>
            </a:xfrm>
            <a:custGeom>
              <a:avLst/>
              <a:gdLst/>
              <a:ahLst/>
              <a:cxnLst/>
              <a:rect l="l" t="t" r="r" b="b"/>
              <a:pathLst>
                <a:path w="2756" h="10429" extrusionOk="0">
                  <a:moveTo>
                    <a:pt x="1368" y="1"/>
                  </a:moveTo>
                  <a:cubicBezTo>
                    <a:pt x="611" y="1"/>
                    <a:pt x="1" y="611"/>
                    <a:pt x="1" y="1367"/>
                  </a:cubicBezTo>
                  <a:lnTo>
                    <a:pt x="1" y="10072"/>
                  </a:lnTo>
                  <a:cubicBezTo>
                    <a:pt x="1" y="10282"/>
                    <a:pt x="169" y="10429"/>
                    <a:pt x="379" y="10429"/>
                  </a:cubicBezTo>
                  <a:lnTo>
                    <a:pt x="2377" y="10429"/>
                  </a:lnTo>
                  <a:cubicBezTo>
                    <a:pt x="2587" y="10429"/>
                    <a:pt x="2755" y="10282"/>
                    <a:pt x="2755" y="10072"/>
                  </a:cubicBezTo>
                  <a:lnTo>
                    <a:pt x="2755" y="1367"/>
                  </a:lnTo>
                  <a:cubicBezTo>
                    <a:pt x="2755" y="611"/>
                    <a:pt x="2124" y="1"/>
                    <a:pt x="1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52"/>
            <p:cNvSpPr/>
            <p:nvPr/>
          </p:nvSpPr>
          <p:spPr>
            <a:xfrm>
              <a:off x="4120553" y="2171242"/>
              <a:ext cx="40935" cy="156148"/>
            </a:xfrm>
            <a:custGeom>
              <a:avLst/>
              <a:gdLst/>
              <a:ahLst/>
              <a:cxnLst/>
              <a:rect l="l" t="t" r="r" b="b"/>
              <a:pathLst>
                <a:path w="2734" h="10429" extrusionOk="0">
                  <a:moveTo>
                    <a:pt x="1367" y="1"/>
                  </a:moveTo>
                  <a:cubicBezTo>
                    <a:pt x="610" y="1"/>
                    <a:pt x="0" y="611"/>
                    <a:pt x="0" y="1367"/>
                  </a:cubicBezTo>
                  <a:lnTo>
                    <a:pt x="0" y="10072"/>
                  </a:lnTo>
                  <a:cubicBezTo>
                    <a:pt x="0" y="10282"/>
                    <a:pt x="147" y="10429"/>
                    <a:pt x="358" y="10429"/>
                  </a:cubicBezTo>
                  <a:lnTo>
                    <a:pt x="2355" y="10429"/>
                  </a:lnTo>
                  <a:cubicBezTo>
                    <a:pt x="2565" y="10429"/>
                    <a:pt x="2733" y="10282"/>
                    <a:pt x="2733" y="10072"/>
                  </a:cubicBezTo>
                  <a:lnTo>
                    <a:pt x="2733" y="1367"/>
                  </a:lnTo>
                  <a:cubicBezTo>
                    <a:pt x="2712" y="611"/>
                    <a:pt x="2124" y="1"/>
                    <a:pt x="13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52"/>
            <p:cNvSpPr/>
            <p:nvPr/>
          </p:nvSpPr>
          <p:spPr>
            <a:xfrm>
              <a:off x="4175951" y="2171242"/>
              <a:ext cx="41249" cy="156148"/>
            </a:xfrm>
            <a:custGeom>
              <a:avLst/>
              <a:gdLst/>
              <a:ahLst/>
              <a:cxnLst/>
              <a:rect l="l" t="t" r="r" b="b"/>
              <a:pathLst>
                <a:path w="2755" h="10429" extrusionOk="0">
                  <a:moveTo>
                    <a:pt x="1367" y="1"/>
                  </a:moveTo>
                  <a:cubicBezTo>
                    <a:pt x="610" y="1"/>
                    <a:pt x="1" y="611"/>
                    <a:pt x="1" y="1367"/>
                  </a:cubicBezTo>
                  <a:lnTo>
                    <a:pt x="1" y="10072"/>
                  </a:lnTo>
                  <a:cubicBezTo>
                    <a:pt x="1" y="10282"/>
                    <a:pt x="169" y="10429"/>
                    <a:pt x="379" y="10429"/>
                  </a:cubicBezTo>
                  <a:lnTo>
                    <a:pt x="2376" y="10429"/>
                  </a:lnTo>
                  <a:cubicBezTo>
                    <a:pt x="2587" y="10429"/>
                    <a:pt x="2755" y="10282"/>
                    <a:pt x="2755" y="10072"/>
                  </a:cubicBezTo>
                  <a:lnTo>
                    <a:pt x="2755" y="1367"/>
                  </a:lnTo>
                  <a:cubicBezTo>
                    <a:pt x="2734" y="611"/>
                    <a:pt x="2124" y="1"/>
                    <a:pt x="13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52"/>
            <p:cNvSpPr/>
            <p:nvPr/>
          </p:nvSpPr>
          <p:spPr>
            <a:xfrm>
              <a:off x="3977326" y="1952149"/>
              <a:ext cx="327074" cy="64232"/>
            </a:xfrm>
            <a:custGeom>
              <a:avLst/>
              <a:gdLst/>
              <a:ahLst/>
              <a:cxnLst/>
              <a:rect l="l" t="t" r="r" b="b"/>
              <a:pathLst>
                <a:path w="21845" h="4290" extrusionOk="0">
                  <a:moveTo>
                    <a:pt x="2145" y="1"/>
                  </a:moveTo>
                  <a:cubicBezTo>
                    <a:pt x="967" y="1"/>
                    <a:pt x="0" y="968"/>
                    <a:pt x="0" y="2145"/>
                  </a:cubicBezTo>
                  <a:cubicBezTo>
                    <a:pt x="0" y="3323"/>
                    <a:pt x="967" y="4290"/>
                    <a:pt x="2145" y="4290"/>
                  </a:cubicBezTo>
                  <a:lnTo>
                    <a:pt x="19700" y="4290"/>
                  </a:lnTo>
                  <a:cubicBezTo>
                    <a:pt x="20877" y="4290"/>
                    <a:pt x="21844" y="3323"/>
                    <a:pt x="21844" y="2145"/>
                  </a:cubicBezTo>
                  <a:cubicBezTo>
                    <a:pt x="21844" y="968"/>
                    <a:pt x="20877" y="1"/>
                    <a:pt x="197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52"/>
            <p:cNvSpPr/>
            <p:nvPr/>
          </p:nvSpPr>
          <p:spPr>
            <a:xfrm>
              <a:off x="4223489" y="2103566"/>
              <a:ext cx="22354" cy="49754"/>
            </a:xfrm>
            <a:custGeom>
              <a:avLst/>
              <a:gdLst/>
              <a:ahLst/>
              <a:cxnLst/>
              <a:rect l="l" t="t" r="r" b="b"/>
              <a:pathLst>
                <a:path w="1493" h="3323" extrusionOk="0">
                  <a:moveTo>
                    <a:pt x="0" y="1"/>
                  </a:moveTo>
                  <a:cubicBezTo>
                    <a:pt x="210" y="1"/>
                    <a:pt x="379" y="169"/>
                    <a:pt x="379" y="358"/>
                  </a:cubicBezTo>
                  <a:lnTo>
                    <a:pt x="379" y="3322"/>
                  </a:lnTo>
                  <a:lnTo>
                    <a:pt x="1493" y="3322"/>
                  </a:lnTo>
                  <a:lnTo>
                    <a:pt x="1493" y="358"/>
                  </a:lnTo>
                  <a:cubicBezTo>
                    <a:pt x="1493" y="169"/>
                    <a:pt x="1346" y="1"/>
                    <a:pt x="1136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52"/>
            <p:cNvSpPr/>
            <p:nvPr/>
          </p:nvSpPr>
          <p:spPr>
            <a:xfrm>
              <a:off x="4223489" y="2142285"/>
              <a:ext cx="22354" cy="185105"/>
            </a:xfrm>
            <a:custGeom>
              <a:avLst/>
              <a:gdLst/>
              <a:ahLst/>
              <a:cxnLst/>
              <a:rect l="l" t="t" r="r" b="b"/>
              <a:pathLst>
                <a:path w="1493" h="12363" extrusionOk="0">
                  <a:moveTo>
                    <a:pt x="379" y="1"/>
                  </a:moveTo>
                  <a:lnTo>
                    <a:pt x="379" y="11984"/>
                  </a:lnTo>
                  <a:cubicBezTo>
                    <a:pt x="379" y="12195"/>
                    <a:pt x="210" y="12363"/>
                    <a:pt x="0" y="12363"/>
                  </a:cubicBezTo>
                  <a:lnTo>
                    <a:pt x="1136" y="12363"/>
                  </a:lnTo>
                  <a:cubicBezTo>
                    <a:pt x="1325" y="12363"/>
                    <a:pt x="1493" y="12195"/>
                    <a:pt x="1493" y="11984"/>
                  </a:cubicBezTo>
                  <a:lnTo>
                    <a:pt x="1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52"/>
            <p:cNvSpPr/>
            <p:nvPr/>
          </p:nvSpPr>
          <p:spPr>
            <a:xfrm>
              <a:off x="4077103" y="2171242"/>
              <a:ext cx="28987" cy="156148"/>
            </a:xfrm>
            <a:custGeom>
              <a:avLst/>
              <a:gdLst/>
              <a:ahLst/>
              <a:cxnLst/>
              <a:rect l="l" t="t" r="r" b="b"/>
              <a:pathLst>
                <a:path w="1936" h="10429" extrusionOk="0">
                  <a:moveTo>
                    <a:pt x="548" y="1"/>
                  </a:moveTo>
                  <a:cubicBezTo>
                    <a:pt x="358" y="1"/>
                    <a:pt x="169" y="43"/>
                    <a:pt x="1" y="106"/>
                  </a:cubicBezTo>
                  <a:cubicBezTo>
                    <a:pt x="484" y="337"/>
                    <a:pt x="800" y="821"/>
                    <a:pt x="800" y="1367"/>
                  </a:cubicBezTo>
                  <a:lnTo>
                    <a:pt x="800" y="10072"/>
                  </a:lnTo>
                  <a:cubicBezTo>
                    <a:pt x="800" y="10282"/>
                    <a:pt x="632" y="10429"/>
                    <a:pt x="442" y="10429"/>
                  </a:cubicBezTo>
                  <a:lnTo>
                    <a:pt x="1557" y="10429"/>
                  </a:lnTo>
                  <a:cubicBezTo>
                    <a:pt x="1767" y="10429"/>
                    <a:pt x="1935" y="10282"/>
                    <a:pt x="1935" y="10072"/>
                  </a:cubicBezTo>
                  <a:lnTo>
                    <a:pt x="1935" y="1367"/>
                  </a:lnTo>
                  <a:cubicBezTo>
                    <a:pt x="1914" y="611"/>
                    <a:pt x="1304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52"/>
            <p:cNvSpPr/>
            <p:nvPr/>
          </p:nvSpPr>
          <p:spPr>
            <a:xfrm>
              <a:off x="4132516" y="2171242"/>
              <a:ext cx="28972" cy="156148"/>
            </a:xfrm>
            <a:custGeom>
              <a:avLst/>
              <a:gdLst/>
              <a:ahLst/>
              <a:cxnLst/>
              <a:rect l="l" t="t" r="r" b="b"/>
              <a:pathLst>
                <a:path w="1935" h="10429" extrusionOk="0">
                  <a:moveTo>
                    <a:pt x="568" y="1"/>
                  </a:moveTo>
                  <a:cubicBezTo>
                    <a:pt x="379" y="1"/>
                    <a:pt x="168" y="43"/>
                    <a:pt x="0" y="106"/>
                  </a:cubicBezTo>
                  <a:cubicBezTo>
                    <a:pt x="484" y="337"/>
                    <a:pt x="799" y="821"/>
                    <a:pt x="799" y="1367"/>
                  </a:cubicBezTo>
                  <a:lnTo>
                    <a:pt x="799" y="10072"/>
                  </a:lnTo>
                  <a:cubicBezTo>
                    <a:pt x="799" y="10282"/>
                    <a:pt x="652" y="10429"/>
                    <a:pt x="442" y="10429"/>
                  </a:cubicBezTo>
                  <a:lnTo>
                    <a:pt x="1556" y="10429"/>
                  </a:lnTo>
                  <a:cubicBezTo>
                    <a:pt x="1766" y="10429"/>
                    <a:pt x="1934" y="10282"/>
                    <a:pt x="1934" y="10072"/>
                  </a:cubicBezTo>
                  <a:lnTo>
                    <a:pt x="1934" y="1367"/>
                  </a:lnTo>
                  <a:cubicBezTo>
                    <a:pt x="1913" y="611"/>
                    <a:pt x="1325" y="1"/>
                    <a:pt x="5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52"/>
            <p:cNvSpPr/>
            <p:nvPr/>
          </p:nvSpPr>
          <p:spPr>
            <a:xfrm>
              <a:off x="4188228" y="2171242"/>
              <a:ext cx="28657" cy="156148"/>
            </a:xfrm>
            <a:custGeom>
              <a:avLst/>
              <a:gdLst/>
              <a:ahLst/>
              <a:cxnLst/>
              <a:rect l="l" t="t" r="r" b="b"/>
              <a:pathLst>
                <a:path w="1914" h="10429" extrusionOk="0">
                  <a:moveTo>
                    <a:pt x="547" y="1"/>
                  </a:moveTo>
                  <a:cubicBezTo>
                    <a:pt x="358" y="1"/>
                    <a:pt x="169" y="43"/>
                    <a:pt x="0" y="106"/>
                  </a:cubicBezTo>
                  <a:cubicBezTo>
                    <a:pt x="484" y="337"/>
                    <a:pt x="799" y="821"/>
                    <a:pt x="799" y="1367"/>
                  </a:cubicBezTo>
                  <a:lnTo>
                    <a:pt x="799" y="10072"/>
                  </a:lnTo>
                  <a:cubicBezTo>
                    <a:pt x="799" y="10282"/>
                    <a:pt x="631" y="10429"/>
                    <a:pt x="421" y="10429"/>
                  </a:cubicBezTo>
                  <a:lnTo>
                    <a:pt x="1556" y="10429"/>
                  </a:lnTo>
                  <a:cubicBezTo>
                    <a:pt x="1767" y="10429"/>
                    <a:pt x="1914" y="10282"/>
                    <a:pt x="1914" y="10072"/>
                  </a:cubicBezTo>
                  <a:lnTo>
                    <a:pt x="1914" y="1367"/>
                  </a:lnTo>
                  <a:cubicBezTo>
                    <a:pt x="1914" y="611"/>
                    <a:pt x="1304" y="1"/>
                    <a:pt x="5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52"/>
            <p:cNvSpPr/>
            <p:nvPr/>
          </p:nvSpPr>
          <p:spPr>
            <a:xfrm>
              <a:off x="4255590" y="1952149"/>
              <a:ext cx="48810" cy="64232"/>
            </a:xfrm>
            <a:custGeom>
              <a:avLst/>
              <a:gdLst/>
              <a:ahLst/>
              <a:cxnLst/>
              <a:rect l="l" t="t" r="r" b="b"/>
              <a:pathLst>
                <a:path w="3260" h="4290" extrusionOk="0">
                  <a:moveTo>
                    <a:pt x="1" y="1"/>
                  </a:moveTo>
                  <a:cubicBezTo>
                    <a:pt x="1178" y="1"/>
                    <a:pt x="2145" y="968"/>
                    <a:pt x="2145" y="2145"/>
                  </a:cubicBezTo>
                  <a:cubicBezTo>
                    <a:pt x="2145" y="3323"/>
                    <a:pt x="1178" y="4290"/>
                    <a:pt x="1" y="4290"/>
                  </a:cubicBezTo>
                  <a:lnTo>
                    <a:pt x="1115" y="4290"/>
                  </a:lnTo>
                  <a:cubicBezTo>
                    <a:pt x="2292" y="4290"/>
                    <a:pt x="3259" y="3323"/>
                    <a:pt x="3259" y="2145"/>
                  </a:cubicBezTo>
                  <a:cubicBezTo>
                    <a:pt x="3259" y="968"/>
                    <a:pt x="2292" y="1"/>
                    <a:pt x="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52"/>
            <p:cNvSpPr/>
            <p:nvPr/>
          </p:nvSpPr>
          <p:spPr>
            <a:xfrm>
              <a:off x="3988346" y="2010706"/>
              <a:ext cx="307865" cy="98235"/>
            </a:xfrm>
            <a:custGeom>
              <a:avLst/>
              <a:gdLst/>
              <a:ahLst/>
              <a:cxnLst/>
              <a:rect l="l" t="t" r="r" b="b"/>
              <a:pathLst>
                <a:path w="20562" h="6561" extrusionOk="0">
                  <a:moveTo>
                    <a:pt x="3280" y="0"/>
                  </a:moveTo>
                  <a:cubicBezTo>
                    <a:pt x="1472" y="0"/>
                    <a:pt x="0" y="1472"/>
                    <a:pt x="0" y="3280"/>
                  </a:cubicBezTo>
                  <a:cubicBezTo>
                    <a:pt x="0" y="5088"/>
                    <a:pt x="1472" y="6560"/>
                    <a:pt x="3280" y="6560"/>
                  </a:cubicBezTo>
                  <a:lnTo>
                    <a:pt x="17282" y="6560"/>
                  </a:lnTo>
                  <a:cubicBezTo>
                    <a:pt x="19090" y="6560"/>
                    <a:pt x="20562" y="5088"/>
                    <a:pt x="20562" y="3280"/>
                  </a:cubicBezTo>
                  <a:cubicBezTo>
                    <a:pt x="20562" y="1472"/>
                    <a:pt x="19090" y="0"/>
                    <a:pt x="172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52"/>
            <p:cNvSpPr/>
            <p:nvPr/>
          </p:nvSpPr>
          <p:spPr>
            <a:xfrm>
              <a:off x="4230092" y="2010706"/>
              <a:ext cx="66119" cy="98549"/>
            </a:xfrm>
            <a:custGeom>
              <a:avLst/>
              <a:gdLst/>
              <a:ahLst/>
              <a:cxnLst/>
              <a:rect l="l" t="t" r="r" b="b"/>
              <a:pathLst>
                <a:path w="4416" h="6582" extrusionOk="0">
                  <a:moveTo>
                    <a:pt x="1" y="0"/>
                  </a:moveTo>
                  <a:cubicBezTo>
                    <a:pt x="1830" y="0"/>
                    <a:pt x="3281" y="1472"/>
                    <a:pt x="3281" y="3301"/>
                  </a:cubicBezTo>
                  <a:cubicBezTo>
                    <a:pt x="3281" y="5109"/>
                    <a:pt x="1830" y="6581"/>
                    <a:pt x="1" y="6581"/>
                  </a:cubicBezTo>
                  <a:lnTo>
                    <a:pt x="1136" y="6581"/>
                  </a:lnTo>
                  <a:cubicBezTo>
                    <a:pt x="2944" y="6581"/>
                    <a:pt x="4416" y="5109"/>
                    <a:pt x="4416" y="3301"/>
                  </a:cubicBezTo>
                  <a:cubicBezTo>
                    <a:pt x="4416" y="1472"/>
                    <a:pt x="2944" y="0"/>
                    <a:pt x="11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52"/>
            <p:cNvSpPr/>
            <p:nvPr/>
          </p:nvSpPr>
          <p:spPr>
            <a:xfrm>
              <a:off x="3982671" y="2005346"/>
              <a:ext cx="318899" cy="109254"/>
            </a:xfrm>
            <a:custGeom>
              <a:avLst/>
              <a:gdLst/>
              <a:ahLst/>
              <a:cxnLst/>
              <a:rect l="l" t="t" r="r" b="b"/>
              <a:pathLst>
                <a:path w="21299" h="7297" extrusionOk="0">
                  <a:moveTo>
                    <a:pt x="3659" y="1"/>
                  </a:moveTo>
                  <a:cubicBezTo>
                    <a:pt x="1640" y="1"/>
                    <a:pt x="1" y="1641"/>
                    <a:pt x="1" y="3638"/>
                  </a:cubicBezTo>
                  <a:cubicBezTo>
                    <a:pt x="1" y="5657"/>
                    <a:pt x="1640" y="7296"/>
                    <a:pt x="3659" y="7296"/>
                  </a:cubicBezTo>
                  <a:lnTo>
                    <a:pt x="3911" y="7296"/>
                  </a:lnTo>
                  <a:lnTo>
                    <a:pt x="3911" y="6561"/>
                  </a:lnTo>
                  <a:lnTo>
                    <a:pt x="3659" y="6561"/>
                  </a:lnTo>
                  <a:cubicBezTo>
                    <a:pt x="3633" y="6561"/>
                    <a:pt x="3607" y="6562"/>
                    <a:pt x="3582" y="6562"/>
                  </a:cubicBezTo>
                  <a:cubicBezTo>
                    <a:pt x="1976" y="6562"/>
                    <a:pt x="652" y="5273"/>
                    <a:pt x="652" y="3638"/>
                  </a:cubicBezTo>
                  <a:cubicBezTo>
                    <a:pt x="652" y="2024"/>
                    <a:pt x="1976" y="736"/>
                    <a:pt x="3582" y="736"/>
                  </a:cubicBezTo>
                  <a:cubicBezTo>
                    <a:pt x="3607" y="736"/>
                    <a:pt x="3633" y="736"/>
                    <a:pt x="3659" y="737"/>
                  </a:cubicBezTo>
                  <a:lnTo>
                    <a:pt x="17661" y="737"/>
                  </a:lnTo>
                  <a:cubicBezTo>
                    <a:pt x="17687" y="736"/>
                    <a:pt x="17713" y="736"/>
                    <a:pt x="17738" y="736"/>
                  </a:cubicBezTo>
                  <a:cubicBezTo>
                    <a:pt x="19344" y="736"/>
                    <a:pt x="20668" y="2024"/>
                    <a:pt x="20668" y="3638"/>
                  </a:cubicBezTo>
                  <a:cubicBezTo>
                    <a:pt x="20668" y="5273"/>
                    <a:pt x="19344" y="6562"/>
                    <a:pt x="17738" y="6562"/>
                  </a:cubicBezTo>
                  <a:cubicBezTo>
                    <a:pt x="17713" y="6562"/>
                    <a:pt x="17687" y="6561"/>
                    <a:pt x="17661" y="6561"/>
                  </a:cubicBezTo>
                  <a:lnTo>
                    <a:pt x="17409" y="6561"/>
                  </a:lnTo>
                  <a:lnTo>
                    <a:pt x="17409" y="7296"/>
                  </a:lnTo>
                  <a:lnTo>
                    <a:pt x="17661" y="7296"/>
                  </a:lnTo>
                  <a:cubicBezTo>
                    <a:pt x="19679" y="7296"/>
                    <a:pt x="21298" y="5657"/>
                    <a:pt x="21298" y="3638"/>
                  </a:cubicBezTo>
                  <a:cubicBezTo>
                    <a:pt x="21298" y="1641"/>
                    <a:pt x="19679" y="1"/>
                    <a:pt x="176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52"/>
            <p:cNvSpPr/>
            <p:nvPr/>
          </p:nvSpPr>
          <p:spPr>
            <a:xfrm>
              <a:off x="4014158" y="2043871"/>
              <a:ext cx="65175" cy="71045"/>
            </a:xfrm>
            <a:custGeom>
              <a:avLst/>
              <a:gdLst/>
              <a:ahLst/>
              <a:cxnLst/>
              <a:rect l="l" t="t" r="r" b="b"/>
              <a:pathLst>
                <a:path w="4353" h="4745" extrusionOk="0">
                  <a:moveTo>
                    <a:pt x="2040" y="1"/>
                  </a:moveTo>
                  <a:cubicBezTo>
                    <a:pt x="1575" y="1"/>
                    <a:pt x="1108" y="165"/>
                    <a:pt x="736" y="498"/>
                  </a:cubicBezTo>
                  <a:cubicBezTo>
                    <a:pt x="63" y="1086"/>
                    <a:pt x="0" y="2137"/>
                    <a:pt x="610" y="2810"/>
                  </a:cubicBezTo>
                  <a:cubicBezTo>
                    <a:pt x="687" y="2892"/>
                    <a:pt x="776" y="2927"/>
                    <a:pt x="863" y="2927"/>
                  </a:cubicBezTo>
                  <a:cubicBezTo>
                    <a:pt x="1133" y="2927"/>
                    <a:pt x="1379" y="2597"/>
                    <a:pt x="1156" y="2327"/>
                  </a:cubicBezTo>
                  <a:cubicBezTo>
                    <a:pt x="820" y="1948"/>
                    <a:pt x="841" y="1381"/>
                    <a:pt x="1219" y="1044"/>
                  </a:cubicBezTo>
                  <a:cubicBezTo>
                    <a:pt x="1452" y="841"/>
                    <a:pt x="1743" y="740"/>
                    <a:pt x="2032" y="740"/>
                  </a:cubicBezTo>
                  <a:cubicBezTo>
                    <a:pt x="2370" y="740"/>
                    <a:pt x="2706" y="877"/>
                    <a:pt x="2943" y="1149"/>
                  </a:cubicBezTo>
                  <a:cubicBezTo>
                    <a:pt x="3532" y="1822"/>
                    <a:pt x="3490" y="2852"/>
                    <a:pt x="2817" y="3483"/>
                  </a:cubicBezTo>
                  <a:cubicBezTo>
                    <a:pt x="2460" y="3798"/>
                    <a:pt x="1997" y="3967"/>
                    <a:pt x="1535" y="4009"/>
                  </a:cubicBezTo>
                  <a:cubicBezTo>
                    <a:pt x="1072" y="4051"/>
                    <a:pt x="1093" y="4702"/>
                    <a:pt x="1556" y="4744"/>
                  </a:cubicBezTo>
                  <a:lnTo>
                    <a:pt x="1577" y="4744"/>
                  </a:lnTo>
                  <a:cubicBezTo>
                    <a:pt x="2208" y="4702"/>
                    <a:pt x="2817" y="4450"/>
                    <a:pt x="3301" y="4030"/>
                  </a:cubicBezTo>
                  <a:cubicBezTo>
                    <a:pt x="4268" y="3147"/>
                    <a:pt x="4352" y="1633"/>
                    <a:pt x="3490" y="645"/>
                  </a:cubicBezTo>
                  <a:cubicBezTo>
                    <a:pt x="3108" y="218"/>
                    <a:pt x="2575" y="1"/>
                    <a:pt x="2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52"/>
            <p:cNvSpPr/>
            <p:nvPr/>
          </p:nvSpPr>
          <p:spPr>
            <a:xfrm>
              <a:off x="4204908" y="2043751"/>
              <a:ext cx="65490" cy="71164"/>
            </a:xfrm>
            <a:custGeom>
              <a:avLst/>
              <a:gdLst/>
              <a:ahLst/>
              <a:cxnLst/>
              <a:rect l="l" t="t" r="r" b="b"/>
              <a:pathLst>
                <a:path w="4374" h="4753" extrusionOk="0">
                  <a:moveTo>
                    <a:pt x="2332" y="0"/>
                  </a:moveTo>
                  <a:cubicBezTo>
                    <a:pt x="1794" y="0"/>
                    <a:pt x="1258" y="223"/>
                    <a:pt x="863" y="653"/>
                  </a:cubicBezTo>
                  <a:cubicBezTo>
                    <a:pt x="1" y="1641"/>
                    <a:pt x="85" y="3134"/>
                    <a:pt x="1073" y="4017"/>
                  </a:cubicBezTo>
                  <a:cubicBezTo>
                    <a:pt x="1536" y="4458"/>
                    <a:pt x="2145" y="4710"/>
                    <a:pt x="2797" y="4752"/>
                  </a:cubicBezTo>
                  <a:lnTo>
                    <a:pt x="2818" y="4752"/>
                  </a:lnTo>
                  <a:lnTo>
                    <a:pt x="2818" y="4731"/>
                  </a:lnTo>
                  <a:cubicBezTo>
                    <a:pt x="3260" y="4710"/>
                    <a:pt x="3281" y="4059"/>
                    <a:pt x="2839" y="3996"/>
                  </a:cubicBezTo>
                  <a:cubicBezTo>
                    <a:pt x="2356" y="3975"/>
                    <a:pt x="1914" y="3785"/>
                    <a:pt x="1557" y="3470"/>
                  </a:cubicBezTo>
                  <a:cubicBezTo>
                    <a:pt x="884" y="2860"/>
                    <a:pt x="821" y="1830"/>
                    <a:pt x="1409" y="1136"/>
                  </a:cubicBezTo>
                  <a:cubicBezTo>
                    <a:pt x="1656" y="868"/>
                    <a:pt x="1986" y="730"/>
                    <a:pt x="2316" y="730"/>
                  </a:cubicBezTo>
                  <a:cubicBezTo>
                    <a:pt x="2607" y="730"/>
                    <a:pt x="2898" y="836"/>
                    <a:pt x="3133" y="1052"/>
                  </a:cubicBezTo>
                  <a:cubicBezTo>
                    <a:pt x="3512" y="1368"/>
                    <a:pt x="3554" y="1956"/>
                    <a:pt x="3217" y="2314"/>
                  </a:cubicBezTo>
                  <a:cubicBezTo>
                    <a:pt x="2949" y="2597"/>
                    <a:pt x="3214" y="2952"/>
                    <a:pt x="3495" y="2952"/>
                  </a:cubicBezTo>
                  <a:cubicBezTo>
                    <a:pt x="3589" y="2952"/>
                    <a:pt x="3685" y="2913"/>
                    <a:pt x="3764" y="2818"/>
                  </a:cubicBezTo>
                  <a:cubicBezTo>
                    <a:pt x="4374" y="2124"/>
                    <a:pt x="4311" y="1094"/>
                    <a:pt x="3638" y="506"/>
                  </a:cubicBezTo>
                  <a:cubicBezTo>
                    <a:pt x="3259" y="165"/>
                    <a:pt x="2794" y="0"/>
                    <a:pt x="23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2" grpId="0" build="p"/>
      <p:bldP spid="1083" grpId="0" build="p"/>
      <p:bldP spid="108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397" y="568812"/>
            <a:ext cx="3895765" cy="3895765"/>
          </a:xfrm>
          <a:prstGeom prst="rect">
            <a:avLst/>
          </a:prstGeom>
        </p:spPr>
      </p:pic>
      <p:sp>
        <p:nvSpPr>
          <p:cNvPr id="1427" name="Google Shape;1427;p58"/>
          <p:cNvSpPr txBox="1">
            <a:spLocks noGrp="1"/>
          </p:cNvSpPr>
          <p:nvPr>
            <p:ph type="title"/>
          </p:nvPr>
        </p:nvSpPr>
        <p:spPr>
          <a:xfrm>
            <a:off x="915125" y="1115975"/>
            <a:ext cx="2604452" cy="17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Niêu</a:t>
            </a:r>
            <a:r>
              <a:rPr lang="en-US" dirty="0" smtClean="0"/>
              <a:t> </a:t>
            </a:r>
            <a:r>
              <a:rPr lang="en-US" dirty="0" err="1" smtClean="0"/>
              <a:t>cơm</a:t>
            </a:r>
            <a:r>
              <a:rPr lang="en-US" dirty="0" smtClean="0"/>
              <a:t> </a:t>
            </a:r>
            <a:r>
              <a:rPr lang="en-US" dirty="0" err="1" smtClean="0"/>
              <a:t>Thạch</a:t>
            </a:r>
            <a:r>
              <a:rPr lang="en-US" dirty="0" smtClean="0"/>
              <a:t> </a:t>
            </a:r>
            <a:r>
              <a:rPr lang="en-US" dirty="0" err="1" smtClean="0"/>
              <a:t>Sanh</a:t>
            </a:r>
            <a:endParaRPr dirty="0"/>
          </a:p>
        </p:txBody>
      </p:sp>
      <p:sp>
        <p:nvSpPr>
          <p:cNvPr id="1428" name="Google Shape;1428;p58"/>
          <p:cNvSpPr txBox="1">
            <a:spLocks noGrp="1"/>
          </p:cNvSpPr>
          <p:nvPr>
            <p:ph type="subTitle" idx="1"/>
          </p:nvPr>
        </p:nvSpPr>
        <p:spPr>
          <a:xfrm>
            <a:off x="915125" y="2922925"/>
            <a:ext cx="3698100" cy="79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sz="2400" dirty="0" err="1" smtClean="0"/>
              <a:t>Niêu</a:t>
            </a:r>
            <a:r>
              <a:rPr lang="en-US" sz="2400" dirty="0" smtClean="0"/>
              <a:t> </a:t>
            </a:r>
            <a:r>
              <a:rPr lang="en-US" sz="2400" dirty="0" err="1" smtClean="0"/>
              <a:t>cơm</a:t>
            </a:r>
            <a:r>
              <a:rPr lang="en-US" sz="2400" dirty="0" smtClean="0"/>
              <a:t> </a:t>
            </a:r>
            <a:r>
              <a:rPr lang="vi-VN" sz="2400" dirty="0" smtClean="0"/>
              <a:t>ăn </a:t>
            </a:r>
            <a:r>
              <a:rPr lang="vi-VN" sz="2400" dirty="0"/>
              <a:t>không bao giờ hết, suy rộng ra là nguồn cung cấp vô hạn.</a:t>
            </a:r>
            <a:endParaRPr sz="2400" dirty="0"/>
          </a:p>
        </p:txBody>
      </p:sp>
      <p:grpSp>
        <p:nvGrpSpPr>
          <p:cNvPr id="1430" name="Google Shape;1430;p58"/>
          <p:cNvGrpSpPr/>
          <p:nvPr/>
        </p:nvGrpSpPr>
        <p:grpSpPr>
          <a:xfrm>
            <a:off x="236766" y="3868456"/>
            <a:ext cx="678348" cy="597244"/>
            <a:chOff x="-2068300" y="1580788"/>
            <a:chExt cx="853375" cy="751344"/>
          </a:xfrm>
        </p:grpSpPr>
        <p:sp>
          <p:nvSpPr>
            <p:cNvPr id="1431" name="Google Shape;1431;p58"/>
            <p:cNvSpPr/>
            <p:nvPr/>
          </p:nvSpPr>
          <p:spPr>
            <a:xfrm>
              <a:off x="-2067299" y="1581519"/>
              <a:ext cx="851625" cy="749201"/>
            </a:xfrm>
            <a:custGeom>
              <a:avLst/>
              <a:gdLst/>
              <a:ahLst/>
              <a:cxnLst/>
              <a:rect l="l" t="t" r="r" b="b"/>
              <a:pathLst>
                <a:path w="27929" h="24570" extrusionOk="0">
                  <a:moveTo>
                    <a:pt x="13965" y="0"/>
                  </a:moveTo>
                  <a:cubicBezTo>
                    <a:pt x="6249" y="0"/>
                    <a:pt x="1" y="4854"/>
                    <a:pt x="1" y="10877"/>
                  </a:cubicBezTo>
                  <a:cubicBezTo>
                    <a:pt x="1" y="16876"/>
                    <a:pt x="6249" y="21730"/>
                    <a:pt x="13965" y="21730"/>
                  </a:cubicBezTo>
                  <a:cubicBezTo>
                    <a:pt x="15682" y="21705"/>
                    <a:pt x="17350" y="21456"/>
                    <a:pt x="18893" y="21008"/>
                  </a:cubicBezTo>
                  <a:cubicBezTo>
                    <a:pt x="19814" y="22253"/>
                    <a:pt x="21059" y="23248"/>
                    <a:pt x="22453" y="23895"/>
                  </a:cubicBezTo>
                  <a:cubicBezTo>
                    <a:pt x="23075" y="24194"/>
                    <a:pt x="23772" y="24393"/>
                    <a:pt x="24444" y="24567"/>
                  </a:cubicBezTo>
                  <a:cubicBezTo>
                    <a:pt x="24453" y="24569"/>
                    <a:pt x="24461" y="24570"/>
                    <a:pt x="24470" y="24570"/>
                  </a:cubicBezTo>
                  <a:cubicBezTo>
                    <a:pt x="24604" y="24570"/>
                    <a:pt x="24687" y="24387"/>
                    <a:pt x="24593" y="24294"/>
                  </a:cubicBezTo>
                  <a:cubicBezTo>
                    <a:pt x="23399" y="23024"/>
                    <a:pt x="22527" y="21406"/>
                    <a:pt x="22104" y="19664"/>
                  </a:cubicBezTo>
                  <a:cubicBezTo>
                    <a:pt x="25639" y="17697"/>
                    <a:pt x="27929" y="14462"/>
                    <a:pt x="27929" y="10852"/>
                  </a:cubicBezTo>
                  <a:cubicBezTo>
                    <a:pt x="27929" y="4854"/>
                    <a:pt x="21681" y="0"/>
                    <a:pt x="13965" y="0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8"/>
            <p:cNvSpPr/>
            <p:nvPr/>
          </p:nvSpPr>
          <p:spPr>
            <a:xfrm>
              <a:off x="-2068300" y="1580788"/>
              <a:ext cx="853375" cy="750875"/>
            </a:xfrm>
            <a:custGeom>
              <a:avLst/>
              <a:gdLst/>
              <a:ahLst/>
              <a:cxnLst/>
              <a:rect l="l" t="t" r="r" b="b"/>
              <a:pathLst>
                <a:path w="34135" h="30035" extrusionOk="0">
                  <a:moveTo>
                    <a:pt x="17052" y="1"/>
                  </a:moveTo>
                  <a:cubicBezTo>
                    <a:pt x="7630" y="1"/>
                    <a:pt x="0" y="5928"/>
                    <a:pt x="0" y="13284"/>
                  </a:cubicBezTo>
                  <a:cubicBezTo>
                    <a:pt x="0" y="20609"/>
                    <a:pt x="7630" y="26536"/>
                    <a:pt x="17052" y="26536"/>
                  </a:cubicBezTo>
                  <a:cubicBezTo>
                    <a:pt x="19180" y="26536"/>
                    <a:pt x="21216" y="26232"/>
                    <a:pt x="23101" y="25685"/>
                  </a:cubicBezTo>
                  <a:cubicBezTo>
                    <a:pt x="24256" y="27205"/>
                    <a:pt x="25776" y="28421"/>
                    <a:pt x="27478" y="29211"/>
                  </a:cubicBezTo>
                  <a:cubicBezTo>
                    <a:pt x="28238" y="29576"/>
                    <a:pt x="29058" y="29819"/>
                    <a:pt x="29910" y="30032"/>
                  </a:cubicBezTo>
                  <a:cubicBezTo>
                    <a:pt x="29920" y="30033"/>
                    <a:pt x="29931" y="30034"/>
                    <a:pt x="29941" y="30034"/>
                  </a:cubicBezTo>
                  <a:cubicBezTo>
                    <a:pt x="30105" y="30034"/>
                    <a:pt x="30206" y="29813"/>
                    <a:pt x="30092" y="29728"/>
                  </a:cubicBezTo>
                  <a:cubicBezTo>
                    <a:pt x="28603" y="28177"/>
                    <a:pt x="27539" y="26171"/>
                    <a:pt x="27052" y="24044"/>
                  </a:cubicBezTo>
                  <a:cubicBezTo>
                    <a:pt x="31338" y="21582"/>
                    <a:pt x="34135" y="17691"/>
                    <a:pt x="34135" y="13284"/>
                  </a:cubicBezTo>
                  <a:cubicBezTo>
                    <a:pt x="34135" y="5928"/>
                    <a:pt x="26475" y="1"/>
                    <a:pt x="170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8"/>
            <p:cNvSpPr/>
            <p:nvPr/>
          </p:nvSpPr>
          <p:spPr>
            <a:xfrm>
              <a:off x="-2067299" y="1582931"/>
              <a:ext cx="851625" cy="749201"/>
            </a:xfrm>
            <a:custGeom>
              <a:avLst/>
              <a:gdLst/>
              <a:ahLst/>
              <a:cxnLst/>
              <a:rect l="l" t="t" r="r" b="b"/>
              <a:pathLst>
                <a:path w="27929" h="24570" extrusionOk="0">
                  <a:moveTo>
                    <a:pt x="13965" y="0"/>
                  </a:moveTo>
                  <a:cubicBezTo>
                    <a:pt x="6249" y="0"/>
                    <a:pt x="1" y="4854"/>
                    <a:pt x="1" y="10877"/>
                  </a:cubicBezTo>
                  <a:cubicBezTo>
                    <a:pt x="1" y="16876"/>
                    <a:pt x="6249" y="21730"/>
                    <a:pt x="13965" y="21730"/>
                  </a:cubicBezTo>
                  <a:cubicBezTo>
                    <a:pt x="15682" y="21705"/>
                    <a:pt x="17350" y="21456"/>
                    <a:pt x="18893" y="21008"/>
                  </a:cubicBezTo>
                  <a:cubicBezTo>
                    <a:pt x="19814" y="22253"/>
                    <a:pt x="21059" y="23248"/>
                    <a:pt x="22453" y="23895"/>
                  </a:cubicBezTo>
                  <a:cubicBezTo>
                    <a:pt x="23075" y="24194"/>
                    <a:pt x="23772" y="24393"/>
                    <a:pt x="24444" y="24567"/>
                  </a:cubicBezTo>
                  <a:cubicBezTo>
                    <a:pt x="24453" y="24569"/>
                    <a:pt x="24461" y="24570"/>
                    <a:pt x="24470" y="24570"/>
                  </a:cubicBezTo>
                  <a:cubicBezTo>
                    <a:pt x="24604" y="24570"/>
                    <a:pt x="24687" y="24387"/>
                    <a:pt x="24593" y="24294"/>
                  </a:cubicBezTo>
                  <a:cubicBezTo>
                    <a:pt x="23399" y="23024"/>
                    <a:pt x="22527" y="21406"/>
                    <a:pt x="22104" y="19664"/>
                  </a:cubicBezTo>
                  <a:cubicBezTo>
                    <a:pt x="25639" y="17697"/>
                    <a:pt x="27929" y="14462"/>
                    <a:pt x="27929" y="10852"/>
                  </a:cubicBezTo>
                  <a:cubicBezTo>
                    <a:pt x="27929" y="4854"/>
                    <a:pt x="21681" y="0"/>
                    <a:pt x="13965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4" name="Google Shape;1434;p58"/>
          <p:cNvGrpSpPr/>
          <p:nvPr/>
        </p:nvGrpSpPr>
        <p:grpSpPr>
          <a:xfrm flipH="1">
            <a:off x="8133041" y="241381"/>
            <a:ext cx="678348" cy="597244"/>
            <a:chOff x="-2068300" y="1580788"/>
            <a:chExt cx="853375" cy="751344"/>
          </a:xfrm>
        </p:grpSpPr>
        <p:sp>
          <p:nvSpPr>
            <p:cNvPr id="1435" name="Google Shape;1435;p58"/>
            <p:cNvSpPr/>
            <p:nvPr/>
          </p:nvSpPr>
          <p:spPr>
            <a:xfrm>
              <a:off x="-2067299" y="1581519"/>
              <a:ext cx="851625" cy="749201"/>
            </a:xfrm>
            <a:custGeom>
              <a:avLst/>
              <a:gdLst/>
              <a:ahLst/>
              <a:cxnLst/>
              <a:rect l="l" t="t" r="r" b="b"/>
              <a:pathLst>
                <a:path w="27929" h="24570" extrusionOk="0">
                  <a:moveTo>
                    <a:pt x="13965" y="0"/>
                  </a:moveTo>
                  <a:cubicBezTo>
                    <a:pt x="6249" y="0"/>
                    <a:pt x="1" y="4854"/>
                    <a:pt x="1" y="10877"/>
                  </a:cubicBezTo>
                  <a:cubicBezTo>
                    <a:pt x="1" y="16876"/>
                    <a:pt x="6249" y="21730"/>
                    <a:pt x="13965" y="21730"/>
                  </a:cubicBezTo>
                  <a:cubicBezTo>
                    <a:pt x="15682" y="21705"/>
                    <a:pt x="17350" y="21456"/>
                    <a:pt x="18893" y="21008"/>
                  </a:cubicBezTo>
                  <a:cubicBezTo>
                    <a:pt x="19814" y="22253"/>
                    <a:pt x="21059" y="23248"/>
                    <a:pt x="22453" y="23895"/>
                  </a:cubicBezTo>
                  <a:cubicBezTo>
                    <a:pt x="23075" y="24194"/>
                    <a:pt x="23772" y="24393"/>
                    <a:pt x="24444" y="24567"/>
                  </a:cubicBezTo>
                  <a:cubicBezTo>
                    <a:pt x="24453" y="24569"/>
                    <a:pt x="24461" y="24570"/>
                    <a:pt x="24470" y="24570"/>
                  </a:cubicBezTo>
                  <a:cubicBezTo>
                    <a:pt x="24604" y="24570"/>
                    <a:pt x="24687" y="24387"/>
                    <a:pt x="24593" y="24294"/>
                  </a:cubicBezTo>
                  <a:cubicBezTo>
                    <a:pt x="23399" y="23024"/>
                    <a:pt x="22527" y="21406"/>
                    <a:pt x="22104" y="19664"/>
                  </a:cubicBezTo>
                  <a:cubicBezTo>
                    <a:pt x="25639" y="17697"/>
                    <a:pt x="27929" y="14462"/>
                    <a:pt x="27929" y="10852"/>
                  </a:cubicBezTo>
                  <a:cubicBezTo>
                    <a:pt x="27929" y="4854"/>
                    <a:pt x="21681" y="0"/>
                    <a:pt x="13965" y="0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8"/>
            <p:cNvSpPr/>
            <p:nvPr/>
          </p:nvSpPr>
          <p:spPr>
            <a:xfrm>
              <a:off x="-2068300" y="1580788"/>
              <a:ext cx="853375" cy="750875"/>
            </a:xfrm>
            <a:custGeom>
              <a:avLst/>
              <a:gdLst/>
              <a:ahLst/>
              <a:cxnLst/>
              <a:rect l="l" t="t" r="r" b="b"/>
              <a:pathLst>
                <a:path w="34135" h="30035" extrusionOk="0">
                  <a:moveTo>
                    <a:pt x="17052" y="1"/>
                  </a:moveTo>
                  <a:cubicBezTo>
                    <a:pt x="7630" y="1"/>
                    <a:pt x="0" y="5928"/>
                    <a:pt x="0" y="13284"/>
                  </a:cubicBezTo>
                  <a:cubicBezTo>
                    <a:pt x="0" y="20609"/>
                    <a:pt x="7630" y="26536"/>
                    <a:pt x="17052" y="26536"/>
                  </a:cubicBezTo>
                  <a:cubicBezTo>
                    <a:pt x="19180" y="26536"/>
                    <a:pt x="21216" y="26232"/>
                    <a:pt x="23101" y="25685"/>
                  </a:cubicBezTo>
                  <a:cubicBezTo>
                    <a:pt x="24256" y="27205"/>
                    <a:pt x="25776" y="28421"/>
                    <a:pt x="27478" y="29211"/>
                  </a:cubicBezTo>
                  <a:cubicBezTo>
                    <a:pt x="28238" y="29576"/>
                    <a:pt x="29058" y="29819"/>
                    <a:pt x="29910" y="30032"/>
                  </a:cubicBezTo>
                  <a:cubicBezTo>
                    <a:pt x="29920" y="30033"/>
                    <a:pt x="29931" y="30034"/>
                    <a:pt x="29941" y="30034"/>
                  </a:cubicBezTo>
                  <a:cubicBezTo>
                    <a:pt x="30105" y="30034"/>
                    <a:pt x="30206" y="29813"/>
                    <a:pt x="30092" y="29728"/>
                  </a:cubicBezTo>
                  <a:cubicBezTo>
                    <a:pt x="28603" y="28177"/>
                    <a:pt x="27539" y="26171"/>
                    <a:pt x="27052" y="24044"/>
                  </a:cubicBezTo>
                  <a:cubicBezTo>
                    <a:pt x="31338" y="21582"/>
                    <a:pt x="34135" y="17691"/>
                    <a:pt x="34135" y="13284"/>
                  </a:cubicBezTo>
                  <a:cubicBezTo>
                    <a:pt x="34135" y="5928"/>
                    <a:pt x="26475" y="1"/>
                    <a:pt x="170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8"/>
            <p:cNvSpPr/>
            <p:nvPr/>
          </p:nvSpPr>
          <p:spPr>
            <a:xfrm>
              <a:off x="-2067299" y="1582931"/>
              <a:ext cx="851625" cy="749201"/>
            </a:xfrm>
            <a:custGeom>
              <a:avLst/>
              <a:gdLst/>
              <a:ahLst/>
              <a:cxnLst/>
              <a:rect l="l" t="t" r="r" b="b"/>
              <a:pathLst>
                <a:path w="27929" h="24570" extrusionOk="0">
                  <a:moveTo>
                    <a:pt x="13965" y="0"/>
                  </a:moveTo>
                  <a:cubicBezTo>
                    <a:pt x="6249" y="0"/>
                    <a:pt x="1" y="4854"/>
                    <a:pt x="1" y="10877"/>
                  </a:cubicBezTo>
                  <a:cubicBezTo>
                    <a:pt x="1" y="16876"/>
                    <a:pt x="6249" y="21730"/>
                    <a:pt x="13965" y="21730"/>
                  </a:cubicBezTo>
                  <a:cubicBezTo>
                    <a:pt x="15682" y="21705"/>
                    <a:pt x="17350" y="21456"/>
                    <a:pt x="18893" y="21008"/>
                  </a:cubicBezTo>
                  <a:cubicBezTo>
                    <a:pt x="19814" y="22253"/>
                    <a:pt x="21059" y="23248"/>
                    <a:pt x="22453" y="23895"/>
                  </a:cubicBezTo>
                  <a:cubicBezTo>
                    <a:pt x="23075" y="24194"/>
                    <a:pt x="23772" y="24393"/>
                    <a:pt x="24444" y="24567"/>
                  </a:cubicBezTo>
                  <a:cubicBezTo>
                    <a:pt x="24453" y="24569"/>
                    <a:pt x="24461" y="24570"/>
                    <a:pt x="24470" y="24570"/>
                  </a:cubicBezTo>
                  <a:cubicBezTo>
                    <a:pt x="24604" y="24570"/>
                    <a:pt x="24687" y="24387"/>
                    <a:pt x="24593" y="24294"/>
                  </a:cubicBezTo>
                  <a:cubicBezTo>
                    <a:pt x="23399" y="23024"/>
                    <a:pt x="22527" y="21406"/>
                    <a:pt x="22104" y="19664"/>
                  </a:cubicBezTo>
                  <a:cubicBezTo>
                    <a:pt x="25639" y="17697"/>
                    <a:pt x="27929" y="14462"/>
                    <a:pt x="27929" y="10852"/>
                  </a:cubicBezTo>
                  <a:cubicBezTo>
                    <a:pt x="27929" y="4854"/>
                    <a:pt x="21681" y="0"/>
                    <a:pt x="13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27;p58"/>
          <p:cNvSpPr txBox="1">
            <a:spLocks/>
          </p:cNvSpPr>
          <p:nvPr/>
        </p:nvSpPr>
        <p:spPr>
          <a:xfrm>
            <a:off x="1014691" y="4011575"/>
            <a:ext cx="2604452" cy="17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i="1" dirty="0" smtClean="0"/>
              <a:t>- </a:t>
            </a:r>
            <a:r>
              <a:rPr lang="en-US" sz="1800" i="1" dirty="0" err="1" smtClean="0"/>
              <a:t>Truyện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Thạch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Sanh</a:t>
            </a:r>
            <a:r>
              <a:rPr lang="en-US" sz="1800" i="1" dirty="0" smtClean="0"/>
              <a:t> -</a:t>
            </a:r>
            <a:endParaRPr lang="vi-VN" sz="1800" i="1" dirty="0"/>
          </a:p>
        </p:txBody>
      </p:sp>
      <p:sp>
        <p:nvSpPr>
          <p:cNvPr id="16" name="Google Shape;1085;p52"/>
          <p:cNvSpPr txBox="1">
            <a:spLocks/>
          </p:cNvSpPr>
          <p:nvPr/>
        </p:nvSpPr>
        <p:spPr>
          <a:xfrm>
            <a:off x="350800" y="346035"/>
            <a:ext cx="2908200" cy="558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58"/>
          <p:cNvSpPr txBox="1">
            <a:spLocks noGrp="1"/>
          </p:cNvSpPr>
          <p:nvPr>
            <p:ph type="title"/>
          </p:nvPr>
        </p:nvSpPr>
        <p:spPr>
          <a:xfrm>
            <a:off x="915124" y="1115975"/>
            <a:ext cx="3596045" cy="17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/>
              <a:t>Thạch</a:t>
            </a:r>
            <a:r>
              <a:rPr lang="en-US" dirty="0"/>
              <a:t> </a:t>
            </a:r>
            <a:r>
              <a:rPr lang="en-US" dirty="0" err="1"/>
              <a:t>Sùng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thiếu</a:t>
            </a:r>
            <a:r>
              <a:rPr lang="en-US" dirty="0"/>
              <a:t> </a:t>
            </a:r>
            <a:r>
              <a:rPr lang="en-US" dirty="0" err="1"/>
              <a:t>mẻ</a:t>
            </a:r>
            <a:r>
              <a:rPr lang="en-US" dirty="0"/>
              <a:t> </a:t>
            </a:r>
            <a:r>
              <a:rPr lang="en-US" dirty="0" err="1"/>
              <a:t>kho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1428" name="Google Shape;1428;p58"/>
          <p:cNvSpPr txBox="1">
            <a:spLocks noGrp="1"/>
          </p:cNvSpPr>
          <p:nvPr>
            <p:ph type="subTitle" idx="1"/>
          </p:nvPr>
        </p:nvSpPr>
        <p:spPr>
          <a:xfrm>
            <a:off x="915125" y="2922925"/>
            <a:ext cx="3698100" cy="79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sz="2400" dirty="0"/>
              <a:t>T</a:t>
            </a:r>
            <a:r>
              <a:rPr lang="vi-VN" sz="2400" dirty="0" smtClean="0"/>
              <a:t>rên </a:t>
            </a:r>
            <a:r>
              <a:rPr lang="vi-VN" sz="2400" dirty="0"/>
              <a:t>đời khó có ai được hoàn toàn đầy đủ.</a:t>
            </a:r>
            <a:endParaRPr sz="2400" dirty="0"/>
          </a:p>
        </p:txBody>
      </p:sp>
      <p:grpSp>
        <p:nvGrpSpPr>
          <p:cNvPr id="1430" name="Google Shape;1430;p58"/>
          <p:cNvGrpSpPr/>
          <p:nvPr/>
        </p:nvGrpSpPr>
        <p:grpSpPr>
          <a:xfrm>
            <a:off x="236766" y="3868456"/>
            <a:ext cx="678348" cy="597244"/>
            <a:chOff x="-2068300" y="1580788"/>
            <a:chExt cx="853375" cy="751344"/>
          </a:xfrm>
        </p:grpSpPr>
        <p:sp>
          <p:nvSpPr>
            <p:cNvPr id="1431" name="Google Shape;1431;p58"/>
            <p:cNvSpPr/>
            <p:nvPr/>
          </p:nvSpPr>
          <p:spPr>
            <a:xfrm>
              <a:off x="-2067299" y="1581519"/>
              <a:ext cx="851625" cy="749201"/>
            </a:xfrm>
            <a:custGeom>
              <a:avLst/>
              <a:gdLst/>
              <a:ahLst/>
              <a:cxnLst/>
              <a:rect l="l" t="t" r="r" b="b"/>
              <a:pathLst>
                <a:path w="27929" h="24570" extrusionOk="0">
                  <a:moveTo>
                    <a:pt x="13965" y="0"/>
                  </a:moveTo>
                  <a:cubicBezTo>
                    <a:pt x="6249" y="0"/>
                    <a:pt x="1" y="4854"/>
                    <a:pt x="1" y="10877"/>
                  </a:cubicBezTo>
                  <a:cubicBezTo>
                    <a:pt x="1" y="16876"/>
                    <a:pt x="6249" y="21730"/>
                    <a:pt x="13965" y="21730"/>
                  </a:cubicBezTo>
                  <a:cubicBezTo>
                    <a:pt x="15682" y="21705"/>
                    <a:pt x="17350" y="21456"/>
                    <a:pt x="18893" y="21008"/>
                  </a:cubicBezTo>
                  <a:cubicBezTo>
                    <a:pt x="19814" y="22253"/>
                    <a:pt x="21059" y="23248"/>
                    <a:pt x="22453" y="23895"/>
                  </a:cubicBezTo>
                  <a:cubicBezTo>
                    <a:pt x="23075" y="24194"/>
                    <a:pt x="23772" y="24393"/>
                    <a:pt x="24444" y="24567"/>
                  </a:cubicBezTo>
                  <a:cubicBezTo>
                    <a:pt x="24453" y="24569"/>
                    <a:pt x="24461" y="24570"/>
                    <a:pt x="24470" y="24570"/>
                  </a:cubicBezTo>
                  <a:cubicBezTo>
                    <a:pt x="24604" y="24570"/>
                    <a:pt x="24687" y="24387"/>
                    <a:pt x="24593" y="24294"/>
                  </a:cubicBezTo>
                  <a:cubicBezTo>
                    <a:pt x="23399" y="23024"/>
                    <a:pt x="22527" y="21406"/>
                    <a:pt x="22104" y="19664"/>
                  </a:cubicBezTo>
                  <a:cubicBezTo>
                    <a:pt x="25639" y="17697"/>
                    <a:pt x="27929" y="14462"/>
                    <a:pt x="27929" y="10852"/>
                  </a:cubicBezTo>
                  <a:cubicBezTo>
                    <a:pt x="27929" y="4854"/>
                    <a:pt x="21681" y="0"/>
                    <a:pt x="13965" y="0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8"/>
            <p:cNvSpPr/>
            <p:nvPr/>
          </p:nvSpPr>
          <p:spPr>
            <a:xfrm>
              <a:off x="-2068300" y="1580788"/>
              <a:ext cx="853375" cy="750875"/>
            </a:xfrm>
            <a:custGeom>
              <a:avLst/>
              <a:gdLst/>
              <a:ahLst/>
              <a:cxnLst/>
              <a:rect l="l" t="t" r="r" b="b"/>
              <a:pathLst>
                <a:path w="34135" h="30035" extrusionOk="0">
                  <a:moveTo>
                    <a:pt x="17052" y="1"/>
                  </a:moveTo>
                  <a:cubicBezTo>
                    <a:pt x="7630" y="1"/>
                    <a:pt x="0" y="5928"/>
                    <a:pt x="0" y="13284"/>
                  </a:cubicBezTo>
                  <a:cubicBezTo>
                    <a:pt x="0" y="20609"/>
                    <a:pt x="7630" y="26536"/>
                    <a:pt x="17052" y="26536"/>
                  </a:cubicBezTo>
                  <a:cubicBezTo>
                    <a:pt x="19180" y="26536"/>
                    <a:pt x="21216" y="26232"/>
                    <a:pt x="23101" y="25685"/>
                  </a:cubicBezTo>
                  <a:cubicBezTo>
                    <a:pt x="24256" y="27205"/>
                    <a:pt x="25776" y="28421"/>
                    <a:pt x="27478" y="29211"/>
                  </a:cubicBezTo>
                  <a:cubicBezTo>
                    <a:pt x="28238" y="29576"/>
                    <a:pt x="29058" y="29819"/>
                    <a:pt x="29910" y="30032"/>
                  </a:cubicBezTo>
                  <a:cubicBezTo>
                    <a:pt x="29920" y="30033"/>
                    <a:pt x="29931" y="30034"/>
                    <a:pt x="29941" y="30034"/>
                  </a:cubicBezTo>
                  <a:cubicBezTo>
                    <a:pt x="30105" y="30034"/>
                    <a:pt x="30206" y="29813"/>
                    <a:pt x="30092" y="29728"/>
                  </a:cubicBezTo>
                  <a:cubicBezTo>
                    <a:pt x="28603" y="28177"/>
                    <a:pt x="27539" y="26171"/>
                    <a:pt x="27052" y="24044"/>
                  </a:cubicBezTo>
                  <a:cubicBezTo>
                    <a:pt x="31338" y="21582"/>
                    <a:pt x="34135" y="17691"/>
                    <a:pt x="34135" y="13284"/>
                  </a:cubicBezTo>
                  <a:cubicBezTo>
                    <a:pt x="34135" y="5928"/>
                    <a:pt x="26475" y="1"/>
                    <a:pt x="170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8"/>
            <p:cNvSpPr/>
            <p:nvPr/>
          </p:nvSpPr>
          <p:spPr>
            <a:xfrm>
              <a:off x="-2067299" y="1582931"/>
              <a:ext cx="851625" cy="749201"/>
            </a:xfrm>
            <a:custGeom>
              <a:avLst/>
              <a:gdLst/>
              <a:ahLst/>
              <a:cxnLst/>
              <a:rect l="l" t="t" r="r" b="b"/>
              <a:pathLst>
                <a:path w="27929" h="24570" extrusionOk="0">
                  <a:moveTo>
                    <a:pt x="13965" y="0"/>
                  </a:moveTo>
                  <a:cubicBezTo>
                    <a:pt x="6249" y="0"/>
                    <a:pt x="1" y="4854"/>
                    <a:pt x="1" y="10877"/>
                  </a:cubicBezTo>
                  <a:cubicBezTo>
                    <a:pt x="1" y="16876"/>
                    <a:pt x="6249" y="21730"/>
                    <a:pt x="13965" y="21730"/>
                  </a:cubicBezTo>
                  <a:cubicBezTo>
                    <a:pt x="15682" y="21705"/>
                    <a:pt x="17350" y="21456"/>
                    <a:pt x="18893" y="21008"/>
                  </a:cubicBezTo>
                  <a:cubicBezTo>
                    <a:pt x="19814" y="22253"/>
                    <a:pt x="21059" y="23248"/>
                    <a:pt x="22453" y="23895"/>
                  </a:cubicBezTo>
                  <a:cubicBezTo>
                    <a:pt x="23075" y="24194"/>
                    <a:pt x="23772" y="24393"/>
                    <a:pt x="24444" y="24567"/>
                  </a:cubicBezTo>
                  <a:cubicBezTo>
                    <a:pt x="24453" y="24569"/>
                    <a:pt x="24461" y="24570"/>
                    <a:pt x="24470" y="24570"/>
                  </a:cubicBezTo>
                  <a:cubicBezTo>
                    <a:pt x="24604" y="24570"/>
                    <a:pt x="24687" y="24387"/>
                    <a:pt x="24593" y="24294"/>
                  </a:cubicBezTo>
                  <a:cubicBezTo>
                    <a:pt x="23399" y="23024"/>
                    <a:pt x="22527" y="21406"/>
                    <a:pt x="22104" y="19664"/>
                  </a:cubicBezTo>
                  <a:cubicBezTo>
                    <a:pt x="25639" y="17697"/>
                    <a:pt x="27929" y="14462"/>
                    <a:pt x="27929" y="10852"/>
                  </a:cubicBezTo>
                  <a:cubicBezTo>
                    <a:pt x="27929" y="4854"/>
                    <a:pt x="21681" y="0"/>
                    <a:pt x="13965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427;p58"/>
          <p:cNvSpPr txBox="1">
            <a:spLocks/>
          </p:cNvSpPr>
          <p:nvPr/>
        </p:nvSpPr>
        <p:spPr>
          <a:xfrm>
            <a:off x="1014691" y="4011575"/>
            <a:ext cx="2604452" cy="17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i="1" dirty="0" smtClean="0"/>
              <a:t>- </a:t>
            </a:r>
            <a:r>
              <a:rPr lang="en-US" sz="1800" i="1" dirty="0" err="1" smtClean="0"/>
              <a:t>Truyện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Thạch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Sùng</a:t>
            </a:r>
            <a:r>
              <a:rPr lang="en-US" sz="1800" i="1" dirty="0" smtClean="0"/>
              <a:t> </a:t>
            </a:r>
            <a:r>
              <a:rPr lang="en-US" sz="1800" i="1" dirty="0" smtClean="0"/>
              <a:t>-</a:t>
            </a:r>
            <a:endParaRPr lang="vi-VN" sz="1800" i="1" dirty="0"/>
          </a:p>
        </p:txBody>
      </p:sp>
      <p:sp>
        <p:nvSpPr>
          <p:cNvPr id="14" name="Google Shape;1085;p52"/>
          <p:cNvSpPr txBox="1">
            <a:spLocks/>
          </p:cNvSpPr>
          <p:nvPr/>
        </p:nvSpPr>
        <p:spPr>
          <a:xfrm>
            <a:off x="350800" y="346035"/>
            <a:ext cx="2908200" cy="558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4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224" y="664350"/>
            <a:ext cx="3800227" cy="3800227"/>
          </a:xfrm>
          <a:prstGeom prst="rect">
            <a:avLst/>
          </a:prstGeom>
        </p:spPr>
      </p:pic>
      <p:grpSp>
        <p:nvGrpSpPr>
          <p:cNvPr id="1434" name="Google Shape;1434;p58"/>
          <p:cNvGrpSpPr/>
          <p:nvPr/>
        </p:nvGrpSpPr>
        <p:grpSpPr>
          <a:xfrm flipH="1">
            <a:off x="8133041" y="241381"/>
            <a:ext cx="678348" cy="597244"/>
            <a:chOff x="-2068300" y="1580788"/>
            <a:chExt cx="853375" cy="751344"/>
          </a:xfrm>
        </p:grpSpPr>
        <p:sp>
          <p:nvSpPr>
            <p:cNvPr id="1435" name="Google Shape;1435;p58"/>
            <p:cNvSpPr/>
            <p:nvPr/>
          </p:nvSpPr>
          <p:spPr>
            <a:xfrm>
              <a:off x="-2067299" y="1581519"/>
              <a:ext cx="851625" cy="749201"/>
            </a:xfrm>
            <a:custGeom>
              <a:avLst/>
              <a:gdLst/>
              <a:ahLst/>
              <a:cxnLst/>
              <a:rect l="l" t="t" r="r" b="b"/>
              <a:pathLst>
                <a:path w="27929" h="24570" extrusionOk="0">
                  <a:moveTo>
                    <a:pt x="13965" y="0"/>
                  </a:moveTo>
                  <a:cubicBezTo>
                    <a:pt x="6249" y="0"/>
                    <a:pt x="1" y="4854"/>
                    <a:pt x="1" y="10877"/>
                  </a:cubicBezTo>
                  <a:cubicBezTo>
                    <a:pt x="1" y="16876"/>
                    <a:pt x="6249" y="21730"/>
                    <a:pt x="13965" y="21730"/>
                  </a:cubicBezTo>
                  <a:cubicBezTo>
                    <a:pt x="15682" y="21705"/>
                    <a:pt x="17350" y="21456"/>
                    <a:pt x="18893" y="21008"/>
                  </a:cubicBezTo>
                  <a:cubicBezTo>
                    <a:pt x="19814" y="22253"/>
                    <a:pt x="21059" y="23248"/>
                    <a:pt x="22453" y="23895"/>
                  </a:cubicBezTo>
                  <a:cubicBezTo>
                    <a:pt x="23075" y="24194"/>
                    <a:pt x="23772" y="24393"/>
                    <a:pt x="24444" y="24567"/>
                  </a:cubicBezTo>
                  <a:cubicBezTo>
                    <a:pt x="24453" y="24569"/>
                    <a:pt x="24461" y="24570"/>
                    <a:pt x="24470" y="24570"/>
                  </a:cubicBezTo>
                  <a:cubicBezTo>
                    <a:pt x="24604" y="24570"/>
                    <a:pt x="24687" y="24387"/>
                    <a:pt x="24593" y="24294"/>
                  </a:cubicBezTo>
                  <a:cubicBezTo>
                    <a:pt x="23399" y="23024"/>
                    <a:pt x="22527" y="21406"/>
                    <a:pt x="22104" y="19664"/>
                  </a:cubicBezTo>
                  <a:cubicBezTo>
                    <a:pt x="25639" y="17697"/>
                    <a:pt x="27929" y="14462"/>
                    <a:pt x="27929" y="10852"/>
                  </a:cubicBezTo>
                  <a:cubicBezTo>
                    <a:pt x="27929" y="4854"/>
                    <a:pt x="21681" y="0"/>
                    <a:pt x="13965" y="0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8"/>
            <p:cNvSpPr/>
            <p:nvPr/>
          </p:nvSpPr>
          <p:spPr>
            <a:xfrm>
              <a:off x="-2068300" y="1580788"/>
              <a:ext cx="853375" cy="750875"/>
            </a:xfrm>
            <a:custGeom>
              <a:avLst/>
              <a:gdLst/>
              <a:ahLst/>
              <a:cxnLst/>
              <a:rect l="l" t="t" r="r" b="b"/>
              <a:pathLst>
                <a:path w="34135" h="30035" extrusionOk="0">
                  <a:moveTo>
                    <a:pt x="17052" y="1"/>
                  </a:moveTo>
                  <a:cubicBezTo>
                    <a:pt x="7630" y="1"/>
                    <a:pt x="0" y="5928"/>
                    <a:pt x="0" y="13284"/>
                  </a:cubicBezTo>
                  <a:cubicBezTo>
                    <a:pt x="0" y="20609"/>
                    <a:pt x="7630" y="26536"/>
                    <a:pt x="17052" y="26536"/>
                  </a:cubicBezTo>
                  <a:cubicBezTo>
                    <a:pt x="19180" y="26536"/>
                    <a:pt x="21216" y="26232"/>
                    <a:pt x="23101" y="25685"/>
                  </a:cubicBezTo>
                  <a:cubicBezTo>
                    <a:pt x="24256" y="27205"/>
                    <a:pt x="25776" y="28421"/>
                    <a:pt x="27478" y="29211"/>
                  </a:cubicBezTo>
                  <a:cubicBezTo>
                    <a:pt x="28238" y="29576"/>
                    <a:pt x="29058" y="29819"/>
                    <a:pt x="29910" y="30032"/>
                  </a:cubicBezTo>
                  <a:cubicBezTo>
                    <a:pt x="29920" y="30033"/>
                    <a:pt x="29931" y="30034"/>
                    <a:pt x="29941" y="30034"/>
                  </a:cubicBezTo>
                  <a:cubicBezTo>
                    <a:pt x="30105" y="30034"/>
                    <a:pt x="30206" y="29813"/>
                    <a:pt x="30092" y="29728"/>
                  </a:cubicBezTo>
                  <a:cubicBezTo>
                    <a:pt x="28603" y="28177"/>
                    <a:pt x="27539" y="26171"/>
                    <a:pt x="27052" y="24044"/>
                  </a:cubicBezTo>
                  <a:cubicBezTo>
                    <a:pt x="31338" y="21582"/>
                    <a:pt x="34135" y="17691"/>
                    <a:pt x="34135" y="13284"/>
                  </a:cubicBezTo>
                  <a:cubicBezTo>
                    <a:pt x="34135" y="5928"/>
                    <a:pt x="26475" y="1"/>
                    <a:pt x="170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8"/>
            <p:cNvSpPr/>
            <p:nvPr/>
          </p:nvSpPr>
          <p:spPr>
            <a:xfrm>
              <a:off x="-2067299" y="1582931"/>
              <a:ext cx="851625" cy="749201"/>
            </a:xfrm>
            <a:custGeom>
              <a:avLst/>
              <a:gdLst/>
              <a:ahLst/>
              <a:cxnLst/>
              <a:rect l="l" t="t" r="r" b="b"/>
              <a:pathLst>
                <a:path w="27929" h="24570" extrusionOk="0">
                  <a:moveTo>
                    <a:pt x="13965" y="0"/>
                  </a:moveTo>
                  <a:cubicBezTo>
                    <a:pt x="6249" y="0"/>
                    <a:pt x="1" y="4854"/>
                    <a:pt x="1" y="10877"/>
                  </a:cubicBezTo>
                  <a:cubicBezTo>
                    <a:pt x="1" y="16876"/>
                    <a:pt x="6249" y="21730"/>
                    <a:pt x="13965" y="21730"/>
                  </a:cubicBezTo>
                  <a:cubicBezTo>
                    <a:pt x="15682" y="21705"/>
                    <a:pt x="17350" y="21456"/>
                    <a:pt x="18893" y="21008"/>
                  </a:cubicBezTo>
                  <a:cubicBezTo>
                    <a:pt x="19814" y="22253"/>
                    <a:pt x="21059" y="23248"/>
                    <a:pt x="22453" y="23895"/>
                  </a:cubicBezTo>
                  <a:cubicBezTo>
                    <a:pt x="23075" y="24194"/>
                    <a:pt x="23772" y="24393"/>
                    <a:pt x="24444" y="24567"/>
                  </a:cubicBezTo>
                  <a:cubicBezTo>
                    <a:pt x="24453" y="24569"/>
                    <a:pt x="24461" y="24570"/>
                    <a:pt x="24470" y="24570"/>
                  </a:cubicBezTo>
                  <a:cubicBezTo>
                    <a:pt x="24604" y="24570"/>
                    <a:pt x="24687" y="24387"/>
                    <a:pt x="24593" y="24294"/>
                  </a:cubicBezTo>
                  <a:cubicBezTo>
                    <a:pt x="23399" y="23024"/>
                    <a:pt x="22527" y="21406"/>
                    <a:pt x="22104" y="19664"/>
                  </a:cubicBezTo>
                  <a:cubicBezTo>
                    <a:pt x="25639" y="17697"/>
                    <a:pt x="27929" y="14462"/>
                    <a:pt x="27929" y="10852"/>
                  </a:cubicBezTo>
                  <a:cubicBezTo>
                    <a:pt x="27929" y="4854"/>
                    <a:pt x="21681" y="0"/>
                    <a:pt x="13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5058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022" y="346035"/>
            <a:ext cx="3522421" cy="3522421"/>
          </a:xfrm>
          <a:prstGeom prst="rect">
            <a:avLst/>
          </a:prstGeom>
        </p:spPr>
      </p:pic>
      <p:sp>
        <p:nvSpPr>
          <p:cNvPr id="1427" name="Google Shape;1427;p58"/>
          <p:cNvSpPr txBox="1">
            <a:spLocks noGrp="1"/>
          </p:cNvSpPr>
          <p:nvPr>
            <p:ph type="title"/>
          </p:nvPr>
        </p:nvSpPr>
        <p:spPr>
          <a:xfrm>
            <a:off x="915124" y="1115975"/>
            <a:ext cx="2380167" cy="17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 smtClean="0"/>
              <a:t>Hiền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Tấm</a:t>
            </a:r>
            <a:endParaRPr dirty="0"/>
          </a:p>
        </p:txBody>
      </p:sp>
      <p:sp>
        <p:nvSpPr>
          <p:cNvPr id="1428" name="Google Shape;1428;p58"/>
          <p:cNvSpPr txBox="1">
            <a:spLocks noGrp="1"/>
          </p:cNvSpPr>
          <p:nvPr>
            <p:ph type="subTitle" idx="1"/>
          </p:nvPr>
        </p:nvSpPr>
        <p:spPr>
          <a:xfrm>
            <a:off x="915125" y="2922925"/>
            <a:ext cx="3698100" cy="79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sz="2400" dirty="0" err="1"/>
              <a:t>Rất</a:t>
            </a:r>
            <a:r>
              <a:rPr lang="en-US" sz="2400" dirty="0"/>
              <a:t> </a:t>
            </a:r>
            <a:r>
              <a:rPr lang="en-US" sz="2400" dirty="0" err="1"/>
              <a:t>hiền</a:t>
            </a:r>
            <a:r>
              <a:rPr lang="en-US" sz="2400" dirty="0"/>
              <a:t> </a:t>
            </a:r>
            <a:r>
              <a:rPr lang="en-US" sz="2400" dirty="0" err="1"/>
              <a:t>lành</a:t>
            </a:r>
            <a:endParaRPr sz="2400" dirty="0"/>
          </a:p>
        </p:txBody>
      </p:sp>
      <p:grpSp>
        <p:nvGrpSpPr>
          <p:cNvPr id="1430" name="Google Shape;1430;p58"/>
          <p:cNvGrpSpPr/>
          <p:nvPr/>
        </p:nvGrpSpPr>
        <p:grpSpPr>
          <a:xfrm>
            <a:off x="236766" y="3868456"/>
            <a:ext cx="678348" cy="597244"/>
            <a:chOff x="-2068300" y="1580788"/>
            <a:chExt cx="853375" cy="751344"/>
          </a:xfrm>
        </p:grpSpPr>
        <p:sp>
          <p:nvSpPr>
            <p:cNvPr id="1431" name="Google Shape;1431;p58"/>
            <p:cNvSpPr/>
            <p:nvPr/>
          </p:nvSpPr>
          <p:spPr>
            <a:xfrm>
              <a:off x="-2067299" y="1581519"/>
              <a:ext cx="851625" cy="749201"/>
            </a:xfrm>
            <a:custGeom>
              <a:avLst/>
              <a:gdLst/>
              <a:ahLst/>
              <a:cxnLst/>
              <a:rect l="l" t="t" r="r" b="b"/>
              <a:pathLst>
                <a:path w="27929" h="24570" extrusionOk="0">
                  <a:moveTo>
                    <a:pt x="13965" y="0"/>
                  </a:moveTo>
                  <a:cubicBezTo>
                    <a:pt x="6249" y="0"/>
                    <a:pt x="1" y="4854"/>
                    <a:pt x="1" y="10877"/>
                  </a:cubicBezTo>
                  <a:cubicBezTo>
                    <a:pt x="1" y="16876"/>
                    <a:pt x="6249" y="21730"/>
                    <a:pt x="13965" y="21730"/>
                  </a:cubicBezTo>
                  <a:cubicBezTo>
                    <a:pt x="15682" y="21705"/>
                    <a:pt x="17350" y="21456"/>
                    <a:pt x="18893" y="21008"/>
                  </a:cubicBezTo>
                  <a:cubicBezTo>
                    <a:pt x="19814" y="22253"/>
                    <a:pt x="21059" y="23248"/>
                    <a:pt x="22453" y="23895"/>
                  </a:cubicBezTo>
                  <a:cubicBezTo>
                    <a:pt x="23075" y="24194"/>
                    <a:pt x="23772" y="24393"/>
                    <a:pt x="24444" y="24567"/>
                  </a:cubicBezTo>
                  <a:cubicBezTo>
                    <a:pt x="24453" y="24569"/>
                    <a:pt x="24461" y="24570"/>
                    <a:pt x="24470" y="24570"/>
                  </a:cubicBezTo>
                  <a:cubicBezTo>
                    <a:pt x="24604" y="24570"/>
                    <a:pt x="24687" y="24387"/>
                    <a:pt x="24593" y="24294"/>
                  </a:cubicBezTo>
                  <a:cubicBezTo>
                    <a:pt x="23399" y="23024"/>
                    <a:pt x="22527" y="21406"/>
                    <a:pt x="22104" y="19664"/>
                  </a:cubicBezTo>
                  <a:cubicBezTo>
                    <a:pt x="25639" y="17697"/>
                    <a:pt x="27929" y="14462"/>
                    <a:pt x="27929" y="10852"/>
                  </a:cubicBezTo>
                  <a:cubicBezTo>
                    <a:pt x="27929" y="4854"/>
                    <a:pt x="21681" y="0"/>
                    <a:pt x="13965" y="0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8"/>
            <p:cNvSpPr/>
            <p:nvPr/>
          </p:nvSpPr>
          <p:spPr>
            <a:xfrm>
              <a:off x="-2068300" y="1580788"/>
              <a:ext cx="853375" cy="750875"/>
            </a:xfrm>
            <a:custGeom>
              <a:avLst/>
              <a:gdLst/>
              <a:ahLst/>
              <a:cxnLst/>
              <a:rect l="l" t="t" r="r" b="b"/>
              <a:pathLst>
                <a:path w="34135" h="30035" extrusionOk="0">
                  <a:moveTo>
                    <a:pt x="17052" y="1"/>
                  </a:moveTo>
                  <a:cubicBezTo>
                    <a:pt x="7630" y="1"/>
                    <a:pt x="0" y="5928"/>
                    <a:pt x="0" y="13284"/>
                  </a:cubicBezTo>
                  <a:cubicBezTo>
                    <a:pt x="0" y="20609"/>
                    <a:pt x="7630" y="26536"/>
                    <a:pt x="17052" y="26536"/>
                  </a:cubicBezTo>
                  <a:cubicBezTo>
                    <a:pt x="19180" y="26536"/>
                    <a:pt x="21216" y="26232"/>
                    <a:pt x="23101" y="25685"/>
                  </a:cubicBezTo>
                  <a:cubicBezTo>
                    <a:pt x="24256" y="27205"/>
                    <a:pt x="25776" y="28421"/>
                    <a:pt x="27478" y="29211"/>
                  </a:cubicBezTo>
                  <a:cubicBezTo>
                    <a:pt x="28238" y="29576"/>
                    <a:pt x="29058" y="29819"/>
                    <a:pt x="29910" y="30032"/>
                  </a:cubicBezTo>
                  <a:cubicBezTo>
                    <a:pt x="29920" y="30033"/>
                    <a:pt x="29931" y="30034"/>
                    <a:pt x="29941" y="30034"/>
                  </a:cubicBezTo>
                  <a:cubicBezTo>
                    <a:pt x="30105" y="30034"/>
                    <a:pt x="30206" y="29813"/>
                    <a:pt x="30092" y="29728"/>
                  </a:cubicBezTo>
                  <a:cubicBezTo>
                    <a:pt x="28603" y="28177"/>
                    <a:pt x="27539" y="26171"/>
                    <a:pt x="27052" y="24044"/>
                  </a:cubicBezTo>
                  <a:cubicBezTo>
                    <a:pt x="31338" y="21582"/>
                    <a:pt x="34135" y="17691"/>
                    <a:pt x="34135" y="13284"/>
                  </a:cubicBezTo>
                  <a:cubicBezTo>
                    <a:pt x="34135" y="5928"/>
                    <a:pt x="26475" y="1"/>
                    <a:pt x="170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8"/>
            <p:cNvSpPr/>
            <p:nvPr/>
          </p:nvSpPr>
          <p:spPr>
            <a:xfrm>
              <a:off x="-2067299" y="1582931"/>
              <a:ext cx="851625" cy="749201"/>
            </a:xfrm>
            <a:custGeom>
              <a:avLst/>
              <a:gdLst/>
              <a:ahLst/>
              <a:cxnLst/>
              <a:rect l="l" t="t" r="r" b="b"/>
              <a:pathLst>
                <a:path w="27929" h="24570" extrusionOk="0">
                  <a:moveTo>
                    <a:pt x="13965" y="0"/>
                  </a:moveTo>
                  <a:cubicBezTo>
                    <a:pt x="6249" y="0"/>
                    <a:pt x="1" y="4854"/>
                    <a:pt x="1" y="10877"/>
                  </a:cubicBezTo>
                  <a:cubicBezTo>
                    <a:pt x="1" y="16876"/>
                    <a:pt x="6249" y="21730"/>
                    <a:pt x="13965" y="21730"/>
                  </a:cubicBezTo>
                  <a:cubicBezTo>
                    <a:pt x="15682" y="21705"/>
                    <a:pt x="17350" y="21456"/>
                    <a:pt x="18893" y="21008"/>
                  </a:cubicBezTo>
                  <a:cubicBezTo>
                    <a:pt x="19814" y="22253"/>
                    <a:pt x="21059" y="23248"/>
                    <a:pt x="22453" y="23895"/>
                  </a:cubicBezTo>
                  <a:cubicBezTo>
                    <a:pt x="23075" y="24194"/>
                    <a:pt x="23772" y="24393"/>
                    <a:pt x="24444" y="24567"/>
                  </a:cubicBezTo>
                  <a:cubicBezTo>
                    <a:pt x="24453" y="24569"/>
                    <a:pt x="24461" y="24570"/>
                    <a:pt x="24470" y="24570"/>
                  </a:cubicBezTo>
                  <a:cubicBezTo>
                    <a:pt x="24604" y="24570"/>
                    <a:pt x="24687" y="24387"/>
                    <a:pt x="24593" y="24294"/>
                  </a:cubicBezTo>
                  <a:cubicBezTo>
                    <a:pt x="23399" y="23024"/>
                    <a:pt x="22527" y="21406"/>
                    <a:pt x="22104" y="19664"/>
                  </a:cubicBezTo>
                  <a:cubicBezTo>
                    <a:pt x="25639" y="17697"/>
                    <a:pt x="27929" y="14462"/>
                    <a:pt x="27929" y="10852"/>
                  </a:cubicBezTo>
                  <a:cubicBezTo>
                    <a:pt x="27929" y="4854"/>
                    <a:pt x="21681" y="0"/>
                    <a:pt x="13965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4" name="Google Shape;1434;p58"/>
          <p:cNvGrpSpPr/>
          <p:nvPr/>
        </p:nvGrpSpPr>
        <p:grpSpPr>
          <a:xfrm flipH="1">
            <a:off x="8133041" y="241381"/>
            <a:ext cx="678348" cy="597244"/>
            <a:chOff x="-2068300" y="1580788"/>
            <a:chExt cx="853375" cy="751344"/>
          </a:xfrm>
        </p:grpSpPr>
        <p:sp>
          <p:nvSpPr>
            <p:cNvPr id="1435" name="Google Shape;1435;p58"/>
            <p:cNvSpPr/>
            <p:nvPr/>
          </p:nvSpPr>
          <p:spPr>
            <a:xfrm>
              <a:off x="-2067299" y="1581519"/>
              <a:ext cx="851625" cy="749201"/>
            </a:xfrm>
            <a:custGeom>
              <a:avLst/>
              <a:gdLst/>
              <a:ahLst/>
              <a:cxnLst/>
              <a:rect l="l" t="t" r="r" b="b"/>
              <a:pathLst>
                <a:path w="27929" h="24570" extrusionOk="0">
                  <a:moveTo>
                    <a:pt x="13965" y="0"/>
                  </a:moveTo>
                  <a:cubicBezTo>
                    <a:pt x="6249" y="0"/>
                    <a:pt x="1" y="4854"/>
                    <a:pt x="1" y="10877"/>
                  </a:cubicBezTo>
                  <a:cubicBezTo>
                    <a:pt x="1" y="16876"/>
                    <a:pt x="6249" y="21730"/>
                    <a:pt x="13965" y="21730"/>
                  </a:cubicBezTo>
                  <a:cubicBezTo>
                    <a:pt x="15682" y="21705"/>
                    <a:pt x="17350" y="21456"/>
                    <a:pt x="18893" y="21008"/>
                  </a:cubicBezTo>
                  <a:cubicBezTo>
                    <a:pt x="19814" y="22253"/>
                    <a:pt x="21059" y="23248"/>
                    <a:pt x="22453" y="23895"/>
                  </a:cubicBezTo>
                  <a:cubicBezTo>
                    <a:pt x="23075" y="24194"/>
                    <a:pt x="23772" y="24393"/>
                    <a:pt x="24444" y="24567"/>
                  </a:cubicBezTo>
                  <a:cubicBezTo>
                    <a:pt x="24453" y="24569"/>
                    <a:pt x="24461" y="24570"/>
                    <a:pt x="24470" y="24570"/>
                  </a:cubicBezTo>
                  <a:cubicBezTo>
                    <a:pt x="24604" y="24570"/>
                    <a:pt x="24687" y="24387"/>
                    <a:pt x="24593" y="24294"/>
                  </a:cubicBezTo>
                  <a:cubicBezTo>
                    <a:pt x="23399" y="23024"/>
                    <a:pt x="22527" y="21406"/>
                    <a:pt x="22104" y="19664"/>
                  </a:cubicBezTo>
                  <a:cubicBezTo>
                    <a:pt x="25639" y="17697"/>
                    <a:pt x="27929" y="14462"/>
                    <a:pt x="27929" y="10852"/>
                  </a:cubicBezTo>
                  <a:cubicBezTo>
                    <a:pt x="27929" y="4854"/>
                    <a:pt x="21681" y="0"/>
                    <a:pt x="13965" y="0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8"/>
            <p:cNvSpPr/>
            <p:nvPr/>
          </p:nvSpPr>
          <p:spPr>
            <a:xfrm>
              <a:off x="-2068300" y="1580788"/>
              <a:ext cx="853375" cy="750875"/>
            </a:xfrm>
            <a:custGeom>
              <a:avLst/>
              <a:gdLst/>
              <a:ahLst/>
              <a:cxnLst/>
              <a:rect l="l" t="t" r="r" b="b"/>
              <a:pathLst>
                <a:path w="34135" h="30035" extrusionOk="0">
                  <a:moveTo>
                    <a:pt x="17052" y="1"/>
                  </a:moveTo>
                  <a:cubicBezTo>
                    <a:pt x="7630" y="1"/>
                    <a:pt x="0" y="5928"/>
                    <a:pt x="0" y="13284"/>
                  </a:cubicBezTo>
                  <a:cubicBezTo>
                    <a:pt x="0" y="20609"/>
                    <a:pt x="7630" y="26536"/>
                    <a:pt x="17052" y="26536"/>
                  </a:cubicBezTo>
                  <a:cubicBezTo>
                    <a:pt x="19180" y="26536"/>
                    <a:pt x="21216" y="26232"/>
                    <a:pt x="23101" y="25685"/>
                  </a:cubicBezTo>
                  <a:cubicBezTo>
                    <a:pt x="24256" y="27205"/>
                    <a:pt x="25776" y="28421"/>
                    <a:pt x="27478" y="29211"/>
                  </a:cubicBezTo>
                  <a:cubicBezTo>
                    <a:pt x="28238" y="29576"/>
                    <a:pt x="29058" y="29819"/>
                    <a:pt x="29910" y="30032"/>
                  </a:cubicBezTo>
                  <a:cubicBezTo>
                    <a:pt x="29920" y="30033"/>
                    <a:pt x="29931" y="30034"/>
                    <a:pt x="29941" y="30034"/>
                  </a:cubicBezTo>
                  <a:cubicBezTo>
                    <a:pt x="30105" y="30034"/>
                    <a:pt x="30206" y="29813"/>
                    <a:pt x="30092" y="29728"/>
                  </a:cubicBezTo>
                  <a:cubicBezTo>
                    <a:pt x="28603" y="28177"/>
                    <a:pt x="27539" y="26171"/>
                    <a:pt x="27052" y="24044"/>
                  </a:cubicBezTo>
                  <a:cubicBezTo>
                    <a:pt x="31338" y="21582"/>
                    <a:pt x="34135" y="17691"/>
                    <a:pt x="34135" y="13284"/>
                  </a:cubicBezTo>
                  <a:cubicBezTo>
                    <a:pt x="34135" y="5928"/>
                    <a:pt x="26475" y="1"/>
                    <a:pt x="170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8"/>
            <p:cNvSpPr/>
            <p:nvPr/>
          </p:nvSpPr>
          <p:spPr>
            <a:xfrm>
              <a:off x="-2067299" y="1582931"/>
              <a:ext cx="851625" cy="749201"/>
            </a:xfrm>
            <a:custGeom>
              <a:avLst/>
              <a:gdLst/>
              <a:ahLst/>
              <a:cxnLst/>
              <a:rect l="l" t="t" r="r" b="b"/>
              <a:pathLst>
                <a:path w="27929" h="24570" extrusionOk="0">
                  <a:moveTo>
                    <a:pt x="13965" y="0"/>
                  </a:moveTo>
                  <a:cubicBezTo>
                    <a:pt x="6249" y="0"/>
                    <a:pt x="1" y="4854"/>
                    <a:pt x="1" y="10877"/>
                  </a:cubicBezTo>
                  <a:cubicBezTo>
                    <a:pt x="1" y="16876"/>
                    <a:pt x="6249" y="21730"/>
                    <a:pt x="13965" y="21730"/>
                  </a:cubicBezTo>
                  <a:cubicBezTo>
                    <a:pt x="15682" y="21705"/>
                    <a:pt x="17350" y="21456"/>
                    <a:pt x="18893" y="21008"/>
                  </a:cubicBezTo>
                  <a:cubicBezTo>
                    <a:pt x="19814" y="22253"/>
                    <a:pt x="21059" y="23248"/>
                    <a:pt x="22453" y="23895"/>
                  </a:cubicBezTo>
                  <a:cubicBezTo>
                    <a:pt x="23075" y="24194"/>
                    <a:pt x="23772" y="24393"/>
                    <a:pt x="24444" y="24567"/>
                  </a:cubicBezTo>
                  <a:cubicBezTo>
                    <a:pt x="24453" y="24569"/>
                    <a:pt x="24461" y="24570"/>
                    <a:pt x="24470" y="24570"/>
                  </a:cubicBezTo>
                  <a:cubicBezTo>
                    <a:pt x="24604" y="24570"/>
                    <a:pt x="24687" y="24387"/>
                    <a:pt x="24593" y="24294"/>
                  </a:cubicBezTo>
                  <a:cubicBezTo>
                    <a:pt x="23399" y="23024"/>
                    <a:pt x="22527" y="21406"/>
                    <a:pt x="22104" y="19664"/>
                  </a:cubicBezTo>
                  <a:cubicBezTo>
                    <a:pt x="25639" y="17697"/>
                    <a:pt x="27929" y="14462"/>
                    <a:pt x="27929" y="10852"/>
                  </a:cubicBezTo>
                  <a:cubicBezTo>
                    <a:pt x="27929" y="4854"/>
                    <a:pt x="21681" y="0"/>
                    <a:pt x="13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427;p58"/>
          <p:cNvSpPr txBox="1">
            <a:spLocks/>
          </p:cNvSpPr>
          <p:nvPr/>
        </p:nvSpPr>
        <p:spPr>
          <a:xfrm>
            <a:off x="1014691" y="4011575"/>
            <a:ext cx="2604452" cy="17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i="1" dirty="0" smtClean="0"/>
              <a:t>- </a:t>
            </a:r>
            <a:r>
              <a:rPr lang="en-US" sz="1800" i="1" dirty="0" err="1" smtClean="0"/>
              <a:t>Truyện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Tấm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Cám</a:t>
            </a:r>
            <a:r>
              <a:rPr lang="en-US" sz="1800" i="1" dirty="0" smtClean="0"/>
              <a:t> -</a:t>
            </a:r>
            <a:endParaRPr lang="vi-VN" sz="1800" i="1" dirty="0"/>
          </a:p>
        </p:txBody>
      </p:sp>
      <p:sp>
        <p:nvSpPr>
          <p:cNvPr id="14" name="Google Shape;1085;p52"/>
          <p:cNvSpPr txBox="1">
            <a:spLocks/>
          </p:cNvSpPr>
          <p:nvPr/>
        </p:nvSpPr>
        <p:spPr>
          <a:xfrm>
            <a:off x="350800" y="346035"/>
            <a:ext cx="2908200" cy="558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32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57"/>
          <p:cNvSpPr txBox="1">
            <a:spLocks noGrp="1"/>
          </p:cNvSpPr>
          <p:nvPr>
            <p:ph type="title"/>
          </p:nvPr>
        </p:nvSpPr>
        <p:spPr>
          <a:xfrm>
            <a:off x="1950300" y="1968900"/>
            <a:ext cx="5243400" cy="12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Hãy</a:t>
            </a:r>
            <a:r>
              <a:rPr lang="en-US" dirty="0" smtClean="0"/>
              <a:t>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thêm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 </a:t>
            </a:r>
            <a:r>
              <a:rPr lang="en-US" dirty="0" err="1" smtClean="0"/>
              <a:t>nhé</a:t>
            </a:r>
            <a:r>
              <a:rPr lang="en-US" dirty="0" smtClean="0"/>
              <a:t>!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59"/>
          <p:cNvSpPr txBox="1">
            <a:spLocks noGrp="1"/>
          </p:cNvSpPr>
          <p:nvPr>
            <p:ph type="title"/>
          </p:nvPr>
        </p:nvSpPr>
        <p:spPr>
          <a:xfrm>
            <a:off x="1942200" y="1707525"/>
            <a:ext cx="5259600" cy="12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/>
              <a:t>Thank you</a:t>
            </a:r>
            <a:endParaRPr sz="6000" dirty="0"/>
          </a:p>
        </p:txBody>
      </p:sp>
      <p:grpSp>
        <p:nvGrpSpPr>
          <p:cNvPr id="1444" name="Google Shape;1444;p59"/>
          <p:cNvGrpSpPr/>
          <p:nvPr/>
        </p:nvGrpSpPr>
        <p:grpSpPr>
          <a:xfrm>
            <a:off x="7185825" y="823822"/>
            <a:ext cx="1498480" cy="3686522"/>
            <a:chOff x="7185825" y="823822"/>
            <a:chExt cx="1498480" cy="3686522"/>
          </a:xfrm>
        </p:grpSpPr>
        <p:grpSp>
          <p:nvGrpSpPr>
            <p:cNvPr id="1445" name="Google Shape;1445;p59"/>
            <p:cNvGrpSpPr/>
            <p:nvPr/>
          </p:nvGrpSpPr>
          <p:grpSpPr>
            <a:xfrm>
              <a:off x="7186275" y="823822"/>
              <a:ext cx="1497578" cy="3686522"/>
              <a:chOff x="4597625" y="1271350"/>
              <a:chExt cx="1344325" cy="3308375"/>
            </a:xfrm>
          </p:grpSpPr>
          <p:sp>
            <p:nvSpPr>
              <p:cNvPr id="1446" name="Google Shape;1446;p59"/>
              <p:cNvSpPr/>
              <p:nvPr/>
            </p:nvSpPr>
            <p:spPr>
              <a:xfrm>
                <a:off x="4597625" y="1271350"/>
                <a:ext cx="521225" cy="65397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26159" extrusionOk="0">
                    <a:moveTo>
                      <a:pt x="10441" y="1"/>
                    </a:moveTo>
                    <a:cubicBezTo>
                      <a:pt x="4670" y="1"/>
                      <a:pt x="0" y="5571"/>
                      <a:pt x="0" y="12443"/>
                    </a:cubicBezTo>
                    <a:cubicBezTo>
                      <a:pt x="0" y="19348"/>
                      <a:pt x="4670" y="24918"/>
                      <a:pt x="10441" y="24918"/>
                    </a:cubicBezTo>
                    <a:cubicBezTo>
                      <a:pt x="11809" y="24885"/>
                      <a:pt x="13110" y="24585"/>
                      <a:pt x="14311" y="24018"/>
                    </a:cubicBezTo>
                    <a:cubicBezTo>
                      <a:pt x="15644" y="25351"/>
                      <a:pt x="17477" y="26158"/>
                      <a:pt x="19367" y="26158"/>
                    </a:cubicBezTo>
                    <a:cubicBezTo>
                      <a:pt x="19604" y="26158"/>
                      <a:pt x="19843" y="26145"/>
                      <a:pt x="20081" y="26119"/>
                    </a:cubicBezTo>
                    <a:cubicBezTo>
                      <a:pt x="18480" y="25452"/>
                      <a:pt x="17113" y="24285"/>
                      <a:pt x="16179" y="22850"/>
                    </a:cubicBezTo>
                    <a:cubicBezTo>
                      <a:pt x="18981" y="20582"/>
                      <a:pt x="20849" y="16779"/>
                      <a:pt x="20849" y="12443"/>
                    </a:cubicBezTo>
                    <a:cubicBezTo>
                      <a:pt x="20849" y="5571"/>
                      <a:pt x="16179" y="1"/>
                      <a:pt x="104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59"/>
              <p:cNvSpPr/>
              <p:nvPr/>
            </p:nvSpPr>
            <p:spPr>
              <a:xfrm>
                <a:off x="4730225" y="1819150"/>
                <a:ext cx="1211725" cy="2760575"/>
              </a:xfrm>
              <a:custGeom>
                <a:avLst/>
                <a:gdLst/>
                <a:ahLst/>
                <a:cxnLst/>
                <a:rect l="l" t="t" r="r" b="b"/>
                <a:pathLst>
                  <a:path w="48469" h="110423" extrusionOk="0">
                    <a:moveTo>
                      <a:pt x="34391" y="29926"/>
                    </a:moveTo>
                    <a:lnTo>
                      <a:pt x="37527" y="32461"/>
                    </a:lnTo>
                    <a:lnTo>
                      <a:pt x="37794" y="32194"/>
                    </a:lnTo>
                    <a:cubicBezTo>
                      <a:pt x="39462" y="33962"/>
                      <a:pt x="41029" y="35930"/>
                      <a:pt x="42497" y="37831"/>
                    </a:cubicBezTo>
                    <a:cubicBezTo>
                      <a:pt x="39462" y="40667"/>
                      <a:pt x="36526" y="42935"/>
                      <a:pt x="34491" y="44369"/>
                    </a:cubicBezTo>
                    <a:cubicBezTo>
                      <a:pt x="32623" y="35797"/>
                      <a:pt x="33991" y="30993"/>
                      <a:pt x="34391" y="29926"/>
                    </a:cubicBezTo>
                    <a:close/>
                    <a:moveTo>
                      <a:pt x="23685" y="0"/>
                    </a:moveTo>
                    <a:cubicBezTo>
                      <a:pt x="22754" y="0"/>
                      <a:pt x="21829" y="186"/>
                      <a:pt x="20982" y="571"/>
                    </a:cubicBezTo>
                    <a:cubicBezTo>
                      <a:pt x="18680" y="1605"/>
                      <a:pt x="17079" y="4007"/>
                      <a:pt x="17046" y="6576"/>
                    </a:cubicBezTo>
                    <a:cubicBezTo>
                      <a:pt x="17012" y="8077"/>
                      <a:pt x="17513" y="9645"/>
                      <a:pt x="16912" y="11079"/>
                    </a:cubicBezTo>
                    <a:cubicBezTo>
                      <a:pt x="16645" y="11746"/>
                      <a:pt x="16145" y="12280"/>
                      <a:pt x="15711" y="12914"/>
                    </a:cubicBezTo>
                    <a:cubicBezTo>
                      <a:pt x="15311" y="13514"/>
                      <a:pt x="15011" y="14281"/>
                      <a:pt x="15178" y="14982"/>
                    </a:cubicBezTo>
                    <a:cubicBezTo>
                      <a:pt x="15378" y="15682"/>
                      <a:pt x="16045" y="16249"/>
                      <a:pt x="16145" y="16950"/>
                    </a:cubicBezTo>
                    <a:cubicBezTo>
                      <a:pt x="16212" y="17584"/>
                      <a:pt x="15845" y="18184"/>
                      <a:pt x="15378" y="18684"/>
                    </a:cubicBezTo>
                    <a:cubicBezTo>
                      <a:pt x="14911" y="19185"/>
                      <a:pt x="14377" y="19585"/>
                      <a:pt x="14043" y="20119"/>
                    </a:cubicBezTo>
                    <a:cubicBezTo>
                      <a:pt x="13210" y="21420"/>
                      <a:pt x="13743" y="23254"/>
                      <a:pt x="14877" y="24322"/>
                    </a:cubicBezTo>
                    <a:cubicBezTo>
                      <a:pt x="14043" y="25823"/>
                      <a:pt x="13143" y="27858"/>
                      <a:pt x="12242" y="30626"/>
                    </a:cubicBezTo>
                    <a:lnTo>
                      <a:pt x="12676" y="30860"/>
                    </a:lnTo>
                    <a:cubicBezTo>
                      <a:pt x="11842" y="32394"/>
                      <a:pt x="10975" y="33929"/>
                      <a:pt x="10041" y="35330"/>
                    </a:cubicBezTo>
                    <a:cubicBezTo>
                      <a:pt x="7405" y="29459"/>
                      <a:pt x="6705" y="25489"/>
                      <a:pt x="6538" y="24188"/>
                    </a:cubicBezTo>
                    <a:cubicBezTo>
                      <a:pt x="6571" y="24155"/>
                      <a:pt x="6638" y="24055"/>
                      <a:pt x="6672" y="24021"/>
                    </a:cubicBezTo>
                    <a:cubicBezTo>
                      <a:pt x="7005" y="23488"/>
                      <a:pt x="7239" y="22921"/>
                      <a:pt x="7505" y="22320"/>
                    </a:cubicBezTo>
                    <a:cubicBezTo>
                      <a:pt x="7739" y="21686"/>
                      <a:pt x="8006" y="21119"/>
                      <a:pt x="8239" y="20486"/>
                    </a:cubicBezTo>
                    <a:cubicBezTo>
                      <a:pt x="8306" y="20352"/>
                      <a:pt x="8373" y="20152"/>
                      <a:pt x="8306" y="20019"/>
                    </a:cubicBezTo>
                    <a:cubicBezTo>
                      <a:pt x="8236" y="19913"/>
                      <a:pt x="8137" y="19872"/>
                      <a:pt x="8026" y="19872"/>
                    </a:cubicBezTo>
                    <a:cubicBezTo>
                      <a:pt x="7926" y="19872"/>
                      <a:pt x="7816" y="19905"/>
                      <a:pt x="7706" y="19952"/>
                    </a:cubicBezTo>
                    <a:cubicBezTo>
                      <a:pt x="7038" y="20252"/>
                      <a:pt x="6605" y="20786"/>
                      <a:pt x="6138" y="21353"/>
                    </a:cubicBezTo>
                    <a:cubicBezTo>
                      <a:pt x="5838" y="19685"/>
                      <a:pt x="5371" y="18017"/>
                      <a:pt x="4703" y="16449"/>
                    </a:cubicBezTo>
                    <a:cubicBezTo>
                      <a:pt x="4670" y="16316"/>
                      <a:pt x="4603" y="16149"/>
                      <a:pt x="4470" y="16082"/>
                    </a:cubicBezTo>
                    <a:cubicBezTo>
                      <a:pt x="4374" y="16010"/>
                      <a:pt x="4260" y="15956"/>
                      <a:pt x="4154" y="15956"/>
                    </a:cubicBezTo>
                    <a:cubicBezTo>
                      <a:pt x="4113" y="15956"/>
                      <a:pt x="4074" y="15964"/>
                      <a:pt x="4036" y="15982"/>
                    </a:cubicBezTo>
                    <a:cubicBezTo>
                      <a:pt x="3870" y="16082"/>
                      <a:pt x="3870" y="16316"/>
                      <a:pt x="3870" y="16483"/>
                    </a:cubicBezTo>
                    <a:cubicBezTo>
                      <a:pt x="3970" y="17450"/>
                      <a:pt x="4136" y="18351"/>
                      <a:pt x="4370" y="19285"/>
                    </a:cubicBezTo>
                    <a:cubicBezTo>
                      <a:pt x="3870" y="18284"/>
                      <a:pt x="3302" y="17317"/>
                      <a:pt x="2635" y="16449"/>
                    </a:cubicBezTo>
                    <a:cubicBezTo>
                      <a:pt x="2535" y="16349"/>
                      <a:pt x="2502" y="16283"/>
                      <a:pt x="2368" y="16183"/>
                    </a:cubicBezTo>
                    <a:cubicBezTo>
                      <a:pt x="2329" y="16143"/>
                      <a:pt x="2267" y="16127"/>
                      <a:pt x="2196" y="16127"/>
                    </a:cubicBezTo>
                    <a:cubicBezTo>
                      <a:pt x="2145" y="16127"/>
                      <a:pt x="2090" y="16135"/>
                      <a:pt x="2035" y="16149"/>
                    </a:cubicBezTo>
                    <a:cubicBezTo>
                      <a:pt x="1901" y="16183"/>
                      <a:pt x="1868" y="16316"/>
                      <a:pt x="1868" y="16449"/>
                    </a:cubicBezTo>
                    <a:cubicBezTo>
                      <a:pt x="1868" y="16549"/>
                      <a:pt x="1935" y="16683"/>
                      <a:pt x="1935" y="16816"/>
                    </a:cubicBezTo>
                    <a:cubicBezTo>
                      <a:pt x="2202" y="17817"/>
                      <a:pt x="2669" y="18784"/>
                      <a:pt x="3136" y="19685"/>
                    </a:cubicBezTo>
                    <a:cubicBezTo>
                      <a:pt x="2535" y="19118"/>
                      <a:pt x="2002" y="18518"/>
                      <a:pt x="1401" y="17950"/>
                    </a:cubicBezTo>
                    <a:cubicBezTo>
                      <a:pt x="1334" y="17850"/>
                      <a:pt x="1201" y="17750"/>
                      <a:pt x="1068" y="17684"/>
                    </a:cubicBezTo>
                    <a:cubicBezTo>
                      <a:pt x="1010" y="17664"/>
                      <a:pt x="930" y="17645"/>
                      <a:pt x="853" y="17645"/>
                    </a:cubicBezTo>
                    <a:cubicBezTo>
                      <a:pt x="797" y="17645"/>
                      <a:pt x="743" y="17655"/>
                      <a:pt x="701" y="17684"/>
                    </a:cubicBezTo>
                    <a:cubicBezTo>
                      <a:pt x="567" y="17784"/>
                      <a:pt x="534" y="17950"/>
                      <a:pt x="567" y="18084"/>
                    </a:cubicBezTo>
                    <a:cubicBezTo>
                      <a:pt x="634" y="18184"/>
                      <a:pt x="667" y="18317"/>
                      <a:pt x="734" y="18451"/>
                    </a:cubicBezTo>
                    <a:cubicBezTo>
                      <a:pt x="1168" y="19185"/>
                      <a:pt x="1668" y="19952"/>
                      <a:pt x="2135" y="20686"/>
                    </a:cubicBezTo>
                    <a:cubicBezTo>
                      <a:pt x="1701" y="20319"/>
                      <a:pt x="1168" y="19985"/>
                      <a:pt x="701" y="19685"/>
                    </a:cubicBezTo>
                    <a:cubicBezTo>
                      <a:pt x="591" y="19620"/>
                      <a:pt x="454" y="19554"/>
                      <a:pt x="325" y="19554"/>
                    </a:cubicBezTo>
                    <a:cubicBezTo>
                      <a:pt x="257" y="19554"/>
                      <a:pt x="191" y="19572"/>
                      <a:pt x="134" y="19618"/>
                    </a:cubicBezTo>
                    <a:cubicBezTo>
                      <a:pt x="33" y="19685"/>
                      <a:pt x="0" y="19818"/>
                      <a:pt x="33" y="19952"/>
                    </a:cubicBezTo>
                    <a:cubicBezTo>
                      <a:pt x="33" y="20085"/>
                      <a:pt x="134" y="20152"/>
                      <a:pt x="167" y="20285"/>
                    </a:cubicBezTo>
                    <a:cubicBezTo>
                      <a:pt x="634" y="21086"/>
                      <a:pt x="1201" y="21820"/>
                      <a:pt x="1868" y="22487"/>
                    </a:cubicBezTo>
                    <a:cubicBezTo>
                      <a:pt x="1968" y="22987"/>
                      <a:pt x="2002" y="23621"/>
                      <a:pt x="2202" y="24088"/>
                    </a:cubicBezTo>
                    <a:cubicBezTo>
                      <a:pt x="2435" y="24522"/>
                      <a:pt x="2769" y="24955"/>
                      <a:pt x="3169" y="25189"/>
                    </a:cubicBezTo>
                    <a:cubicBezTo>
                      <a:pt x="3202" y="25189"/>
                      <a:pt x="3202" y="25256"/>
                      <a:pt x="3269" y="25256"/>
                    </a:cubicBezTo>
                    <a:cubicBezTo>
                      <a:pt x="3836" y="28291"/>
                      <a:pt x="4637" y="32861"/>
                      <a:pt x="6138" y="37698"/>
                    </a:cubicBezTo>
                    <a:cubicBezTo>
                      <a:pt x="7007" y="40467"/>
                      <a:pt x="8273" y="41488"/>
                      <a:pt x="9560" y="41488"/>
                    </a:cubicBezTo>
                    <a:cubicBezTo>
                      <a:pt x="10939" y="41488"/>
                      <a:pt x="12343" y="40315"/>
                      <a:pt x="13310" y="38865"/>
                    </a:cubicBezTo>
                    <a:cubicBezTo>
                      <a:pt x="14144" y="37631"/>
                      <a:pt x="14877" y="36464"/>
                      <a:pt x="15611" y="35363"/>
                    </a:cubicBezTo>
                    <a:cubicBezTo>
                      <a:pt x="15678" y="35530"/>
                      <a:pt x="15711" y="35663"/>
                      <a:pt x="15811" y="35830"/>
                    </a:cubicBezTo>
                    <a:cubicBezTo>
                      <a:pt x="16012" y="36264"/>
                      <a:pt x="16512" y="36697"/>
                      <a:pt x="16812" y="37131"/>
                    </a:cubicBezTo>
                    <a:cubicBezTo>
                      <a:pt x="17479" y="39799"/>
                      <a:pt x="17046" y="42868"/>
                      <a:pt x="15878" y="45203"/>
                    </a:cubicBezTo>
                    <a:cubicBezTo>
                      <a:pt x="11842" y="51775"/>
                      <a:pt x="10841" y="62983"/>
                      <a:pt x="11375" y="68854"/>
                    </a:cubicBezTo>
                    <a:cubicBezTo>
                      <a:pt x="12042" y="69354"/>
                      <a:pt x="12709" y="69854"/>
                      <a:pt x="13410" y="70288"/>
                    </a:cubicBezTo>
                    <a:cubicBezTo>
                      <a:pt x="13510" y="78894"/>
                      <a:pt x="14010" y="90703"/>
                      <a:pt x="15511" y="106180"/>
                    </a:cubicBezTo>
                    <a:cubicBezTo>
                      <a:pt x="14744" y="106714"/>
                      <a:pt x="13877" y="107048"/>
                      <a:pt x="13009" y="107281"/>
                    </a:cubicBezTo>
                    <a:cubicBezTo>
                      <a:pt x="10441" y="108048"/>
                      <a:pt x="7739" y="108115"/>
                      <a:pt x="7739" y="110083"/>
                    </a:cubicBezTo>
                    <a:cubicBezTo>
                      <a:pt x="9740" y="110336"/>
                      <a:pt x="11652" y="110422"/>
                      <a:pt x="13331" y="110422"/>
                    </a:cubicBezTo>
                    <a:cubicBezTo>
                      <a:pt x="16969" y="110422"/>
                      <a:pt x="19514" y="110016"/>
                      <a:pt x="19514" y="110016"/>
                    </a:cubicBezTo>
                    <a:cubicBezTo>
                      <a:pt x="19514" y="110016"/>
                      <a:pt x="20181" y="108382"/>
                      <a:pt x="19981" y="106847"/>
                    </a:cubicBezTo>
                    <a:cubicBezTo>
                      <a:pt x="19914" y="106614"/>
                      <a:pt x="19881" y="106380"/>
                      <a:pt x="19814" y="106180"/>
                    </a:cubicBezTo>
                    <a:cubicBezTo>
                      <a:pt x="19814" y="106180"/>
                      <a:pt x="21282" y="90536"/>
                      <a:pt x="22983" y="72890"/>
                    </a:cubicBezTo>
                    <a:lnTo>
                      <a:pt x="23350" y="72890"/>
                    </a:lnTo>
                    <a:cubicBezTo>
                      <a:pt x="23550" y="69521"/>
                      <a:pt x="23817" y="66218"/>
                      <a:pt x="24017" y="62849"/>
                    </a:cubicBezTo>
                    <a:cubicBezTo>
                      <a:pt x="24284" y="66252"/>
                      <a:pt x="24518" y="69387"/>
                      <a:pt x="24784" y="72823"/>
                    </a:cubicBezTo>
                    <a:lnTo>
                      <a:pt x="25618" y="72823"/>
                    </a:lnTo>
                    <a:cubicBezTo>
                      <a:pt x="25819" y="74157"/>
                      <a:pt x="25985" y="75558"/>
                      <a:pt x="26185" y="76993"/>
                    </a:cubicBezTo>
                    <a:cubicBezTo>
                      <a:pt x="26386" y="78394"/>
                      <a:pt x="26853" y="79761"/>
                      <a:pt x="27553" y="81029"/>
                    </a:cubicBezTo>
                    <a:cubicBezTo>
                      <a:pt x="31322" y="87700"/>
                      <a:pt x="35992" y="95039"/>
                      <a:pt x="41463" y="103345"/>
                    </a:cubicBezTo>
                    <a:cubicBezTo>
                      <a:pt x="40829" y="104012"/>
                      <a:pt x="40062" y="104546"/>
                      <a:pt x="39228" y="105013"/>
                    </a:cubicBezTo>
                    <a:cubicBezTo>
                      <a:pt x="36893" y="106280"/>
                      <a:pt x="34325" y="106947"/>
                      <a:pt x="34725" y="108849"/>
                    </a:cubicBezTo>
                    <a:cubicBezTo>
                      <a:pt x="41063" y="108215"/>
                      <a:pt x="46200" y="106214"/>
                      <a:pt x="46200" y="106214"/>
                    </a:cubicBezTo>
                    <a:cubicBezTo>
                      <a:pt x="46200" y="106214"/>
                      <a:pt x="46533" y="104512"/>
                      <a:pt x="46000" y="103011"/>
                    </a:cubicBezTo>
                    <a:cubicBezTo>
                      <a:pt x="45900" y="102778"/>
                      <a:pt x="45833" y="102578"/>
                      <a:pt x="45699" y="102378"/>
                    </a:cubicBezTo>
                    <a:cubicBezTo>
                      <a:pt x="45699" y="102378"/>
                      <a:pt x="40362" y="90703"/>
                      <a:pt x="34625" y="76759"/>
                    </a:cubicBezTo>
                    <a:cubicBezTo>
                      <a:pt x="35192" y="74157"/>
                      <a:pt x="35659" y="71756"/>
                      <a:pt x="35926" y="69587"/>
                    </a:cubicBezTo>
                    <a:cubicBezTo>
                      <a:pt x="36626" y="69220"/>
                      <a:pt x="37193" y="68820"/>
                      <a:pt x="37760" y="68353"/>
                    </a:cubicBezTo>
                    <a:cubicBezTo>
                      <a:pt x="38327" y="60381"/>
                      <a:pt x="37160" y="53809"/>
                      <a:pt x="35525" y="48205"/>
                    </a:cubicBezTo>
                    <a:cubicBezTo>
                      <a:pt x="35859" y="48039"/>
                      <a:pt x="36159" y="47839"/>
                      <a:pt x="36526" y="47538"/>
                    </a:cubicBezTo>
                    <a:cubicBezTo>
                      <a:pt x="39728" y="45437"/>
                      <a:pt x="41797" y="43836"/>
                      <a:pt x="45866" y="41100"/>
                    </a:cubicBezTo>
                    <a:cubicBezTo>
                      <a:pt x="48468" y="39366"/>
                      <a:pt x="47968" y="37631"/>
                      <a:pt x="46834" y="35930"/>
                    </a:cubicBezTo>
                    <a:cubicBezTo>
                      <a:pt x="44899" y="32961"/>
                      <a:pt x="43131" y="30526"/>
                      <a:pt x="41496" y="28525"/>
                    </a:cubicBezTo>
                    <a:lnTo>
                      <a:pt x="41663" y="28425"/>
                    </a:lnTo>
                    <a:cubicBezTo>
                      <a:pt x="40162" y="26290"/>
                      <a:pt x="38161" y="24322"/>
                      <a:pt x="36626" y="22987"/>
                    </a:cubicBezTo>
                    <a:cubicBezTo>
                      <a:pt x="36893" y="22620"/>
                      <a:pt x="37160" y="22220"/>
                      <a:pt x="37327" y="21787"/>
                    </a:cubicBezTo>
                    <a:cubicBezTo>
                      <a:pt x="37961" y="20285"/>
                      <a:pt x="37494" y="18284"/>
                      <a:pt x="36059" y="17517"/>
                    </a:cubicBezTo>
                    <a:cubicBezTo>
                      <a:pt x="35592" y="17283"/>
                      <a:pt x="35159" y="17183"/>
                      <a:pt x="34692" y="16983"/>
                    </a:cubicBezTo>
                    <a:cubicBezTo>
                      <a:pt x="34225" y="16783"/>
                      <a:pt x="33858" y="16349"/>
                      <a:pt x="33824" y="15849"/>
                    </a:cubicBezTo>
                    <a:cubicBezTo>
                      <a:pt x="33824" y="15082"/>
                      <a:pt x="34825" y="14581"/>
                      <a:pt x="34992" y="13781"/>
                    </a:cubicBezTo>
                    <a:cubicBezTo>
                      <a:pt x="35092" y="13180"/>
                      <a:pt x="34758" y="12580"/>
                      <a:pt x="34325" y="12180"/>
                    </a:cubicBezTo>
                    <a:cubicBezTo>
                      <a:pt x="33858" y="11779"/>
                      <a:pt x="33324" y="11479"/>
                      <a:pt x="32890" y="11079"/>
                    </a:cubicBezTo>
                    <a:cubicBezTo>
                      <a:pt x="31923" y="10112"/>
                      <a:pt x="31723" y="8610"/>
                      <a:pt x="31723" y="7276"/>
                    </a:cubicBezTo>
                    <a:cubicBezTo>
                      <a:pt x="31689" y="5909"/>
                      <a:pt x="31756" y="4474"/>
                      <a:pt x="31189" y="3273"/>
                    </a:cubicBezTo>
                    <a:cubicBezTo>
                      <a:pt x="30822" y="2439"/>
                      <a:pt x="29988" y="1806"/>
                      <a:pt x="29054" y="1572"/>
                    </a:cubicBezTo>
                    <a:cubicBezTo>
                      <a:pt x="28943" y="1542"/>
                      <a:pt x="28817" y="1531"/>
                      <a:pt x="28688" y="1531"/>
                    </a:cubicBezTo>
                    <a:cubicBezTo>
                      <a:pt x="28238" y="1531"/>
                      <a:pt x="27753" y="1672"/>
                      <a:pt x="27753" y="1672"/>
                    </a:cubicBezTo>
                    <a:cubicBezTo>
                      <a:pt x="27753" y="1672"/>
                      <a:pt x="27553" y="1072"/>
                      <a:pt x="26853" y="738"/>
                    </a:cubicBezTo>
                    <a:cubicBezTo>
                      <a:pt x="25865" y="253"/>
                      <a:pt x="24771" y="0"/>
                      <a:pt x="236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8" name="Google Shape;1448;p59"/>
            <p:cNvGrpSpPr/>
            <p:nvPr/>
          </p:nvGrpSpPr>
          <p:grpSpPr>
            <a:xfrm>
              <a:off x="7185825" y="823925"/>
              <a:ext cx="1498480" cy="3686326"/>
              <a:chOff x="7185825" y="823925"/>
              <a:chExt cx="1498480" cy="3686326"/>
            </a:xfrm>
          </p:grpSpPr>
          <p:sp>
            <p:nvSpPr>
              <p:cNvPr id="1449" name="Google Shape;1449;p59"/>
              <p:cNvSpPr/>
              <p:nvPr/>
            </p:nvSpPr>
            <p:spPr>
              <a:xfrm>
                <a:off x="7185825" y="823925"/>
                <a:ext cx="581374" cy="729416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26158" extrusionOk="0">
                    <a:moveTo>
                      <a:pt x="10441" y="0"/>
                    </a:moveTo>
                    <a:cubicBezTo>
                      <a:pt x="4670" y="0"/>
                      <a:pt x="0" y="5571"/>
                      <a:pt x="0" y="12442"/>
                    </a:cubicBezTo>
                    <a:cubicBezTo>
                      <a:pt x="0" y="19347"/>
                      <a:pt x="4670" y="24918"/>
                      <a:pt x="10441" y="24918"/>
                    </a:cubicBezTo>
                    <a:cubicBezTo>
                      <a:pt x="11809" y="24918"/>
                      <a:pt x="13110" y="24584"/>
                      <a:pt x="14311" y="24017"/>
                    </a:cubicBezTo>
                    <a:cubicBezTo>
                      <a:pt x="15644" y="25351"/>
                      <a:pt x="17477" y="26158"/>
                      <a:pt x="19367" y="26158"/>
                    </a:cubicBezTo>
                    <a:cubicBezTo>
                      <a:pt x="19604" y="26158"/>
                      <a:pt x="19843" y="26145"/>
                      <a:pt x="20081" y="26119"/>
                    </a:cubicBezTo>
                    <a:cubicBezTo>
                      <a:pt x="18480" y="25452"/>
                      <a:pt x="17146" y="24284"/>
                      <a:pt x="16179" y="22850"/>
                    </a:cubicBezTo>
                    <a:cubicBezTo>
                      <a:pt x="18981" y="20582"/>
                      <a:pt x="20849" y="16779"/>
                      <a:pt x="20849" y="12442"/>
                    </a:cubicBezTo>
                    <a:cubicBezTo>
                      <a:pt x="20849" y="5571"/>
                      <a:pt x="16179" y="0"/>
                      <a:pt x="104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59"/>
              <p:cNvSpPr/>
              <p:nvPr/>
            </p:nvSpPr>
            <p:spPr>
              <a:xfrm>
                <a:off x="7702044" y="1433084"/>
                <a:ext cx="690210" cy="747513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26807" extrusionOk="0">
                    <a:moveTo>
                      <a:pt x="10349" y="0"/>
                    </a:moveTo>
                    <a:cubicBezTo>
                      <a:pt x="9474" y="0"/>
                      <a:pt x="8605" y="174"/>
                      <a:pt x="7806" y="537"/>
                    </a:cubicBezTo>
                    <a:cubicBezTo>
                      <a:pt x="5504" y="1571"/>
                      <a:pt x="3937" y="4006"/>
                      <a:pt x="3903" y="6541"/>
                    </a:cubicBezTo>
                    <a:cubicBezTo>
                      <a:pt x="3837" y="8042"/>
                      <a:pt x="4337" y="9610"/>
                      <a:pt x="3770" y="11044"/>
                    </a:cubicBezTo>
                    <a:cubicBezTo>
                      <a:pt x="3470" y="11712"/>
                      <a:pt x="2969" y="12245"/>
                      <a:pt x="2569" y="12879"/>
                    </a:cubicBezTo>
                    <a:cubicBezTo>
                      <a:pt x="2135" y="13513"/>
                      <a:pt x="1835" y="14247"/>
                      <a:pt x="2002" y="14947"/>
                    </a:cubicBezTo>
                    <a:cubicBezTo>
                      <a:pt x="2235" y="15681"/>
                      <a:pt x="2903" y="16215"/>
                      <a:pt x="2969" y="16915"/>
                    </a:cubicBezTo>
                    <a:cubicBezTo>
                      <a:pt x="3069" y="17549"/>
                      <a:pt x="2669" y="18183"/>
                      <a:pt x="2235" y="18683"/>
                    </a:cubicBezTo>
                    <a:cubicBezTo>
                      <a:pt x="1768" y="19117"/>
                      <a:pt x="1235" y="19551"/>
                      <a:pt x="901" y="20084"/>
                    </a:cubicBezTo>
                    <a:cubicBezTo>
                      <a:pt x="1" y="21452"/>
                      <a:pt x="668" y="23420"/>
                      <a:pt x="1935" y="24454"/>
                    </a:cubicBezTo>
                    <a:cubicBezTo>
                      <a:pt x="3169" y="25521"/>
                      <a:pt x="4837" y="25888"/>
                      <a:pt x="6472" y="26189"/>
                    </a:cubicBezTo>
                    <a:cubicBezTo>
                      <a:pt x="8546" y="26551"/>
                      <a:pt x="10678" y="26807"/>
                      <a:pt x="12781" y="26807"/>
                    </a:cubicBezTo>
                    <a:cubicBezTo>
                      <a:pt x="15513" y="26807"/>
                      <a:pt x="18198" y="26375"/>
                      <a:pt x="20649" y="25188"/>
                    </a:cubicBezTo>
                    <a:cubicBezTo>
                      <a:pt x="22116" y="24454"/>
                      <a:pt x="23484" y="23387"/>
                      <a:pt x="24118" y="21886"/>
                    </a:cubicBezTo>
                    <a:cubicBezTo>
                      <a:pt x="24752" y="20384"/>
                      <a:pt x="24285" y="18383"/>
                      <a:pt x="22850" y="17616"/>
                    </a:cubicBezTo>
                    <a:cubicBezTo>
                      <a:pt x="22417" y="17382"/>
                      <a:pt x="21950" y="17282"/>
                      <a:pt x="21483" y="17082"/>
                    </a:cubicBezTo>
                    <a:cubicBezTo>
                      <a:pt x="21016" y="16882"/>
                      <a:pt x="20649" y="16448"/>
                      <a:pt x="20615" y="15948"/>
                    </a:cubicBezTo>
                    <a:cubicBezTo>
                      <a:pt x="20615" y="15181"/>
                      <a:pt x="21616" y="14680"/>
                      <a:pt x="21783" y="13880"/>
                    </a:cubicBezTo>
                    <a:cubicBezTo>
                      <a:pt x="21916" y="13279"/>
                      <a:pt x="21583" y="12679"/>
                      <a:pt x="21116" y="12279"/>
                    </a:cubicBezTo>
                    <a:cubicBezTo>
                      <a:pt x="20649" y="11878"/>
                      <a:pt x="20115" y="11578"/>
                      <a:pt x="19681" y="11178"/>
                    </a:cubicBezTo>
                    <a:cubicBezTo>
                      <a:pt x="18747" y="10211"/>
                      <a:pt x="18514" y="8709"/>
                      <a:pt x="18514" y="7375"/>
                    </a:cubicBezTo>
                    <a:cubicBezTo>
                      <a:pt x="18480" y="6008"/>
                      <a:pt x="18580" y="4573"/>
                      <a:pt x="17980" y="3372"/>
                    </a:cubicBezTo>
                    <a:cubicBezTo>
                      <a:pt x="17613" y="2538"/>
                      <a:pt x="16779" y="1905"/>
                      <a:pt x="15845" y="1671"/>
                    </a:cubicBezTo>
                    <a:cubicBezTo>
                      <a:pt x="15734" y="1641"/>
                      <a:pt x="15608" y="1630"/>
                      <a:pt x="15479" y="1630"/>
                    </a:cubicBezTo>
                    <a:cubicBezTo>
                      <a:pt x="15029" y="1630"/>
                      <a:pt x="14544" y="1771"/>
                      <a:pt x="14544" y="1771"/>
                    </a:cubicBezTo>
                    <a:cubicBezTo>
                      <a:pt x="14544" y="1771"/>
                      <a:pt x="14344" y="1171"/>
                      <a:pt x="13644" y="837"/>
                    </a:cubicBezTo>
                    <a:cubicBezTo>
                      <a:pt x="12627" y="291"/>
                      <a:pt x="11483" y="0"/>
                      <a:pt x="103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59"/>
              <p:cNvSpPr/>
              <p:nvPr/>
            </p:nvSpPr>
            <p:spPr>
              <a:xfrm>
                <a:off x="7659270" y="2849770"/>
                <a:ext cx="386040" cy="1560249"/>
              </a:xfrm>
              <a:custGeom>
                <a:avLst/>
                <a:gdLst/>
                <a:ahLst/>
                <a:cxnLst/>
                <a:rect l="l" t="t" r="r" b="b"/>
                <a:pathLst>
                  <a:path w="13844" h="55953" extrusionOk="0">
                    <a:moveTo>
                      <a:pt x="2702" y="0"/>
                    </a:moveTo>
                    <a:cubicBezTo>
                      <a:pt x="2702" y="0"/>
                      <a:pt x="0" y="15311"/>
                      <a:pt x="3870" y="55306"/>
                    </a:cubicBezTo>
                    <a:cubicBezTo>
                      <a:pt x="4580" y="55736"/>
                      <a:pt x="5299" y="55953"/>
                      <a:pt x="6017" y="55953"/>
                    </a:cubicBezTo>
                    <a:cubicBezTo>
                      <a:pt x="6750" y="55953"/>
                      <a:pt x="7482" y="55728"/>
                      <a:pt x="8206" y="55273"/>
                    </a:cubicBezTo>
                    <a:cubicBezTo>
                      <a:pt x="8206" y="55273"/>
                      <a:pt x="10207" y="34025"/>
                      <a:pt x="12276" y="13176"/>
                    </a:cubicBezTo>
                    <a:lnTo>
                      <a:pt x="13843" y="0"/>
                    </a:lnTo>
                    <a:close/>
                  </a:path>
                </a:pathLst>
              </a:custGeom>
              <a:solidFill>
                <a:srgbClr val="FFB6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59"/>
              <p:cNvSpPr/>
              <p:nvPr/>
            </p:nvSpPr>
            <p:spPr>
              <a:xfrm>
                <a:off x="7551358" y="4391015"/>
                <a:ext cx="347921" cy="119236"/>
              </a:xfrm>
              <a:custGeom>
                <a:avLst/>
                <a:gdLst/>
                <a:ahLst/>
                <a:cxnLst/>
                <a:rect l="l" t="t" r="r" b="b"/>
                <a:pathLst>
                  <a:path w="12477" h="4276" extrusionOk="0">
                    <a:moveTo>
                      <a:pt x="12076" y="0"/>
                    </a:moveTo>
                    <a:lnTo>
                      <a:pt x="7740" y="33"/>
                    </a:lnTo>
                    <a:cubicBezTo>
                      <a:pt x="7006" y="567"/>
                      <a:pt x="6138" y="901"/>
                      <a:pt x="5238" y="1168"/>
                    </a:cubicBezTo>
                    <a:cubicBezTo>
                      <a:pt x="2669" y="1935"/>
                      <a:pt x="1" y="2002"/>
                      <a:pt x="1" y="3936"/>
                    </a:cubicBezTo>
                    <a:cubicBezTo>
                      <a:pt x="2002" y="4189"/>
                      <a:pt x="3910" y="4276"/>
                      <a:pt x="5585" y="4276"/>
                    </a:cubicBezTo>
                    <a:cubicBezTo>
                      <a:pt x="9213" y="4276"/>
                      <a:pt x="11742" y="3870"/>
                      <a:pt x="11742" y="3870"/>
                    </a:cubicBezTo>
                    <a:cubicBezTo>
                      <a:pt x="11742" y="3870"/>
                      <a:pt x="12476" y="2235"/>
                      <a:pt x="12243" y="667"/>
                    </a:cubicBezTo>
                    <a:cubicBezTo>
                      <a:pt x="12209" y="434"/>
                      <a:pt x="12176" y="200"/>
                      <a:pt x="120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59"/>
              <p:cNvSpPr/>
              <p:nvPr/>
            </p:nvSpPr>
            <p:spPr>
              <a:xfrm>
                <a:off x="7697387" y="4388422"/>
                <a:ext cx="195362" cy="59813"/>
              </a:xfrm>
              <a:custGeom>
                <a:avLst/>
                <a:gdLst/>
                <a:ahLst/>
                <a:cxnLst/>
                <a:rect l="l" t="t" r="r" b="b"/>
                <a:pathLst>
                  <a:path w="7006" h="2145" extrusionOk="0">
                    <a:moveTo>
                      <a:pt x="4850" y="1"/>
                    </a:moveTo>
                    <a:cubicBezTo>
                      <a:pt x="4075" y="1"/>
                      <a:pt x="3289" y="68"/>
                      <a:pt x="2503" y="193"/>
                    </a:cubicBezTo>
                    <a:cubicBezTo>
                      <a:pt x="1769" y="760"/>
                      <a:pt x="901" y="1094"/>
                      <a:pt x="1" y="1327"/>
                    </a:cubicBezTo>
                    <a:cubicBezTo>
                      <a:pt x="67" y="1594"/>
                      <a:pt x="234" y="1828"/>
                      <a:pt x="434" y="1961"/>
                    </a:cubicBezTo>
                    <a:cubicBezTo>
                      <a:pt x="695" y="2103"/>
                      <a:pt x="1006" y="2144"/>
                      <a:pt x="1332" y="2144"/>
                    </a:cubicBezTo>
                    <a:cubicBezTo>
                      <a:pt x="1465" y="2144"/>
                      <a:pt x="1600" y="2138"/>
                      <a:pt x="1735" y="2128"/>
                    </a:cubicBezTo>
                    <a:cubicBezTo>
                      <a:pt x="3503" y="1961"/>
                      <a:pt x="5338" y="1361"/>
                      <a:pt x="7006" y="794"/>
                    </a:cubicBezTo>
                    <a:cubicBezTo>
                      <a:pt x="6972" y="527"/>
                      <a:pt x="6939" y="327"/>
                      <a:pt x="6839" y="160"/>
                    </a:cubicBezTo>
                    <a:cubicBezTo>
                      <a:pt x="6188" y="51"/>
                      <a:pt x="5523" y="1"/>
                      <a:pt x="4850" y="1"/>
                    </a:cubicBezTo>
                    <a:close/>
                  </a:path>
                </a:pathLst>
              </a:custGeom>
              <a:solidFill>
                <a:srgbClr val="FFB6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59"/>
              <p:cNvSpPr/>
              <p:nvPr/>
            </p:nvSpPr>
            <p:spPr>
              <a:xfrm>
                <a:off x="7961561" y="2839536"/>
                <a:ext cx="650195" cy="1482450"/>
              </a:xfrm>
              <a:custGeom>
                <a:avLst/>
                <a:gdLst/>
                <a:ahLst/>
                <a:cxnLst/>
                <a:rect l="l" t="t" r="r" b="b"/>
                <a:pathLst>
                  <a:path w="23317" h="53163" extrusionOk="0">
                    <a:moveTo>
                      <a:pt x="0" y="0"/>
                    </a:moveTo>
                    <a:cubicBezTo>
                      <a:pt x="0" y="0"/>
                      <a:pt x="1501" y="10441"/>
                      <a:pt x="3803" y="26486"/>
                    </a:cubicBezTo>
                    <a:cubicBezTo>
                      <a:pt x="4003" y="27887"/>
                      <a:pt x="4470" y="29288"/>
                      <a:pt x="5171" y="30522"/>
                    </a:cubicBezTo>
                    <a:cubicBezTo>
                      <a:pt x="8940" y="37194"/>
                      <a:pt x="13610" y="44532"/>
                      <a:pt x="19047" y="52838"/>
                    </a:cubicBezTo>
                    <a:cubicBezTo>
                      <a:pt x="19633" y="53038"/>
                      <a:pt x="20256" y="53162"/>
                      <a:pt x="20851" y="53162"/>
                    </a:cubicBezTo>
                    <a:cubicBezTo>
                      <a:pt x="21851" y="53162"/>
                      <a:pt x="22774" y="52811"/>
                      <a:pt x="23317" y="51871"/>
                    </a:cubicBezTo>
                    <a:cubicBezTo>
                      <a:pt x="23284" y="51837"/>
                      <a:pt x="17946" y="40162"/>
                      <a:pt x="12176" y="26219"/>
                    </a:cubicBezTo>
                    <a:cubicBezTo>
                      <a:pt x="16846" y="5871"/>
                      <a:pt x="11375" y="0"/>
                      <a:pt x="11375" y="0"/>
                    </a:cubicBezTo>
                    <a:close/>
                  </a:path>
                </a:pathLst>
              </a:custGeom>
              <a:solidFill>
                <a:srgbClr val="FFB6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59"/>
              <p:cNvSpPr/>
              <p:nvPr/>
            </p:nvSpPr>
            <p:spPr>
              <a:xfrm>
                <a:off x="8292685" y="4284971"/>
                <a:ext cx="341396" cy="180472"/>
              </a:xfrm>
              <a:custGeom>
                <a:avLst/>
                <a:gdLst/>
                <a:ahLst/>
                <a:cxnLst/>
                <a:rect l="l" t="t" r="r" b="b"/>
                <a:pathLst>
                  <a:path w="12243" h="6472" extrusionOk="0">
                    <a:moveTo>
                      <a:pt x="11409" y="0"/>
                    </a:moveTo>
                    <a:lnTo>
                      <a:pt x="7139" y="968"/>
                    </a:lnTo>
                    <a:cubicBezTo>
                      <a:pt x="6505" y="1668"/>
                      <a:pt x="5738" y="2169"/>
                      <a:pt x="4937" y="2636"/>
                    </a:cubicBezTo>
                    <a:cubicBezTo>
                      <a:pt x="2602" y="3903"/>
                      <a:pt x="0" y="4537"/>
                      <a:pt x="434" y="6472"/>
                    </a:cubicBezTo>
                    <a:cubicBezTo>
                      <a:pt x="6772" y="5871"/>
                      <a:pt x="11909" y="3836"/>
                      <a:pt x="11909" y="3836"/>
                    </a:cubicBezTo>
                    <a:cubicBezTo>
                      <a:pt x="11909" y="3836"/>
                      <a:pt x="12242" y="2135"/>
                      <a:pt x="11675" y="634"/>
                    </a:cubicBezTo>
                    <a:cubicBezTo>
                      <a:pt x="11609" y="401"/>
                      <a:pt x="11509" y="201"/>
                      <a:pt x="114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59"/>
              <p:cNvSpPr/>
              <p:nvPr/>
            </p:nvSpPr>
            <p:spPr>
              <a:xfrm>
                <a:off x="8431269" y="4284051"/>
                <a:ext cx="186997" cy="90543"/>
              </a:xfrm>
              <a:custGeom>
                <a:avLst/>
                <a:gdLst/>
                <a:ahLst/>
                <a:cxnLst/>
                <a:rect l="l" t="t" r="r" b="b"/>
                <a:pathLst>
                  <a:path w="6706" h="3247" extrusionOk="0">
                    <a:moveTo>
                      <a:pt x="6472" y="0"/>
                    </a:moveTo>
                    <a:cubicBezTo>
                      <a:pt x="5004" y="33"/>
                      <a:pt x="3603" y="400"/>
                      <a:pt x="2202" y="934"/>
                    </a:cubicBezTo>
                    <a:cubicBezTo>
                      <a:pt x="1602" y="1668"/>
                      <a:pt x="801" y="2135"/>
                      <a:pt x="1" y="2602"/>
                    </a:cubicBezTo>
                    <a:cubicBezTo>
                      <a:pt x="101" y="2869"/>
                      <a:pt x="301" y="3069"/>
                      <a:pt x="534" y="3169"/>
                    </a:cubicBezTo>
                    <a:cubicBezTo>
                      <a:pt x="679" y="3225"/>
                      <a:pt x="827" y="3247"/>
                      <a:pt x="975" y="3247"/>
                    </a:cubicBezTo>
                    <a:cubicBezTo>
                      <a:pt x="1272" y="3247"/>
                      <a:pt x="1568" y="3158"/>
                      <a:pt x="1835" y="3069"/>
                    </a:cubicBezTo>
                    <a:cubicBezTo>
                      <a:pt x="3536" y="2569"/>
                      <a:pt x="5204" y="1601"/>
                      <a:pt x="6705" y="667"/>
                    </a:cubicBezTo>
                    <a:cubicBezTo>
                      <a:pt x="6639" y="434"/>
                      <a:pt x="6539" y="234"/>
                      <a:pt x="6472" y="0"/>
                    </a:cubicBezTo>
                    <a:close/>
                  </a:path>
                </a:pathLst>
              </a:custGeom>
              <a:solidFill>
                <a:srgbClr val="FFB6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59"/>
              <p:cNvSpPr/>
              <p:nvPr/>
            </p:nvSpPr>
            <p:spPr>
              <a:xfrm>
                <a:off x="7636014" y="2671450"/>
                <a:ext cx="772052" cy="792520"/>
              </a:xfrm>
              <a:custGeom>
                <a:avLst/>
                <a:gdLst/>
                <a:ahLst/>
                <a:cxnLst/>
                <a:rect l="l" t="t" r="r" b="b"/>
                <a:pathLst>
                  <a:path w="27687" h="28421" extrusionOk="0">
                    <a:moveTo>
                      <a:pt x="15614" y="1"/>
                    </a:moveTo>
                    <a:cubicBezTo>
                      <a:pt x="12144" y="1"/>
                      <a:pt x="8698" y="262"/>
                      <a:pt x="5070" y="791"/>
                    </a:cubicBezTo>
                    <a:cubicBezTo>
                      <a:pt x="1034" y="7329"/>
                      <a:pt x="0" y="18537"/>
                      <a:pt x="567" y="24408"/>
                    </a:cubicBezTo>
                    <a:cubicBezTo>
                      <a:pt x="4034" y="27112"/>
                      <a:pt x="7987" y="28420"/>
                      <a:pt x="11991" y="28420"/>
                    </a:cubicBezTo>
                    <a:cubicBezTo>
                      <a:pt x="12186" y="28420"/>
                      <a:pt x="12381" y="28417"/>
                      <a:pt x="12576" y="28411"/>
                    </a:cubicBezTo>
                    <a:cubicBezTo>
                      <a:pt x="12809" y="25042"/>
                      <a:pt x="13043" y="21740"/>
                      <a:pt x="13276" y="18370"/>
                    </a:cubicBezTo>
                    <a:cubicBezTo>
                      <a:pt x="13510" y="21806"/>
                      <a:pt x="13777" y="24908"/>
                      <a:pt x="14010" y="28344"/>
                    </a:cubicBezTo>
                    <a:cubicBezTo>
                      <a:pt x="18380" y="28344"/>
                      <a:pt x="23617" y="26510"/>
                      <a:pt x="27019" y="23841"/>
                    </a:cubicBezTo>
                    <a:cubicBezTo>
                      <a:pt x="27687" y="14301"/>
                      <a:pt x="25819" y="6662"/>
                      <a:pt x="23717" y="458"/>
                    </a:cubicBezTo>
                    <a:cubicBezTo>
                      <a:pt x="20940" y="154"/>
                      <a:pt x="18270" y="1"/>
                      <a:pt x="156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59"/>
              <p:cNvSpPr/>
              <p:nvPr/>
            </p:nvSpPr>
            <p:spPr>
              <a:xfrm>
                <a:off x="8045269" y="3306458"/>
                <a:ext cx="319060" cy="123754"/>
              </a:xfrm>
              <a:custGeom>
                <a:avLst/>
                <a:gdLst/>
                <a:ahLst/>
                <a:cxnLst/>
                <a:rect l="l" t="t" r="r" b="b"/>
                <a:pathLst>
                  <a:path w="11442" h="4438" fill="none" extrusionOk="0">
                    <a:moveTo>
                      <a:pt x="0" y="4437"/>
                    </a:moveTo>
                    <a:cubicBezTo>
                      <a:pt x="3836" y="4070"/>
                      <a:pt x="8306" y="2202"/>
                      <a:pt x="11442" y="1"/>
                    </a:cubicBezTo>
                  </a:path>
                </a:pathLst>
              </a:custGeom>
              <a:noFill/>
              <a:ln w="500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59"/>
              <p:cNvSpPr/>
              <p:nvPr/>
            </p:nvSpPr>
            <p:spPr>
              <a:xfrm>
                <a:off x="7676000" y="3310194"/>
                <a:ext cx="280021" cy="118149"/>
              </a:xfrm>
              <a:custGeom>
                <a:avLst/>
                <a:gdLst/>
                <a:ahLst/>
                <a:cxnLst/>
                <a:rect l="l" t="t" r="r" b="b"/>
                <a:pathLst>
                  <a:path w="10042" h="4237" fill="none" extrusionOk="0">
                    <a:moveTo>
                      <a:pt x="1" y="0"/>
                    </a:moveTo>
                    <a:cubicBezTo>
                      <a:pt x="3370" y="3102"/>
                      <a:pt x="7206" y="3603"/>
                      <a:pt x="10041" y="4236"/>
                    </a:cubicBezTo>
                  </a:path>
                </a:pathLst>
              </a:custGeom>
              <a:noFill/>
              <a:ln w="500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59"/>
              <p:cNvSpPr/>
              <p:nvPr/>
            </p:nvSpPr>
            <p:spPr>
              <a:xfrm>
                <a:off x="7769942" y="2754880"/>
                <a:ext cx="529285" cy="43752"/>
              </a:xfrm>
              <a:custGeom>
                <a:avLst/>
                <a:gdLst/>
                <a:ahLst/>
                <a:cxnLst/>
                <a:rect l="l" t="t" r="r" b="b"/>
                <a:pathLst>
                  <a:path w="18981" h="1569" fill="none" extrusionOk="0">
                    <a:moveTo>
                      <a:pt x="1" y="1"/>
                    </a:moveTo>
                    <a:cubicBezTo>
                      <a:pt x="6205" y="1535"/>
                      <a:pt x="12743" y="1569"/>
                      <a:pt x="18981" y="201"/>
                    </a:cubicBezTo>
                  </a:path>
                </a:pathLst>
              </a:custGeom>
              <a:noFill/>
              <a:ln w="500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59"/>
              <p:cNvSpPr/>
              <p:nvPr/>
            </p:nvSpPr>
            <p:spPr>
              <a:xfrm>
                <a:off x="8001547" y="2792105"/>
                <a:ext cx="19575" cy="381383"/>
              </a:xfrm>
              <a:custGeom>
                <a:avLst/>
                <a:gdLst/>
                <a:ahLst/>
                <a:cxnLst/>
                <a:rect l="l" t="t" r="r" b="b"/>
                <a:pathLst>
                  <a:path w="702" h="13677" fill="none" extrusionOk="0">
                    <a:moveTo>
                      <a:pt x="101" y="13677"/>
                    </a:moveTo>
                    <a:cubicBezTo>
                      <a:pt x="1" y="10841"/>
                      <a:pt x="334" y="2835"/>
                      <a:pt x="701" y="0"/>
                    </a:cubicBezTo>
                  </a:path>
                </a:pathLst>
              </a:custGeom>
              <a:noFill/>
              <a:ln w="5000" cap="rnd" cmpd="sng">
                <a:solidFill>
                  <a:srgbClr val="4A6D6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59"/>
              <p:cNvSpPr/>
              <p:nvPr/>
            </p:nvSpPr>
            <p:spPr>
              <a:xfrm>
                <a:off x="7908526" y="2810704"/>
                <a:ext cx="91184" cy="220459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7906" fill="none" extrusionOk="0">
                    <a:moveTo>
                      <a:pt x="3270" y="0"/>
                    </a:moveTo>
                    <a:cubicBezTo>
                      <a:pt x="1569" y="2035"/>
                      <a:pt x="201" y="5237"/>
                      <a:pt x="1" y="7906"/>
                    </a:cubicBezTo>
                  </a:path>
                </a:pathLst>
              </a:custGeom>
              <a:solidFill>
                <a:schemeClr val="lt1"/>
              </a:solidFill>
              <a:ln w="50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59"/>
              <p:cNvSpPr/>
              <p:nvPr/>
            </p:nvSpPr>
            <p:spPr>
              <a:xfrm>
                <a:off x="8035036" y="2810704"/>
                <a:ext cx="50249" cy="21583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7740" fill="none" extrusionOk="0">
                    <a:moveTo>
                      <a:pt x="0" y="0"/>
                    </a:moveTo>
                    <a:cubicBezTo>
                      <a:pt x="201" y="2435"/>
                      <a:pt x="1001" y="5404"/>
                      <a:pt x="1802" y="7739"/>
                    </a:cubicBezTo>
                  </a:path>
                </a:pathLst>
              </a:custGeom>
              <a:solidFill>
                <a:schemeClr val="lt1"/>
              </a:solidFill>
              <a:ln w="50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59"/>
              <p:cNvSpPr/>
              <p:nvPr/>
            </p:nvSpPr>
            <p:spPr>
              <a:xfrm>
                <a:off x="7418351" y="2075899"/>
                <a:ext cx="533022" cy="512889"/>
              </a:xfrm>
              <a:custGeom>
                <a:avLst/>
                <a:gdLst/>
                <a:ahLst/>
                <a:cxnLst/>
                <a:rect l="l" t="t" r="r" b="b"/>
                <a:pathLst>
                  <a:path w="19115" h="18393" extrusionOk="0">
                    <a:moveTo>
                      <a:pt x="19114" y="0"/>
                    </a:moveTo>
                    <a:lnTo>
                      <a:pt x="12309" y="1701"/>
                    </a:lnTo>
                    <a:cubicBezTo>
                      <a:pt x="11142" y="5304"/>
                      <a:pt x="9174" y="8906"/>
                      <a:pt x="7039" y="12209"/>
                    </a:cubicBezTo>
                    <a:cubicBezTo>
                      <a:pt x="3870" y="5037"/>
                      <a:pt x="3503" y="667"/>
                      <a:pt x="3503" y="667"/>
                    </a:cubicBezTo>
                    <a:lnTo>
                      <a:pt x="1" y="967"/>
                    </a:lnTo>
                    <a:cubicBezTo>
                      <a:pt x="634" y="3869"/>
                      <a:pt x="1435" y="9140"/>
                      <a:pt x="3136" y="14577"/>
                    </a:cubicBezTo>
                    <a:cubicBezTo>
                      <a:pt x="4006" y="17363"/>
                      <a:pt x="5272" y="18392"/>
                      <a:pt x="6559" y="18392"/>
                    </a:cubicBezTo>
                    <a:cubicBezTo>
                      <a:pt x="7938" y="18392"/>
                      <a:pt x="9342" y="17211"/>
                      <a:pt x="10308" y="15745"/>
                    </a:cubicBezTo>
                    <a:cubicBezTo>
                      <a:pt x="17613" y="4970"/>
                      <a:pt x="19114" y="0"/>
                      <a:pt x="19114" y="0"/>
                    </a:cubicBezTo>
                    <a:close/>
                  </a:path>
                </a:pathLst>
              </a:custGeom>
              <a:solidFill>
                <a:srgbClr val="FFB6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59"/>
              <p:cNvSpPr/>
              <p:nvPr/>
            </p:nvSpPr>
            <p:spPr>
              <a:xfrm>
                <a:off x="7335563" y="1876833"/>
                <a:ext cx="232589" cy="266441"/>
              </a:xfrm>
              <a:custGeom>
                <a:avLst/>
                <a:gdLst/>
                <a:ahLst/>
                <a:cxnLst/>
                <a:rect l="l" t="t" r="r" b="b"/>
                <a:pathLst>
                  <a:path w="8341" h="9555" extrusionOk="0">
                    <a:moveTo>
                      <a:pt x="4146" y="1"/>
                    </a:moveTo>
                    <a:cubicBezTo>
                      <a:pt x="4096" y="1"/>
                      <a:pt x="4048" y="12"/>
                      <a:pt x="4004" y="34"/>
                    </a:cubicBezTo>
                    <a:cubicBezTo>
                      <a:pt x="3837" y="134"/>
                      <a:pt x="3837" y="368"/>
                      <a:pt x="3837" y="534"/>
                    </a:cubicBezTo>
                    <a:cubicBezTo>
                      <a:pt x="3937" y="1502"/>
                      <a:pt x="4104" y="2402"/>
                      <a:pt x="4337" y="3336"/>
                    </a:cubicBezTo>
                    <a:cubicBezTo>
                      <a:pt x="3904" y="2336"/>
                      <a:pt x="3270" y="1368"/>
                      <a:pt x="2603" y="501"/>
                    </a:cubicBezTo>
                    <a:lnTo>
                      <a:pt x="2336" y="234"/>
                    </a:lnTo>
                    <a:cubicBezTo>
                      <a:pt x="2297" y="195"/>
                      <a:pt x="2235" y="179"/>
                      <a:pt x="2163" y="179"/>
                    </a:cubicBezTo>
                    <a:cubicBezTo>
                      <a:pt x="2113" y="179"/>
                      <a:pt x="2058" y="187"/>
                      <a:pt x="2002" y="201"/>
                    </a:cubicBezTo>
                    <a:cubicBezTo>
                      <a:pt x="1936" y="234"/>
                      <a:pt x="1835" y="368"/>
                      <a:pt x="1835" y="501"/>
                    </a:cubicBezTo>
                    <a:cubicBezTo>
                      <a:pt x="1802" y="634"/>
                      <a:pt x="1835" y="734"/>
                      <a:pt x="1902" y="868"/>
                    </a:cubicBezTo>
                    <a:cubicBezTo>
                      <a:pt x="2169" y="1869"/>
                      <a:pt x="2636" y="2803"/>
                      <a:pt x="3103" y="3737"/>
                    </a:cubicBezTo>
                    <a:cubicBezTo>
                      <a:pt x="2503" y="3170"/>
                      <a:pt x="1969" y="2569"/>
                      <a:pt x="1402" y="2002"/>
                    </a:cubicBezTo>
                    <a:cubicBezTo>
                      <a:pt x="1268" y="1902"/>
                      <a:pt x="1168" y="1802"/>
                      <a:pt x="1068" y="1735"/>
                    </a:cubicBezTo>
                    <a:cubicBezTo>
                      <a:pt x="1002" y="1702"/>
                      <a:pt x="935" y="1685"/>
                      <a:pt x="868" y="1685"/>
                    </a:cubicBezTo>
                    <a:cubicBezTo>
                      <a:pt x="801" y="1685"/>
                      <a:pt x="735" y="1702"/>
                      <a:pt x="668" y="1735"/>
                    </a:cubicBezTo>
                    <a:cubicBezTo>
                      <a:pt x="568" y="1835"/>
                      <a:pt x="501" y="2002"/>
                      <a:pt x="568" y="2135"/>
                    </a:cubicBezTo>
                    <a:cubicBezTo>
                      <a:pt x="601" y="2236"/>
                      <a:pt x="635" y="2369"/>
                      <a:pt x="735" y="2502"/>
                    </a:cubicBezTo>
                    <a:lnTo>
                      <a:pt x="2102" y="4737"/>
                    </a:lnTo>
                    <a:cubicBezTo>
                      <a:pt x="1669" y="4370"/>
                      <a:pt x="1168" y="4037"/>
                      <a:pt x="668" y="3737"/>
                    </a:cubicBezTo>
                    <a:cubicBezTo>
                      <a:pt x="559" y="3671"/>
                      <a:pt x="421" y="3606"/>
                      <a:pt x="292" y="3606"/>
                    </a:cubicBezTo>
                    <a:cubicBezTo>
                      <a:pt x="224" y="3606"/>
                      <a:pt x="159" y="3624"/>
                      <a:pt x="101" y="3670"/>
                    </a:cubicBezTo>
                    <a:cubicBezTo>
                      <a:pt x="1" y="3770"/>
                      <a:pt x="1" y="3870"/>
                      <a:pt x="1" y="4003"/>
                    </a:cubicBezTo>
                    <a:cubicBezTo>
                      <a:pt x="1" y="4137"/>
                      <a:pt x="101" y="4270"/>
                      <a:pt x="134" y="4337"/>
                    </a:cubicBezTo>
                    <a:cubicBezTo>
                      <a:pt x="601" y="5138"/>
                      <a:pt x="1202" y="5871"/>
                      <a:pt x="1869" y="6539"/>
                    </a:cubicBezTo>
                    <a:cubicBezTo>
                      <a:pt x="1936" y="7039"/>
                      <a:pt x="1969" y="7673"/>
                      <a:pt x="2136" y="8140"/>
                    </a:cubicBezTo>
                    <a:cubicBezTo>
                      <a:pt x="2336" y="8573"/>
                      <a:pt x="2669" y="9007"/>
                      <a:pt x="3103" y="9241"/>
                    </a:cubicBezTo>
                    <a:cubicBezTo>
                      <a:pt x="3461" y="9455"/>
                      <a:pt x="3866" y="9555"/>
                      <a:pt x="4268" y="9555"/>
                    </a:cubicBezTo>
                    <a:cubicBezTo>
                      <a:pt x="4616" y="9555"/>
                      <a:pt x="4962" y="9480"/>
                      <a:pt x="5271" y="9341"/>
                    </a:cubicBezTo>
                    <a:cubicBezTo>
                      <a:pt x="5838" y="9074"/>
                      <a:pt x="6305" y="8640"/>
                      <a:pt x="6639" y="8073"/>
                    </a:cubicBezTo>
                    <a:cubicBezTo>
                      <a:pt x="7006" y="7539"/>
                      <a:pt x="7239" y="6972"/>
                      <a:pt x="7473" y="6372"/>
                    </a:cubicBezTo>
                    <a:cubicBezTo>
                      <a:pt x="7740" y="5738"/>
                      <a:pt x="7973" y="5171"/>
                      <a:pt x="8240" y="4537"/>
                    </a:cubicBezTo>
                    <a:cubicBezTo>
                      <a:pt x="8273" y="4370"/>
                      <a:pt x="8340" y="4204"/>
                      <a:pt x="8273" y="4070"/>
                    </a:cubicBezTo>
                    <a:cubicBezTo>
                      <a:pt x="8221" y="3964"/>
                      <a:pt x="8121" y="3924"/>
                      <a:pt x="8005" y="3924"/>
                    </a:cubicBezTo>
                    <a:cubicBezTo>
                      <a:pt x="7901" y="3924"/>
                      <a:pt x="7783" y="3956"/>
                      <a:pt x="7673" y="4003"/>
                    </a:cubicBezTo>
                    <a:cubicBezTo>
                      <a:pt x="7006" y="4304"/>
                      <a:pt x="6505" y="4837"/>
                      <a:pt x="6105" y="5404"/>
                    </a:cubicBezTo>
                    <a:cubicBezTo>
                      <a:pt x="5805" y="3737"/>
                      <a:pt x="5371" y="2069"/>
                      <a:pt x="4671" y="501"/>
                    </a:cubicBezTo>
                    <a:cubicBezTo>
                      <a:pt x="4604" y="368"/>
                      <a:pt x="4571" y="201"/>
                      <a:pt x="4437" y="134"/>
                    </a:cubicBezTo>
                    <a:cubicBezTo>
                      <a:pt x="4348" y="45"/>
                      <a:pt x="4245" y="1"/>
                      <a:pt x="4146" y="1"/>
                    </a:cubicBezTo>
                    <a:close/>
                  </a:path>
                </a:pathLst>
              </a:custGeom>
              <a:solidFill>
                <a:srgbClr val="FFB6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59"/>
              <p:cNvSpPr/>
              <p:nvPr/>
            </p:nvSpPr>
            <p:spPr>
              <a:xfrm>
                <a:off x="7677868" y="1991242"/>
                <a:ext cx="181392" cy="383251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13744" extrusionOk="0">
                    <a:moveTo>
                      <a:pt x="6472" y="1"/>
                    </a:moveTo>
                    <a:cubicBezTo>
                      <a:pt x="6471" y="1"/>
                      <a:pt x="3002" y="902"/>
                      <a:pt x="0" y="10541"/>
                    </a:cubicBezTo>
                    <a:lnTo>
                      <a:pt x="5804" y="13744"/>
                    </a:lnTo>
                    <a:cubicBezTo>
                      <a:pt x="5804" y="13744"/>
                      <a:pt x="6505" y="3737"/>
                      <a:pt x="6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59"/>
              <p:cNvSpPr/>
              <p:nvPr/>
            </p:nvSpPr>
            <p:spPr>
              <a:xfrm>
                <a:off x="7751343" y="1959956"/>
                <a:ext cx="545096" cy="771160"/>
              </a:xfrm>
              <a:custGeom>
                <a:avLst/>
                <a:gdLst/>
                <a:ahLst/>
                <a:cxnLst/>
                <a:rect l="l" t="t" r="r" b="b"/>
                <a:pathLst>
                  <a:path w="19548" h="27655" extrusionOk="0">
                    <a:moveTo>
                      <a:pt x="10926" y="0"/>
                    </a:moveTo>
                    <a:cubicBezTo>
                      <a:pt x="9638" y="0"/>
                      <a:pt x="8306" y="118"/>
                      <a:pt x="7639" y="222"/>
                    </a:cubicBezTo>
                    <a:lnTo>
                      <a:pt x="7506" y="222"/>
                    </a:lnTo>
                    <a:cubicBezTo>
                      <a:pt x="7072" y="289"/>
                      <a:pt x="6672" y="355"/>
                      <a:pt x="6238" y="455"/>
                    </a:cubicBezTo>
                    <a:lnTo>
                      <a:pt x="5004" y="722"/>
                    </a:lnTo>
                    <a:cubicBezTo>
                      <a:pt x="4037" y="1022"/>
                      <a:pt x="3236" y="1356"/>
                      <a:pt x="3003" y="1656"/>
                    </a:cubicBezTo>
                    <a:cubicBezTo>
                      <a:pt x="2536" y="2323"/>
                      <a:pt x="2169" y="4492"/>
                      <a:pt x="1735" y="8161"/>
                    </a:cubicBezTo>
                    <a:cubicBezTo>
                      <a:pt x="634" y="9629"/>
                      <a:pt x="0" y="11363"/>
                      <a:pt x="0" y="13231"/>
                    </a:cubicBezTo>
                    <a:cubicBezTo>
                      <a:pt x="0" y="14432"/>
                      <a:pt x="301" y="15700"/>
                      <a:pt x="868" y="16900"/>
                    </a:cubicBezTo>
                    <a:cubicBezTo>
                      <a:pt x="1068" y="17334"/>
                      <a:pt x="1568" y="17768"/>
                      <a:pt x="1868" y="18201"/>
                    </a:cubicBezTo>
                    <a:cubicBezTo>
                      <a:pt x="2569" y="20837"/>
                      <a:pt x="2135" y="23906"/>
                      <a:pt x="968" y="26241"/>
                    </a:cubicBezTo>
                    <a:cubicBezTo>
                      <a:pt x="1684" y="26609"/>
                      <a:pt x="5184" y="27654"/>
                      <a:pt x="9823" y="27654"/>
                    </a:cubicBezTo>
                    <a:cubicBezTo>
                      <a:pt x="12749" y="27654"/>
                      <a:pt x="16129" y="27238"/>
                      <a:pt x="19548" y="25974"/>
                    </a:cubicBezTo>
                    <a:cubicBezTo>
                      <a:pt x="17246" y="15833"/>
                      <a:pt x="19481" y="10863"/>
                      <a:pt x="19481" y="10863"/>
                    </a:cubicBezTo>
                    <a:cubicBezTo>
                      <a:pt x="19314" y="5326"/>
                      <a:pt x="19081" y="2290"/>
                      <a:pt x="19181" y="2223"/>
                    </a:cubicBezTo>
                    <a:cubicBezTo>
                      <a:pt x="17346" y="555"/>
                      <a:pt x="13043" y="155"/>
                      <a:pt x="13043" y="155"/>
                    </a:cubicBezTo>
                    <a:cubicBezTo>
                      <a:pt x="12455" y="43"/>
                      <a:pt x="11698" y="0"/>
                      <a:pt x="109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59"/>
              <p:cNvSpPr/>
              <p:nvPr/>
            </p:nvSpPr>
            <p:spPr>
              <a:xfrm>
                <a:off x="7748555" y="2146586"/>
                <a:ext cx="58614" cy="166529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5972" fill="none" extrusionOk="0">
                    <a:moveTo>
                      <a:pt x="0" y="5971"/>
                    </a:moveTo>
                    <a:cubicBezTo>
                      <a:pt x="0" y="4370"/>
                      <a:pt x="668" y="2836"/>
                      <a:pt x="1768" y="1701"/>
                    </a:cubicBezTo>
                    <a:cubicBezTo>
                      <a:pt x="1835" y="1168"/>
                      <a:pt x="2002" y="601"/>
                      <a:pt x="2102" y="0"/>
                    </a:cubicBezTo>
                  </a:path>
                </a:pathLst>
              </a:custGeom>
              <a:noFill/>
              <a:ln w="500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59"/>
              <p:cNvSpPr/>
              <p:nvPr/>
            </p:nvSpPr>
            <p:spPr>
              <a:xfrm>
                <a:off x="8211765" y="2180074"/>
                <a:ext cx="56774" cy="64191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302" fill="none" extrusionOk="0">
                    <a:moveTo>
                      <a:pt x="2035" y="2302"/>
                    </a:moveTo>
                    <a:cubicBezTo>
                      <a:pt x="1301" y="1735"/>
                      <a:pt x="534" y="767"/>
                      <a:pt x="0" y="0"/>
                    </a:cubicBezTo>
                  </a:path>
                </a:pathLst>
              </a:custGeom>
              <a:noFill/>
              <a:ln w="500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59"/>
              <p:cNvSpPr/>
              <p:nvPr/>
            </p:nvSpPr>
            <p:spPr>
              <a:xfrm>
                <a:off x="8211765" y="2006133"/>
                <a:ext cx="472539" cy="750664"/>
              </a:xfrm>
              <a:custGeom>
                <a:avLst/>
                <a:gdLst/>
                <a:ahLst/>
                <a:cxnLst/>
                <a:rect l="l" t="t" r="r" b="b"/>
                <a:pathLst>
                  <a:path w="16946" h="26920" extrusionOk="0">
                    <a:moveTo>
                      <a:pt x="1301" y="0"/>
                    </a:moveTo>
                    <a:lnTo>
                      <a:pt x="3002" y="8807"/>
                    </a:lnTo>
                    <a:cubicBezTo>
                      <a:pt x="5971" y="11142"/>
                      <a:pt x="8673" y="14244"/>
                      <a:pt x="11008" y="17379"/>
                    </a:cubicBezTo>
                    <a:cubicBezTo>
                      <a:pt x="5304" y="22750"/>
                      <a:pt x="0" y="25919"/>
                      <a:pt x="0" y="25986"/>
                    </a:cubicBezTo>
                    <a:lnTo>
                      <a:pt x="5071" y="26920"/>
                    </a:lnTo>
                    <a:cubicBezTo>
                      <a:pt x="8239" y="25018"/>
                      <a:pt x="10274" y="23384"/>
                      <a:pt x="14377" y="20682"/>
                    </a:cubicBezTo>
                    <a:cubicBezTo>
                      <a:pt x="16946" y="18980"/>
                      <a:pt x="16412" y="17213"/>
                      <a:pt x="15345" y="15511"/>
                    </a:cubicBezTo>
                    <a:cubicBezTo>
                      <a:pt x="7373" y="3170"/>
                      <a:pt x="1302" y="0"/>
                      <a:pt x="1301" y="0"/>
                    </a:cubicBezTo>
                    <a:close/>
                  </a:path>
                </a:pathLst>
              </a:custGeom>
              <a:solidFill>
                <a:srgbClr val="FFB6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59"/>
              <p:cNvSpPr/>
              <p:nvPr/>
            </p:nvSpPr>
            <p:spPr>
              <a:xfrm>
                <a:off x="8036904" y="2674824"/>
                <a:ext cx="318140" cy="148014"/>
              </a:xfrm>
              <a:custGeom>
                <a:avLst/>
                <a:gdLst/>
                <a:ahLst/>
                <a:cxnLst/>
                <a:rect l="l" t="t" r="r" b="b"/>
                <a:pathLst>
                  <a:path w="11409" h="5308" extrusionOk="0">
                    <a:moveTo>
                      <a:pt x="5013" y="0"/>
                    </a:moveTo>
                    <a:cubicBezTo>
                      <a:pt x="4764" y="0"/>
                      <a:pt x="4563" y="11"/>
                      <a:pt x="4437" y="36"/>
                    </a:cubicBezTo>
                    <a:cubicBezTo>
                      <a:pt x="3603" y="203"/>
                      <a:pt x="0" y="2071"/>
                      <a:pt x="167" y="2438"/>
                    </a:cubicBezTo>
                    <a:cubicBezTo>
                      <a:pt x="201" y="2522"/>
                      <a:pt x="302" y="2558"/>
                      <a:pt x="449" y="2558"/>
                    </a:cubicBezTo>
                    <a:cubicBezTo>
                      <a:pt x="1295" y="2558"/>
                      <a:pt x="3669" y="1371"/>
                      <a:pt x="3669" y="1371"/>
                    </a:cubicBezTo>
                    <a:lnTo>
                      <a:pt x="3669" y="1371"/>
                    </a:lnTo>
                    <a:cubicBezTo>
                      <a:pt x="3669" y="1371"/>
                      <a:pt x="334" y="3672"/>
                      <a:pt x="667" y="4073"/>
                    </a:cubicBezTo>
                    <a:cubicBezTo>
                      <a:pt x="698" y="4113"/>
                      <a:pt x="752" y="4131"/>
                      <a:pt x="826" y="4131"/>
                    </a:cubicBezTo>
                    <a:cubicBezTo>
                      <a:pt x="1546" y="4131"/>
                      <a:pt x="4103" y="2372"/>
                      <a:pt x="4103" y="2371"/>
                    </a:cubicBezTo>
                    <a:lnTo>
                      <a:pt x="4103" y="2371"/>
                    </a:lnTo>
                    <a:cubicBezTo>
                      <a:pt x="4103" y="2372"/>
                      <a:pt x="1968" y="4406"/>
                      <a:pt x="2268" y="4740"/>
                    </a:cubicBezTo>
                    <a:cubicBezTo>
                      <a:pt x="2293" y="4764"/>
                      <a:pt x="2328" y="4775"/>
                      <a:pt x="2374" y="4775"/>
                    </a:cubicBezTo>
                    <a:cubicBezTo>
                      <a:pt x="2956" y="4775"/>
                      <a:pt x="5137" y="2939"/>
                      <a:pt x="5137" y="2939"/>
                    </a:cubicBezTo>
                    <a:lnTo>
                      <a:pt x="5137" y="2939"/>
                    </a:lnTo>
                    <a:cubicBezTo>
                      <a:pt x="5137" y="2939"/>
                      <a:pt x="3403" y="4907"/>
                      <a:pt x="3736" y="5274"/>
                    </a:cubicBezTo>
                    <a:cubicBezTo>
                      <a:pt x="3752" y="5297"/>
                      <a:pt x="3779" y="5307"/>
                      <a:pt x="3814" y="5307"/>
                    </a:cubicBezTo>
                    <a:cubicBezTo>
                      <a:pt x="4283" y="5307"/>
                      <a:pt x="6305" y="3372"/>
                      <a:pt x="6305" y="3372"/>
                    </a:cubicBezTo>
                    <a:cubicBezTo>
                      <a:pt x="6305" y="3372"/>
                      <a:pt x="6976" y="4145"/>
                      <a:pt x="8271" y="4145"/>
                    </a:cubicBezTo>
                    <a:cubicBezTo>
                      <a:pt x="9079" y="4145"/>
                      <a:pt x="10128" y="3845"/>
                      <a:pt x="11408" y="2872"/>
                    </a:cubicBezTo>
                    <a:lnTo>
                      <a:pt x="9340" y="337"/>
                    </a:lnTo>
                    <a:cubicBezTo>
                      <a:pt x="9340" y="337"/>
                      <a:pt x="6410" y="0"/>
                      <a:pt x="5013" y="0"/>
                    </a:cubicBezTo>
                    <a:close/>
                  </a:path>
                </a:pathLst>
              </a:custGeom>
              <a:solidFill>
                <a:srgbClr val="FFB6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59"/>
              <p:cNvSpPr/>
              <p:nvPr/>
            </p:nvSpPr>
            <p:spPr>
              <a:xfrm>
                <a:off x="8235021" y="1997767"/>
                <a:ext cx="260474" cy="343236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12309" extrusionOk="0">
                    <a:moveTo>
                      <a:pt x="67" y="0"/>
                    </a:moveTo>
                    <a:lnTo>
                      <a:pt x="0" y="200"/>
                    </a:lnTo>
                    <a:lnTo>
                      <a:pt x="1535" y="9307"/>
                    </a:lnTo>
                    <a:lnTo>
                      <a:pt x="5204" y="12309"/>
                    </a:lnTo>
                    <a:lnTo>
                      <a:pt x="9340" y="8273"/>
                    </a:lnTo>
                    <a:cubicBezTo>
                      <a:pt x="6538" y="4303"/>
                      <a:pt x="1868" y="867"/>
                      <a:pt x="1868" y="867"/>
                    </a:cubicBez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59"/>
              <p:cNvSpPr/>
              <p:nvPr/>
            </p:nvSpPr>
            <p:spPr>
              <a:xfrm>
                <a:off x="7831342" y="1490470"/>
                <a:ext cx="314403" cy="513642"/>
              </a:xfrm>
              <a:custGeom>
                <a:avLst/>
                <a:gdLst/>
                <a:ahLst/>
                <a:cxnLst/>
                <a:rect l="l" t="t" r="r" b="b"/>
                <a:pathLst>
                  <a:path w="11275" h="18420" extrusionOk="0">
                    <a:moveTo>
                      <a:pt x="6012" y="1"/>
                    </a:moveTo>
                    <a:cubicBezTo>
                      <a:pt x="3714" y="1"/>
                      <a:pt x="1402" y="1081"/>
                      <a:pt x="1101" y="2682"/>
                    </a:cubicBezTo>
                    <a:cubicBezTo>
                      <a:pt x="0" y="8486"/>
                      <a:pt x="834" y="10888"/>
                      <a:pt x="2435" y="12289"/>
                    </a:cubicBezTo>
                    <a:cubicBezTo>
                      <a:pt x="4303" y="13857"/>
                      <a:pt x="5504" y="13656"/>
                      <a:pt x="5504" y="16992"/>
                    </a:cubicBezTo>
                    <a:cubicBezTo>
                      <a:pt x="5864" y="17916"/>
                      <a:pt x="6750" y="18419"/>
                      <a:pt x="7650" y="18419"/>
                    </a:cubicBezTo>
                    <a:cubicBezTo>
                      <a:pt x="8503" y="18419"/>
                      <a:pt x="9369" y="17967"/>
                      <a:pt x="9807" y="16992"/>
                    </a:cubicBezTo>
                    <a:cubicBezTo>
                      <a:pt x="9740" y="12556"/>
                      <a:pt x="11275" y="9220"/>
                      <a:pt x="11275" y="9220"/>
                    </a:cubicBezTo>
                    <a:cubicBezTo>
                      <a:pt x="11275" y="9220"/>
                      <a:pt x="11175" y="3649"/>
                      <a:pt x="10374" y="2182"/>
                    </a:cubicBezTo>
                    <a:cubicBezTo>
                      <a:pt x="9547" y="642"/>
                      <a:pt x="7784" y="1"/>
                      <a:pt x="6012" y="1"/>
                    </a:cubicBezTo>
                    <a:close/>
                  </a:path>
                </a:pathLst>
              </a:custGeom>
              <a:solidFill>
                <a:srgbClr val="FFB6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59"/>
              <p:cNvSpPr/>
              <p:nvPr/>
            </p:nvSpPr>
            <p:spPr>
              <a:xfrm>
                <a:off x="7835051" y="1477476"/>
                <a:ext cx="329322" cy="230107"/>
              </a:xfrm>
              <a:custGeom>
                <a:avLst/>
                <a:gdLst/>
                <a:ahLst/>
                <a:cxnLst/>
                <a:rect l="l" t="t" r="r" b="b"/>
                <a:pathLst>
                  <a:path w="11810" h="8252" extrusionOk="0">
                    <a:moveTo>
                      <a:pt x="5858" y="1"/>
                    </a:moveTo>
                    <a:cubicBezTo>
                      <a:pt x="4010" y="1"/>
                      <a:pt x="2266" y="448"/>
                      <a:pt x="1535" y="1447"/>
                    </a:cubicBezTo>
                    <a:cubicBezTo>
                      <a:pt x="1" y="3582"/>
                      <a:pt x="501" y="4849"/>
                      <a:pt x="501" y="4849"/>
                    </a:cubicBezTo>
                    <a:cubicBezTo>
                      <a:pt x="1802" y="4849"/>
                      <a:pt x="3370" y="4449"/>
                      <a:pt x="4003" y="3281"/>
                    </a:cubicBezTo>
                    <a:cubicBezTo>
                      <a:pt x="4604" y="3982"/>
                      <a:pt x="5538" y="4349"/>
                      <a:pt x="6505" y="4482"/>
                    </a:cubicBezTo>
                    <a:cubicBezTo>
                      <a:pt x="6924" y="4544"/>
                      <a:pt x="7386" y="4570"/>
                      <a:pt x="7857" y="4570"/>
                    </a:cubicBezTo>
                    <a:cubicBezTo>
                      <a:pt x="8400" y="4570"/>
                      <a:pt x="8956" y="4536"/>
                      <a:pt x="9474" y="4482"/>
                    </a:cubicBezTo>
                    <a:lnTo>
                      <a:pt x="9474" y="4482"/>
                    </a:lnTo>
                    <a:cubicBezTo>
                      <a:pt x="9474" y="4482"/>
                      <a:pt x="9341" y="7251"/>
                      <a:pt x="10842" y="8252"/>
                    </a:cubicBezTo>
                    <a:lnTo>
                      <a:pt x="11809" y="7484"/>
                    </a:lnTo>
                    <a:cubicBezTo>
                      <a:pt x="11809" y="7484"/>
                      <a:pt x="11642" y="5283"/>
                      <a:pt x="11542" y="3482"/>
                    </a:cubicBezTo>
                    <a:cubicBezTo>
                      <a:pt x="11475" y="1747"/>
                      <a:pt x="10375" y="646"/>
                      <a:pt x="7906" y="179"/>
                    </a:cubicBezTo>
                    <a:cubicBezTo>
                      <a:pt x="7240" y="62"/>
                      <a:pt x="6542" y="1"/>
                      <a:pt x="58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59"/>
              <p:cNvSpPr/>
              <p:nvPr/>
            </p:nvSpPr>
            <p:spPr>
              <a:xfrm>
                <a:off x="7981080" y="1693272"/>
                <a:ext cx="23284" cy="23619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47" extrusionOk="0">
                    <a:moveTo>
                      <a:pt x="505" y="1"/>
                    </a:moveTo>
                    <a:cubicBezTo>
                      <a:pt x="482" y="1"/>
                      <a:pt x="458" y="4"/>
                      <a:pt x="434" y="12"/>
                    </a:cubicBezTo>
                    <a:cubicBezTo>
                      <a:pt x="234" y="12"/>
                      <a:pt x="1" y="179"/>
                      <a:pt x="1" y="413"/>
                    </a:cubicBezTo>
                    <a:cubicBezTo>
                      <a:pt x="1" y="613"/>
                      <a:pt x="167" y="846"/>
                      <a:pt x="434" y="846"/>
                    </a:cubicBezTo>
                    <a:cubicBezTo>
                      <a:pt x="634" y="846"/>
                      <a:pt x="835" y="679"/>
                      <a:pt x="835" y="413"/>
                    </a:cubicBezTo>
                    <a:cubicBezTo>
                      <a:pt x="835" y="207"/>
                      <a:pt x="679" y="1"/>
                      <a:pt x="505" y="1"/>
                    </a:cubicBezTo>
                    <a:close/>
                  </a:path>
                </a:pathLst>
              </a:custGeom>
              <a:solidFill>
                <a:srgbClr val="1B1B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59"/>
              <p:cNvSpPr/>
              <p:nvPr/>
            </p:nvSpPr>
            <p:spPr>
              <a:xfrm>
                <a:off x="7982948" y="1696395"/>
                <a:ext cx="9314" cy="9314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34" extrusionOk="0">
                    <a:moveTo>
                      <a:pt x="167" y="0"/>
                    </a:moveTo>
                    <a:cubicBezTo>
                      <a:pt x="67" y="0"/>
                      <a:pt x="0" y="100"/>
                      <a:pt x="0" y="167"/>
                    </a:cubicBezTo>
                    <a:cubicBezTo>
                      <a:pt x="0" y="267"/>
                      <a:pt x="67" y="334"/>
                      <a:pt x="167" y="334"/>
                    </a:cubicBezTo>
                    <a:cubicBezTo>
                      <a:pt x="234" y="334"/>
                      <a:pt x="334" y="267"/>
                      <a:pt x="334" y="167"/>
                    </a:cubicBezTo>
                    <a:cubicBezTo>
                      <a:pt x="334" y="100"/>
                      <a:pt x="267" y="0"/>
                      <a:pt x="1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59"/>
              <p:cNvSpPr/>
              <p:nvPr/>
            </p:nvSpPr>
            <p:spPr>
              <a:xfrm>
                <a:off x="7887139" y="1693272"/>
                <a:ext cx="23284" cy="23619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47" extrusionOk="0">
                    <a:moveTo>
                      <a:pt x="505" y="1"/>
                    </a:moveTo>
                    <a:cubicBezTo>
                      <a:pt x="482" y="1"/>
                      <a:pt x="458" y="4"/>
                      <a:pt x="434" y="12"/>
                    </a:cubicBezTo>
                    <a:cubicBezTo>
                      <a:pt x="201" y="12"/>
                      <a:pt x="1" y="179"/>
                      <a:pt x="1" y="413"/>
                    </a:cubicBezTo>
                    <a:cubicBezTo>
                      <a:pt x="1" y="613"/>
                      <a:pt x="167" y="846"/>
                      <a:pt x="434" y="846"/>
                    </a:cubicBezTo>
                    <a:cubicBezTo>
                      <a:pt x="634" y="846"/>
                      <a:pt x="835" y="679"/>
                      <a:pt x="835" y="413"/>
                    </a:cubicBezTo>
                    <a:cubicBezTo>
                      <a:pt x="835" y="207"/>
                      <a:pt x="679" y="1"/>
                      <a:pt x="505" y="1"/>
                    </a:cubicBezTo>
                    <a:close/>
                  </a:path>
                </a:pathLst>
              </a:custGeom>
              <a:solidFill>
                <a:srgbClr val="1B1B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59"/>
              <p:cNvSpPr/>
              <p:nvPr/>
            </p:nvSpPr>
            <p:spPr>
              <a:xfrm>
                <a:off x="7888059" y="1696395"/>
                <a:ext cx="9341" cy="9314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34" extrusionOk="0">
                    <a:moveTo>
                      <a:pt x="168" y="0"/>
                    </a:moveTo>
                    <a:cubicBezTo>
                      <a:pt x="101" y="0"/>
                      <a:pt x="1" y="100"/>
                      <a:pt x="1" y="167"/>
                    </a:cubicBezTo>
                    <a:cubicBezTo>
                      <a:pt x="1" y="267"/>
                      <a:pt x="101" y="334"/>
                      <a:pt x="168" y="334"/>
                    </a:cubicBezTo>
                    <a:cubicBezTo>
                      <a:pt x="268" y="334"/>
                      <a:pt x="335" y="267"/>
                      <a:pt x="335" y="167"/>
                    </a:cubicBezTo>
                    <a:cubicBezTo>
                      <a:pt x="335" y="100"/>
                      <a:pt x="268" y="0"/>
                      <a:pt x="1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59"/>
              <p:cNvSpPr/>
              <p:nvPr/>
            </p:nvSpPr>
            <p:spPr>
              <a:xfrm>
                <a:off x="7864831" y="1649856"/>
                <a:ext cx="55826" cy="22754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816" extrusionOk="0">
                    <a:moveTo>
                      <a:pt x="1074" y="1"/>
                    </a:moveTo>
                    <a:cubicBezTo>
                      <a:pt x="744" y="1"/>
                      <a:pt x="411" y="109"/>
                      <a:pt x="133" y="335"/>
                    </a:cubicBezTo>
                    <a:cubicBezTo>
                      <a:pt x="67" y="435"/>
                      <a:pt x="0" y="602"/>
                      <a:pt x="100" y="735"/>
                    </a:cubicBezTo>
                    <a:cubicBezTo>
                      <a:pt x="137" y="790"/>
                      <a:pt x="194" y="815"/>
                      <a:pt x="260" y="815"/>
                    </a:cubicBezTo>
                    <a:cubicBezTo>
                      <a:pt x="314" y="815"/>
                      <a:pt x="374" y="799"/>
                      <a:pt x="434" y="769"/>
                    </a:cubicBezTo>
                    <a:cubicBezTo>
                      <a:pt x="634" y="602"/>
                      <a:pt x="934" y="502"/>
                      <a:pt x="1168" y="502"/>
                    </a:cubicBezTo>
                    <a:cubicBezTo>
                      <a:pt x="1301" y="502"/>
                      <a:pt x="1434" y="535"/>
                      <a:pt x="1534" y="635"/>
                    </a:cubicBezTo>
                    <a:cubicBezTo>
                      <a:pt x="1642" y="662"/>
                      <a:pt x="1728" y="754"/>
                      <a:pt x="1809" y="754"/>
                    </a:cubicBezTo>
                    <a:cubicBezTo>
                      <a:pt x="1829" y="754"/>
                      <a:pt x="1849" y="748"/>
                      <a:pt x="1868" y="735"/>
                    </a:cubicBezTo>
                    <a:cubicBezTo>
                      <a:pt x="1935" y="735"/>
                      <a:pt x="1935" y="669"/>
                      <a:pt x="1968" y="635"/>
                    </a:cubicBezTo>
                    <a:cubicBezTo>
                      <a:pt x="2001" y="502"/>
                      <a:pt x="2001" y="302"/>
                      <a:pt x="1935" y="268"/>
                    </a:cubicBezTo>
                    <a:cubicBezTo>
                      <a:pt x="1679" y="92"/>
                      <a:pt x="1377" y="1"/>
                      <a:pt x="10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59"/>
              <p:cNvSpPr/>
              <p:nvPr/>
            </p:nvSpPr>
            <p:spPr>
              <a:xfrm>
                <a:off x="7962481" y="1649856"/>
                <a:ext cx="64219" cy="22754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816" extrusionOk="0">
                    <a:moveTo>
                      <a:pt x="1131" y="1"/>
                    </a:moveTo>
                    <a:cubicBezTo>
                      <a:pt x="787" y="1"/>
                      <a:pt x="438" y="92"/>
                      <a:pt x="134" y="268"/>
                    </a:cubicBezTo>
                    <a:cubicBezTo>
                      <a:pt x="1" y="302"/>
                      <a:pt x="1" y="502"/>
                      <a:pt x="67" y="635"/>
                    </a:cubicBezTo>
                    <a:cubicBezTo>
                      <a:pt x="101" y="669"/>
                      <a:pt x="101" y="735"/>
                      <a:pt x="134" y="735"/>
                    </a:cubicBezTo>
                    <a:cubicBezTo>
                      <a:pt x="153" y="740"/>
                      <a:pt x="171" y="742"/>
                      <a:pt x="190" y="742"/>
                    </a:cubicBezTo>
                    <a:cubicBezTo>
                      <a:pt x="304" y="742"/>
                      <a:pt x="415" y="664"/>
                      <a:pt x="501" y="635"/>
                    </a:cubicBezTo>
                    <a:cubicBezTo>
                      <a:pt x="668" y="535"/>
                      <a:pt x="801" y="502"/>
                      <a:pt x="968" y="502"/>
                    </a:cubicBezTo>
                    <a:cubicBezTo>
                      <a:pt x="1301" y="502"/>
                      <a:pt x="1602" y="602"/>
                      <a:pt x="1835" y="769"/>
                    </a:cubicBezTo>
                    <a:cubicBezTo>
                      <a:pt x="1895" y="799"/>
                      <a:pt x="1962" y="815"/>
                      <a:pt x="2026" y="815"/>
                    </a:cubicBezTo>
                    <a:cubicBezTo>
                      <a:pt x="2105" y="815"/>
                      <a:pt x="2180" y="790"/>
                      <a:pt x="2235" y="735"/>
                    </a:cubicBezTo>
                    <a:cubicBezTo>
                      <a:pt x="2302" y="602"/>
                      <a:pt x="2302" y="435"/>
                      <a:pt x="2169" y="335"/>
                    </a:cubicBezTo>
                    <a:cubicBezTo>
                      <a:pt x="1873" y="109"/>
                      <a:pt x="1506" y="1"/>
                      <a:pt x="11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59"/>
              <p:cNvSpPr/>
              <p:nvPr/>
            </p:nvSpPr>
            <p:spPr>
              <a:xfrm>
                <a:off x="7920627" y="1720738"/>
                <a:ext cx="21416" cy="16619"/>
              </a:xfrm>
              <a:custGeom>
                <a:avLst/>
                <a:gdLst/>
                <a:ahLst/>
                <a:cxnLst/>
                <a:rect l="l" t="t" r="r" b="b"/>
                <a:pathLst>
                  <a:path w="768" h="596" extrusionOk="0">
                    <a:moveTo>
                      <a:pt x="392" y="0"/>
                    </a:moveTo>
                    <a:cubicBezTo>
                      <a:pt x="348" y="0"/>
                      <a:pt x="306" y="8"/>
                      <a:pt x="267" y="28"/>
                    </a:cubicBezTo>
                    <a:cubicBezTo>
                      <a:pt x="134" y="61"/>
                      <a:pt x="0" y="195"/>
                      <a:pt x="134" y="562"/>
                    </a:cubicBezTo>
                    <a:cubicBezTo>
                      <a:pt x="134" y="595"/>
                      <a:pt x="134" y="595"/>
                      <a:pt x="167" y="595"/>
                    </a:cubicBezTo>
                    <a:cubicBezTo>
                      <a:pt x="234" y="595"/>
                      <a:pt x="234" y="562"/>
                      <a:pt x="167" y="495"/>
                    </a:cubicBezTo>
                    <a:cubicBezTo>
                      <a:pt x="134" y="261"/>
                      <a:pt x="134" y="128"/>
                      <a:pt x="267" y="95"/>
                    </a:cubicBezTo>
                    <a:cubicBezTo>
                      <a:pt x="303" y="86"/>
                      <a:pt x="336" y="82"/>
                      <a:pt x="369" y="82"/>
                    </a:cubicBezTo>
                    <a:cubicBezTo>
                      <a:pt x="457" y="82"/>
                      <a:pt x="537" y="113"/>
                      <a:pt x="634" y="161"/>
                    </a:cubicBezTo>
                    <a:cubicBezTo>
                      <a:pt x="651" y="195"/>
                      <a:pt x="676" y="211"/>
                      <a:pt x="697" y="211"/>
                    </a:cubicBezTo>
                    <a:cubicBezTo>
                      <a:pt x="718" y="211"/>
                      <a:pt x="734" y="195"/>
                      <a:pt x="734" y="161"/>
                    </a:cubicBezTo>
                    <a:cubicBezTo>
                      <a:pt x="768" y="128"/>
                      <a:pt x="768" y="95"/>
                      <a:pt x="734" y="95"/>
                    </a:cubicBezTo>
                    <a:cubicBezTo>
                      <a:pt x="616" y="47"/>
                      <a:pt x="498" y="0"/>
                      <a:pt x="392" y="0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59"/>
              <p:cNvSpPr/>
              <p:nvPr/>
            </p:nvSpPr>
            <p:spPr>
              <a:xfrm>
                <a:off x="7909808" y="1747506"/>
                <a:ext cx="75039" cy="42580"/>
              </a:xfrm>
              <a:custGeom>
                <a:avLst/>
                <a:gdLst/>
                <a:ahLst/>
                <a:cxnLst/>
                <a:rect l="l" t="t" r="r" b="b"/>
                <a:pathLst>
                  <a:path w="2691" h="1527" extrusionOk="0">
                    <a:moveTo>
                      <a:pt x="2227" y="1"/>
                    </a:moveTo>
                    <a:cubicBezTo>
                      <a:pt x="1993" y="1"/>
                      <a:pt x="1676" y="196"/>
                      <a:pt x="1289" y="269"/>
                    </a:cubicBezTo>
                    <a:cubicBezTo>
                      <a:pt x="1166" y="283"/>
                      <a:pt x="1047" y="287"/>
                      <a:pt x="934" y="287"/>
                    </a:cubicBezTo>
                    <a:cubicBezTo>
                      <a:pt x="827" y="287"/>
                      <a:pt x="727" y="284"/>
                      <a:pt x="635" y="284"/>
                    </a:cubicBezTo>
                    <a:cubicBezTo>
                      <a:pt x="372" y="284"/>
                      <a:pt x="180" y="309"/>
                      <a:pt x="122" y="502"/>
                    </a:cubicBezTo>
                    <a:cubicBezTo>
                      <a:pt x="1" y="864"/>
                      <a:pt x="508" y="1526"/>
                      <a:pt x="1247" y="1526"/>
                    </a:cubicBezTo>
                    <a:cubicBezTo>
                      <a:pt x="1325" y="1526"/>
                      <a:pt x="1406" y="1519"/>
                      <a:pt x="1489" y="1503"/>
                    </a:cubicBezTo>
                    <a:cubicBezTo>
                      <a:pt x="2357" y="1336"/>
                      <a:pt x="2690" y="436"/>
                      <a:pt x="2457" y="102"/>
                    </a:cubicBezTo>
                    <a:cubicBezTo>
                      <a:pt x="2393" y="29"/>
                      <a:pt x="2316" y="1"/>
                      <a:pt x="2227" y="1"/>
                    </a:cubicBezTo>
                    <a:close/>
                  </a:path>
                </a:pathLst>
              </a:custGeom>
              <a:solidFill>
                <a:srgbClr val="8E4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59"/>
              <p:cNvSpPr/>
              <p:nvPr/>
            </p:nvSpPr>
            <p:spPr>
              <a:xfrm>
                <a:off x="7924336" y="1768001"/>
                <a:ext cx="53985" cy="22392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803" extrusionOk="0">
                    <a:moveTo>
                      <a:pt x="1936" y="1"/>
                    </a:moveTo>
                    <a:cubicBezTo>
                      <a:pt x="1769" y="1"/>
                      <a:pt x="1535" y="34"/>
                      <a:pt x="1369" y="34"/>
                    </a:cubicBezTo>
                    <a:cubicBezTo>
                      <a:pt x="768" y="168"/>
                      <a:pt x="268" y="368"/>
                      <a:pt x="1" y="568"/>
                    </a:cubicBezTo>
                    <a:cubicBezTo>
                      <a:pt x="204" y="695"/>
                      <a:pt x="407" y="802"/>
                      <a:pt x="669" y="802"/>
                    </a:cubicBezTo>
                    <a:cubicBezTo>
                      <a:pt x="751" y="802"/>
                      <a:pt x="839" y="792"/>
                      <a:pt x="935" y="768"/>
                    </a:cubicBezTo>
                    <a:cubicBezTo>
                      <a:pt x="1502" y="701"/>
                      <a:pt x="1802" y="334"/>
                      <a:pt x="1936" y="1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59"/>
              <p:cNvSpPr/>
              <p:nvPr/>
            </p:nvSpPr>
            <p:spPr>
              <a:xfrm>
                <a:off x="7915051" y="1749068"/>
                <a:ext cx="58614" cy="16118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578" extrusionOk="0">
                    <a:moveTo>
                      <a:pt x="2010" y="1"/>
                    </a:moveTo>
                    <a:cubicBezTo>
                      <a:pt x="1777" y="1"/>
                      <a:pt x="1444" y="188"/>
                      <a:pt x="1034" y="246"/>
                    </a:cubicBezTo>
                    <a:cubicBezTo>
                      <a:pt x="601" y="313"/>
                      <a:pt x="167" y="246"/>
                      <a:pt x="0" y="380"/>
                    </a:cubicBezTo>
                    <a:cubicBezTo>
                      <a:pt x="140" y="519"/>
                      <a:pt x="393" y="578"/>
                      <a:pt x="703" y="578"/>
                    </a:cubicBezTo>
                    <a:cubicBezTo>
                      <a:pt x="838" y="578"/>
                      <a:pt x="983" y="567"/>
                      <a:pt x="1134" y="546"/>
                    </a:cubicBezTo>
                    <a:cubicBezTo>
                      <a:pt x="1635" y="446"/>
                      <a:pt x="2002" y="280"/>
                      <a:pt x="2102" y="13"/>
                    </a:cubicBezTo>
                    <a:cubicBezTo>
                      <a:pt x="2073" y="4"/>
                      <a:pt x="2042" y="1"/>
                      <a:pt x="20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59"/>
              <p:cNvSpPr/>
              <p:nvPr/>
            </p:nvSpPr>
            <p:spPr>
              <a:xfrm>
                <a:off x="8115035" y="1685102"/>
                <a:ext cx="89316" cy="83767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3004" extrusionOk="0">
                    <a:moveTo>
                      <a:pt x="1920" y="0"/>
                    </a:moveTo>
                    <a:cubicBezTo>
                      <a:pt x="1463" y="0"/>
                      <a:pt x="959" y="230"/>
                      <a:pt x="601" y="672"/>
                    </a:cubicBezTo>
                    <a:cubicBezTo>
                      <a:pt x="0" y="1339"/>
                      <a:pt x="0" y="2307"/>
                      <a:pt x="534" y="2740"/>
                    </a:cubicBezTo>
                    <a:cubicBezTo>
                      <a:pt x="749" y="2918"/>
                      <a:pt x="1013" y="3004"/>
                      <a:pt x="1290" y="3004"/>
                    </a:cubicBezTo>
                    <a:cubicBezTo>
                      <a:pt x="1742" y="3004"/>
                      <a:pt x="2230" y="2774"/>
                      <a:pt x="2602" y="2340"/>
                    </a:cubicBezTo>
                    <a:cubicBezTo>
                      <a:pt x="3169" y="1673"/>
                      <a:pt x="3202" y="706"/>
                      <a:pt x="2635" y="239"/>
                    </a:cubicBezTo>
                    <a:cubicBezTo>
                      <a:pt x="2439" y="79"/>
                      <a:pt x="2187" y="0"/>
                      <a:pt x="1920" y="0"/>
                    </a:cubicBezTo>
                    <a:close/>
                  </a:path>
                </a:pathLst>
              </a:custGeom>
              <a:solidFill>
                <a:srgbClr val="FFB6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59"/>
              <p:cNvSpPr/>
              <p:nvPr/>
            </p:nvSpPr>
            <p:spPr>
              <a:xfrm>
                <a:off x="8139211" y="1698960"/>
                <a:ext cx="51197" cy="51420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1844" extrusionOk="0">
                    <a:moveTo>
                      <a:pt x="1001" y="0"/>
                    </a:moveTo>
                    <a:cubicBezTo>
                      <a:pt x="851" y="0"/>
                      <a:pt x="701" y="25"/>
                      <a:pt x="567" y="75"/>
                    </a:cubicBezTo>
                    <a:cubicBezTo>
                      <a:pt x="401" y="175"/>
                      <a:pt x="301" y="242"/>
                      <a:pt x="234" y="342"/>
                    </a:cubicBezTo>
                    <a:cubicBezTo>
                      <a:pt x="134" y="475"/>
                      <a:pt x="100" y="676"/>
                      <a:pt x="134" y="809"/>
                    </a:cubicBezTo>
                    <a:cubicBezTo>
                      <a:pt x="167" y="909"/>
                      <a:pt x="301" y="1009"/>
                      <a:pt x="401" y="1076"/>
                    </a:cubicBezTo>
                    <a:cubicBezTo>
                      <a:pt x="467" y="1109"/>
                      <a:pt x="501" y="1176"/>
                      <a:pt x="567" y="1243"/>
                    </a:cubicBezTo>
                    <a:cubicBezTo>
                      <a:pt x="601" y="1343"/>
                      <a:pt x="601" y="1476"/>
                      <a:pt x="501" y="1543"/>
                    </a:cubicBezTo>
                    <a:cubicBezTo>
                      <a:pt x="459" y="1585"/>
                      <a:pt x="390" y="1627"/>
                      <a:pt x="328" y="1627"/>
                    </a:cubicBezTo>
                    <a:cubicBezTo>
                      <a:pt x="292" y="1627"/>
                      <a:pt x="258" y="1613"/>
                      <a:pt x="234" y="1576"/>
                    </a:cubicBezTo>
                    <a:cubicBezTo>
                      <a:pt x="214" y="1566"/>
                      <a:pt x="195" y="1562"/>
                      <a:pt x="176" y="1562"/>
                    </a:cubicBezTo>
                    <a:cubicBezTo>
                      <a:pt x="131" y="1562"/>
                      <a:pt x="91" y="1586"/>
                      <a:pt x="67" y="1610"/>
                    </a:cubicBezTo>
                    <a:cubicBezTo>
                      <a:pt x="0" y="1676"/>
                      <a:pt x="67" y="1743"/>
                      <a:pt x="100" y="1776"/>
                    </a:cubicBezTo>
                    <a:cubicBezTo>
                      <a:pt x="167" y="1843"/>
                      <a:pt x="234" y="1843"/>
                      <a:pt x="301" y="1843"/>
                    </a:cubicBezTo>
                    <a:cubicBezTo>
                      <a:pt x="434" y="1843"/>
                      <a:pt x="601" y="1776"/>
                      <a:pt x="668" y="1676"/>
                    </a:cubicBezTo>
                    <a:cubicBezTo>
                      <a:pt x="801" y="1509"/>
                      <a:pt x="834" y="1276"/>
                      <a:pt x="734" y="1076"/>
                    </a:cubicBezTo>
                    <a:cubicBezTo>
                      <a:pt x="668" y="1009"/>
                      <a:pt x="601" y="909"/>
                      <a:pt x="501" y="876"/>
                    </a:cubicBezTo>
                    <a:cubicBezTo>
                      <a:pt x="434" y="842"/>
                      <a:pt x="334" y="742"/>
                      <a:pt x="334" y="676"/>
                    </a:cubicBezTo>
                    <a:cubicBezTo>
                      <a:pt x="301" y="575"/>
                      <a:pt x="334" y="509"/>
                      <a:pt x="401" y="409"/>
                    </a:cubicBezTo>
                    <a:lnTo>
                      <a:pt x="467" y="342"/>
                    </a:lnTo>
                    <a:cubicBezTo>
                      <a:pt x="601" y="342"/>
                      <a:pt x="734" y="375"/>
                      <a:pt x="801" y="442"/>
                    </a:cubicBezTo>
                    <a:cubicBezTo>
                      <a:pt x="901" y="542"/>
                      <a:pt x="934" y="676"/>
                      <a:pt x="901" y="809"/>
                    </a:cubicBezTo>
                    <a:cubicBezTo>
                      <a:pt x="901" y="842"/>
                      <a:pt x="934" y="909"/>
                      <a:pt x="968" y="909"/>
                    </a:cubicBezTo>
                    <a:cubicBezTo>
                      <a:pt x="1001" y="909"/>
                      <a:pt x="1068" y="876"/>
                      <a:pt x="1101" y="842"/>
                    </a:cubicBezTo>
                    <a:cubicBezTo>
                      <a:pt x="1135" y="642"/>
                      <a:pt x="1068" y="475"/>
                      <a:pt x="934" y="309"/>
                    </a:cubicBezTo>
                    <a:cubicBezTo>
                      <a:pt x="901" y="242"/>
                      <a:pt x="801" y="209"/>
                      <a:pt x="768" y="175"/>
                    </a:cubicBezTo>
                    <a:cubicBezTo>
                      <a:pt x="851" y="161"/>
                      <a:pt x="928" y="153"/>
                      <a:pt x="999" y="153"/>
                    </a:cubicBezTo>
                    <a:cubicBezTo>
                      <a:pt x="1100" y="153"/>
                      <a:pt x="1190" y="169"/>
                      <a:pt x="1268" y="209"/>
                    </a:cubicBezTo>
                    <a:cubicBezTo>
                      <a:pt x="1435" y="275"/>
                      <a:pt x="1602" y="542"/>
                      <a:pt x="1468" y="742"/>
                    </a:cubicBezTo>
                    <a:cubicBezTo>
                      <a:pt x="1435" y="809"/>
                      <a:pt x="1468" y="876"/>
                      <a:pt x="1501" y="909"/>
                    </a:cubicBezTo>
                    <a:cubicBezTo>
                      <a:pt x="1522" y="930"/>
                      <a:pt x="1543" y="938"/>
                      <a:pt x="1563" y="938"/>
                    </a:cubicBezTo>
                    <a:cubicBezTo>
                      <a:pt x="1606" y="938"/>
                      <a:pt x="1645" y="899"/>
                      <a:pt x="1668" y="876"/>
                    </a:cubicBezTo>
                    <a:cubicBezTo>
                      <a:pt x="1835" y="642"/>
                      <a:pt x="1735" y="242"/>
                      <a:pt x="1435" y="75"/>
                    </a:cubicBezTo>
                    <a:cubicBezTo>
                      <a:pt x="1301" y="25"/>
                      <a:pt x="1151" y="0"/>
                      <a:pt x="1001" y="0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87" name="Google Shape;1487;p59"/>
          <p:cNvGrpSpPr/>
          <p:nvPr/>
        </p:nvGrpSpPr>
        <p:grpSpPr>
          <a:xfrm>
            <a:off x="569165" y="968605"/>
            <a:ext cx="1965522" cy="3560469"/>
            <a:chOff x="569165" y="968605"/>
            <a:chExt cx="1965522" cy="3560469"/>
          </a:xfrm>
        </p:grpSpPr>
        <p:grpSp>
          <p:nvGrpSpPr>
            <p:cNvPr id="1488" name="Google Shape;1488;p59"/>
            <p:cNvGrpSpPr/>
            <p:nvPr/>
          </p:nvGrpSpPr>
          <p:grpSpPr>
            <a:xfrm>
              <a:off x="569165" y="968605"/>
              <a:ext cx="1965522" cy="3560469"/>
              <a:chOff x="1643850" y="1358925"/>
              <a:chExt cx="1769625" cy="3202725"/>
            </a:xfrm>
          </p:grpSpPr>
          <p:sp>
            <p:nvSpPr>
              <p:cNvPr id="1489" name="Google Shape;1489;p59"/>
              <p:cNvSpPr/>
              <p:nvPr/>
            </p:nvSpPr>
            <p:spPr>
              <a:xfrm>
                <a:off x="1643850" y="1746525"/>
                <a:ext cx="1518600" cy="2815125"/>
              </a:xfrm>
              <a:custGeom>
                <a:avLst/>
                <a:gdLst/>
                <a:ahLst/>
                <a:cxnLst/>
                <a:rect l="l" t="t" r="r" b="b"/>
                <a:pathLst>
                  <a:path w="60744" h="112605" extrusionOk="0">
                    <a:moveTo>
                      <a:pt x="15545" y="33998"/>
                    </a:moveTo>
                    <a:lnTo>
                      <a:pt x="15778" y="34165"/>
                    </a:lnTo>
                    <a:cubicBezTo>
                      <a:pt x="15445" y="37067"/>
                      <a:pt x="15144" y="40336"/>
                      <a:pt x="14878" y="43739"/>
                    </a:cubicBezTo>
                    <a:cubicBezTo>
                      <a:pt x="13844" y="43272"/>
                      <a:pt x="12743" y="42771"/>
                      <a:pt x="11675" y="42204"/>
                    </a:cubicBezTo>
                    <a:cubicBezTo>
                      <a:pt x="12709" y="39402"/>
                      <a:pt x="14010" y="36533"/>
                      <a:pt x="15545" y="33998"/>
                    </a:cubicBezTo>
                    <a:close/>
                    <a:moveTo>
                      <a:pt x="29387" y="1"/>
                    </a:moveTo>
                    <a:cubicBezTo>
                      <a:pt x="26060" y="1"/>
                      <a:pt x="19346" y="2213"/>
                      <a:pt x="17980" y="4377"/>
                    </a:cubicBezTo>
                    <a:cubicBezTo>
                      <a:pt x="16979" y="5978"/>
                      <a:pt x="17813" y="8013"/>
                      <a:pt x="18347" y="9681"/>
                    </a:cubicBezTo>
                    <a:cubicBezTo>
                      <a:pt x="18380" y="9848"/>
                      <a:pt x="18480" y="10014"/>
                      <a:pt x="18514" y="10181"/>
                    </a:cubicBezTo>
                    <a:cubicBezTo>
                      <a:pt x="18147" y="10682"/>
                      <a:pt x="18213" y="11482"/>
                      <a:pt x="18714" y="12083"/>
                    </a:cubicBezTo>
                    <a:cubicBezTo>
                      <a:pt x="18981" y="12383"/>
                      <a:pt x="19314" y="12583"/>
                      <a:pt x="19648" y="12716"/>
                    </a:cubicBezTo>
                    <a:cubicBezTo>
                      <a:pt x="19981" y="13383"/>
                      <a:pt x="20382" y="14017"/>
                      <a:pt x="20815" y="14651"/>
                    </a:cubicBezTo>
                    <a:cubicBezTo>
                      <a:pt x="20915" y="14818"/>
                      <a:pt x="21049" y="15018"/>
                      <a:pt x="21215" y="15185"/>
                    </a:cubicBezTo>
                    <a:cubicBezTo>
                      <a:pt x="21516" y="16419"/>
                      <a:pt x="21716" y="18020"/>
                      <a:pt x="21682" y="19721"/>
                    </a:cubicBezTo>
                    <a:lnTo>
                      <a:pt x="17346" y="21156"/>
                    </a:lnTo>
                    <a:cubicBezTo>
                      <a:pt x="13810" y="22690"/>
                      <a:pt x="10308" y="30896"/>
                      <a:pt x="10308" y="30896"/>
                    </a:cubicBezTo>
                    <a:lnTo>
                      <a:pt x="10841" y="31230"/>
                    </a:lnTo>
                    <a:cubicBezTo>
                      <a:pt x="9507" y="34032"/>
                      <a:pt x="8139" y="37434"/>
                      <a:pt x="6872" y="41570"/>
                    </a:cubicBezTo>
                    <a:cubicBezTo>
                      <a:pt x="6305" y="43538"/>
                      <a:pt x="6305" y="45340"/>
                      <a:pt x="9240" y="46274"/>
                    </a:cubicBezTo>
                    <a:cubicBezTo>
                      <a:pt x="10875" y="46774"/>
                      <a:pt x="12676" y="47374"/>
                      <a:pt x="14477" y="48008"/>
                    </a:cubicBezTo>
                    <a:cubicBezTo>
                      <a:pt x="14311" y="50076"/>
                      <a:pt x="14177" y="52211"/>
                      <a:pt x="14077" y="54346"/>
                    </a:cubicBezTo>
                    <a:cubicBezTo>
                      <a:pt x="14077" y="54346"/>
                      <a:pt x="14177" y="54379"/>
                      <a:pt x="14311" y="54413"/>
                    </a:cubicBezTo>
                    <a:cubicBezTo>
                      <a:pt x="9474" y="84234"/>
                      <a:pt x="7706" y="108085"/>
                      <a:pt x="7706" y="108085"/>
                    </a:cubicBezTo>
                    <a:cubicBezTo>
                      <a:pt x="4837" y="110219"/>
                      <a:pt x="0" y="109486"/>
                      <a:pt x="34" y="112121"/>
                    </a:cubicBezTo>
                    <a:cubicBezTo>
                      <a:pt x="1186" y="112242"/>
                      <a:pt x="2235" y="112292"/>
                      <a:pt x="3179" y="112292"/>
                    </a:cubicBezTo>
                    <a:cubicBezTo>
                      <a:pt x="7430" y="112292"/>
                      <a:pt x="9574" y="111287"/>
                      <a:pt x="9574" y="111287"/>
                    </a:cubicBezTo>
                    <a:lnTo>
                      <a:pt x="9574" y="112121"/>
                    </a:lnTo>
                    <a:lnTo>
                      <a:pt x="11809" y="111821"/>
                    </a:lnTo>
                    <a:cubicBezTo>
                      <a:pt x="11809" y="111821"/>
                      <a:pt x="12543" y="109953"/>
                      <a:pt x="12176" y="108285"/>
                    </a:cubicBezTo>
                    <a:cubicBezTo>
                      <a:pt x="12176" y="108285"/>
                      <a:pt x="12209" y="108285"/>
                      <a:pt x="12209" y="108251"/>
                    </a:cubicBezTo>
                    <a:cubicBezTo>
                      <a:pt x="15809" y="86152"/>
                      <a:pt x="23539" y="64220"/>
                      <a:pt x="23883" y="64220"/>
                    </a:cubicBezTo>
                    <a:cubicBezTo>
                      <a:pt x="23884" y="64220"/>
                      <a:pt x="23884" y="64220"/>
                      <a:pt x="23884" y="64220"/>
                    </a:cubicBezTo>
                    <a:cubicBezTo>
                      <a:pt x="25919" y="85068"/>
                      <a:pt x="27920" y="108251"/>
                      <a:pt x="27920" y="108251"/>
                    </a:cubicBezTo>
                    <a:cubicBezTo>
                      <a:pt x="27353" y="109953"/>
                      <a:pt x="28187" y="112121"/>
                      <a:pt x="28187" y="112121"/>
                    </a:cubicBezTo>
                    <a:lnTo>
                      <a:pt x="30389" y="112421"/>
                    </a:lnTo>
                    <a:lnTo>
                      <a:pt x="30389" y="111587"/>
                    </a:lnTo>
                    <a:cubicBezTo>
                      <a:pt x="30389" y="111587"/>
                      <a:pt x="32511" y="112604"/>
                      <a:pt x="36721" y="112604"/>
                    </a:cubicBezTo>
                    <a:cubicBezTo>
                      <a:pt x="37681" y="112604"/>
                      <a:pt x="38751" y="112551"/>
                      <a:pt x="39929" y="112421"/>
                    </a:cubicBezTo>
                    <a:cubicBezTo>
                      <a:pt x="39996" y="109786"/>
                      <a:pt x="35159" y="110486"/>
                      <a:pt x="32257" y="108385"/>
                    </a:cubicBezTo>
                    <a:cubicBezTo>
                      <a:pt x="35225" y="78463"/>
                      <a:pt x="33858" y="59350"/>
                      <a:pt x="33391" y="54413"/>
                    </a:cubicBezTo>
                    <a:cubicBezTo>
                      <a:pt x="33491" y="54413"/>
                      <a:pt x="33558" y="54379"/>
                      <a:pt x="33691" y="54379"/>
                    </a:cubicBezTo>
                    <a:cubicBezTo>
                      <a:pt x="33192" y="47795"/>
                      <a:pt x="32494" y="40415"/>
                      <a:pt x="31829" y="34222"/>
                    </a:cubicBezTo>
                    <a:lnTo>
                      <a:pt x="31829" y="34222"/>
                    </a:lnTo>
                    <a:cubicBezTo>
                      <a:pt x="31834" y="34236"/>
                      <a:pt x="31842" y="34251"/>
                      <a:pt x="31856" y="34265"/>
                    </a:cubicBezTo>
                    <a:lnTo>
                      <a:pt x="31890" y="34265"/>
                    </a:lnTo>
                    <a:cubicBezTo>
                      <a:pt x="33224" y="36667"/>
                      <a:pt x="34892" y="39269"/>
                      <a:pt x="37027" y="42104"/>
                    </a:cubicBezTo>
                    <a:cubicBezTo>
                      <a:pt x="37793" y="43148"/>
                      <a:pt x="38533" y="44069"/>
                      <a:pt x="39706" y="44069"/>
                    </a:cubicBezTo>
                    <a:cubicBezTo>
                      <a:pt x="40369" y="44069"/>
                      <a:pt x="41172" y="43774"/>
                      <a:pt x="42197" y="43038"/>
                    </a:cubicBezTo>
                    <a:cubicBezTo>
                      <a:pt x="45666" y="40536"/>
                      <a:pt x="50103" y="37434"/>
                      <a:pt x="53172" y="35166"/>
                    </a:cubicBezTo>
                    <a:cubicBezTo>
                      <a:pt x="53705" y="35399"/>
                      <a:pt x="54272" y="35566"/>
                      <a:pt x="54839" y="35599"/>
                    </a:cubicBezTo>
                    <a:cubicBezTo>
                      <a:pt x="55145" y="35646"/>
                      <a:pt x="55453" y="35669"/>
                      <a:pt x="55761" y="35669"/>
                    </a:cubicBezTo>
                    <a:cubicBezTo>
                      <a:pt x="57204" y="35669"/>
                      <a:pt x="58643" y="35160"/>
                      <a:pt x="59743" y="34198"/>
                    </a:cubicBezTo>
                    <a:cubicBezTo>
                      <a:pt x="59843" y="34165"/>
                      <a:pt x="59843" y="34065"/>
                      <a:pt x="59843" y="33998"/>
                    </a:cubicBezTo>
                    <a:cubicBezTo>
                      <a:pt x="60110" y="33765"/>
                      <a:pt x="60410" y="33531"/>
                      <a:pt x="60544" y="33198"/>
                    </a:cubicBezTo>
                    <a:cubicBezTo>
                      <a:pt x="60577" y="33064"/>
                      <a:pt x="60544" y="32997"/>
                      <a:pt x="60443" y="32931"/>
                    </a:cubicBezTo>
                    <a:cubicBezTo>
                      <a:pt x="60510" y="32897"/>
                      <a:pt x="60544" y="32831"/>
                      <a:pt x="60577" y="32764"/>
                    </a:cubicBezTo>
                    <a:cubicBezTo>
                      <a:pt x="60710" y="32530"/>
                      <a:pt x="60710" y="32264"/>
                      <a:pt x="60577" y="32063"/>
                    </a:cubicBezTo>
                    <a:cubicBezTo>
                      <a:pt x="60744" y="31763"/>
                      <a:pt x="60744" y="31563"/>
                      <a:pt x="60577" y="31363"/>
                    </a:cubicBezTo>
                    <a:cubicBezTo>
                      <a:pt x="60422" y="31192"/>
                      <a:pt x="60237" y="31137"/>
                      <a:pt x="60048" y="31137"/>
                    </a:cubicBezTo>
                    <a:cubicBezTo>
                      <a:pt x="59830" y="31137"/>
                      <a:pt x="59605" y="31209"/>
                      <a:pt x="59409" y="31263"/>
                    </a:cubicBezTo>
                    <a:cubicBezTo>
                      <a:pt x="58909" y="31430"/>
                      <a:pt x="58409" y="31530"/>
                      <a:pt x="57875" y="31563"/>
                    </a:cubicBezTo>
                    <a:cubicBezTo>
                      <a:pt x="57655" y="31591"/>
                      <a:pt x="57432" y="31603"/>
                      <a:pt x="57208" y="31603"/>
                    </a:cubicBezTo>
                    <a:cubicBezTo>
                      <a:pt x="56618" y="31603"/>
                      <a:pt x="56020" y="31517"/>
                      <a:pt x="55440" y="31396"/>
                    </a:cubicBezTo>
                    <a:cubicBezTo>
                      <a:pt x="55573" y="31363"/>
                      <a:pt x="55707" y="31330"/>
                      <a:pt x="55840" y="31330"/>
                    </a:cubicBezTo>
                    <a:cubicBezTo>
                      <a:pt x="56207" y="31230"/>
                      <a:pt x="56607" y="31163"/>
                      <a:pt x="57008" y="31029"/>
                    </a:cubicBezTo>
                    <a:cubicBezTo>
                      <a:pt x="57241" y="30896"/>
                      <a:pt x="57441" y="30596"/>
                      <a:pt x="57275" y="30329"/>
                    </a:cubicBezTo>
                    <a:cubicBezTo>
                      <a:pt x="57138" y="30083"/>
                      <a:pt x="56845" y="30061"/>
                      <a:pt x="56597" y="30061"/>
                    </a:cubicBezTo>
                    <a:cubicBezTo>
                      <a:pt x="56542" y="30061"/>
                      <a:pt x="56489" y="30062"/>
                      <a:pt x="56441" y="30062"/>
                    </a:cubicBezTo>
                    <a:cubicBezTo>
                      <a:pt x="56391" y="30061"/>
                      <a:pt x="56342" y="30060"/>
                      <a:pt x="56293" y="30060"/>
                    </a:cubicBezTo>
                    <a:cubicBezTo>
                      <a:pt x="54777" y="30060"/>
                      <a:pt x="53298" y="30557"/>
                      <a:pt x="52037" y="31430"/>
                    </a:cubicBezTo>
                    <a:lnTo>
                      <a:pt x="51937" y="31530"/>
                    </a:lnTo>
                    <a:cubicBezTo>
                      <a:pt x="50837" y="32397"/>
                      <a:pt x="46400" y="35666"/>
                      <a:pt x="40362" y="38601"/>
                    </a:cubicBezTo>
                    <a:cubicBezTo>
                      <a:pt x="38995" y="36500"/>
                      <a:pt x="37694" y="34232"/>
                      <a:pt x="36593" y="31930"/>
                    </a:cubicBezTo>
                    <a:lnTo>
                      <a:pt x="37761" y="31396"/>
                    </a:lnTo>
                    <a:cubicBezTo>
                      <a:pt x="37761" y="31396"/>
                      <a:pt x="33991" y="22690"/>
                      <a:pt x="30389" y="21156"/>
                    </a:cubicBezTo>
                    <a:lnTo>
                      <a:pt x="26019" y="19721"/>
                    </a:lnTo>
                    <a:cubicBezTo>
                      <a:pt x="26019" y="16386"/>
                      <a:pt x="27220" y="16586"/>
                      <a:pt x="29088" y="15018"/>
                    </a:cubicBezTo>
                    <a:cubicBezTo>
                      <a:pt x="30422" y="13884"/>
                      <a:pt x="31223" y="12083"/>
                      <a:pt x="30856" y="8246"/>
                    </a:cubicBezTo>
                    <a:cubicBezTo>
                      <a:pt x="32524" y="5578"/>
                      <a:pt x="33558" y="1408"/>
                      <a:pt x="30756" y="207"/>
                    </a:cubicBezTo>
                    <a:cubicBezTo>
                      <a:pt x="30428" y="66"/>
                      <a:pt x="29957" y="1"/>
                      <a:pt x="2938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59"/>
              <p:cNvSpPr/>
              <p:nvPr/>
            </p:nvSpPr>
            <p:spPr>
              <a:xfrm>
                <a:off x="2718775" y="1358925"/>
                <a:ext cx="694700" cy="583775"/>
              </a:xfrm>
              <a:custGeom>
                <a:avLst/>
                <a:gdLst/>
                <a:ahLst/>
                <a:cxnLst/>
                <a:rect l="l" t="t" r="r" b="b"/>
                <a:pathLst>
                  <a:path w="27788" h="23351" extrusionOk="0">
                    <a:moveTo>
                      <a:pt x="13877" y="0"/>
                    </a:moveTo>
                    <a:cubicBezTo>
                      <a:pt x="6205" y="0"/>
                      <a:pt x="1" y="4170"/>
                      <a:pt x="1" y="9307"/>
                    </a:cubicBezTo>
                    <a:cubicBezTo>
                      <a:pt x="1" y="12576"/>
                      <a:pt x="2569" y="15511"/>
                      <a:pt x="6505" y="17146"/>
                    </a:cubicBezTo>
                    <a:cubicBezTo>
                      <a:pt x="5171" y="19714"/>
                      <a:pt x="3036" y="21916"/>
                      <a:pt x="434" y="23350"/>
                    </a:cubicBezTo>
                    <a:cubicBezTo>
                      <a:pt x="4204" y="23017"/>
                      <a:pt x="7740" y="21082"/>
                      <a:pt x="10108" y="18213"/>
                    </a:cubicBezTo>
                    <a:cubicBezTo>
                      <a:pt x="11342" y="18413"/>
                      <a:pt x="12576" y="18547"/>
                      <a:pt x="13911" y="18547"/>
                    </a:cubicBezTo>
                    <a:cubicBezTo>
                      <a:pt x="21583" y="18547"/>
                      <a:pt x="27787" y="14377"/>
                      <a:pt x="27787" y="9240"/>
                    </a:cubicBezTo>
                    <a:cubicBezTo>
                      <a:pt x="27754" y="4170"/>
                      <a:pt x="21549" y="0"/>
                      <a:pt x="138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1" name="Google Shape;1491;p59"/>
            <p:cNvGrpSpPr/>
            <p:nvPr/>
          </p:nvGrpSpPr>
          <p:grpSpPr>
            <a:xfrm>
              <a:off x="569200" y="968750"/>
              <a:ext cx="1965443" cy="3560177"/>
              <a:chOff x="578725" y="959650"/>
              <a:chExt cx="1965443" cy="3560177"/>
            </a:xfrm>
          </p:grpSpPr>
          <p:sp>
            <p:nvSpPr>
              <p:cNvPr id="1492" name="Google Shape;1492;p59"/>
              <p:cNvSpPr/>
              <p:nvPr/>
            </p:nvSpPr>
            <p:spPr>
              <a:xfrm>
                <a:off x="1337997" y="4399180"/>
                <a:ext cx="352326" cy="120647"/>
              </a:xfrm>
              <a:custGeom>
                <a:avLst/>
                <a:gdLst/>
                <a:ahLst/>
                <a:cxnLst/>
                <a:rect l="l" t="t" r="r" b="b"/>
                <a:pathLst>
                  <a:path w="12677" h="4341" extrusionOk="0">
                    <a:moveTo>
                      <a:pt x="634" y="0"/>
                    </a:moveTo>
                    <a:cubicBezTo>
                      <a:pt x="1" y="1735"/>
                      <a:pt x="868" y="3870"/>
                      <a:pt x="868" y="3870"/>
                    </a:cubicBezTo>
                    <a:lnTo>
                      <a:pt x="3103" y="4170"/>
                    </a:lnTo>
                    <a:lnTo>
                      <a:pt x="3103" y="3336"/>
                    </a:lnTo>
                    <a:cubicBezTo>
                      <a:pt x="3103" y="3336"/>
                      <a:pt x="5246" y="4341"/>
                      <a:pt x="9497" y="4341"/>
                    </a:cubicBezTo>
                    <a:cubicBezTo>
                      <a:pt x="10442" y="4341"/>
                      <a:pt x="11491" y="4291"/>
                      <a:pt x="12643" y="4170"/>
                    </a:cubicBezTo>
                    <a:cubicBezTo>
                      <a:pt x="12676" y="1535"/>
                      <a:pt x="7839" y="2235"/>
                      <a:pt x="4971" y="134"/>
                    </a:cubicBezTo>
                    <a:lnTo>
                      <a:pt x="63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59"/>
              <p:cNvSpPr/>
              <p:nvPr/>
            </p:nvSpPr>
            <p:spPr>
              <a:xfrm>
                <a:off x="578725" y="4389897"/>
                <a:ext cx="352298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12676" h="4342" extrusionOk="0">
                    <a:moveTo>
                      <a:pt x="12042" y="1"/>
                    </a:moveTo>
                    <a:lnTo>
                      <a:pt x="7739" y="134"/>
                    </a:lnTo>
                    <a:cubicBezTo>
                      <a:pt x="4837" y="2236"/>
                      <a:pt x="0" y="1535"/>
                      <a:pt x="67" y="4170"/>
                    </a:cubicBezTo>
                    <a:cubicBezTo>
                      <a:pt x="1219" y="4292"/>
                      <a:pt x="2268" y="4341"/>
                      <a:pt x="3212" y="4341"/>
                    </a:cubicBezTo>
                    <a:cubicBezTo>
                      <a:pt x="7463" y="4341"/>
                      <a:pt x="9607" y="3337"/>
                      <a:pt x="9607" y="3337"/>
                    </a:cubicBezTo>
                    <a:lnTo>
                      <a:pt x="9607" y="4170"/>
                    </a:lnTo>
                    <a:lnTo>
                      <a:pt x="11808" y="3870"/>
                    </a:lnTo>
                    <a:cubicBezTo>
                      <a:pt x="11808" y="3870"/>
                      <a:pt x="12676" y="1735"/>
                      <a:pt x="120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59"/>
              <p:cNvSpPr/>
              <p:nvPr/>
            </p:nvSpPr>
            <p:spPr>
              <a:xfrm>
                <a:off x="793786" y="2857415"/>
                <a:ext cx="778774" cy="1562105"/>
              </a:xfrm>
              <a:custGeom>
                <a:avLst/>
                <a:gdLst/>
                <a:ahLst/>
                <a:cxnLst/>
                <a:rect l="l" t="t" r="r" b="b"/>
                <a:pathLst>
                  <a:path w="28021" h="56206" extrusionOk="0">
                    <a:moveTo>
                      <a:pt x="6806" y="0"/>
                    </a:moveTo>
                    <a:cubicBezTo>
                      <a:pt x="1769" y="30589"/>
                      <a:pt x="1" y="55273"/>
                      <a:pt x="1" y="55273"/>
                    </a:cubicBezTo>
                    <a:cubicBezTo>
                      <a:pt x="792" y="55770"/>
                      <a:pt x="1634" y="56043"/>
                      <a:pt x="2464" y="56043"/>
                    </a:cubicBezTo>
                    <a:cubicBezTo>
                      <a:pt x="3140" y="56043"/>
                      <a:pt x="3809" y="55862"/>
                      <a:pt x="4437" y="55473"/>
                    </a:cubicBezTo>
                    <a:cubicBezTo>
                      <a:pt x="8037" y="33374"/>
                      <a:pt x="15767" y="11442"/>
                      <a:pt x="16112" y="11442"/>
                    </a:cubicBezTo>
                    <a:cubicBezTo>
                      <a:pt x="16112" y="11442"/>
                      <a:pt x="16112" y="11442"/>
                      <a:pt x="16112" y="11442"/>
                    </a:cubicBezTo>
                    <a:lnTo>
                      <a:pt x="16399" y="5750"/>
                    </a:lnTo>
                    <a:lnTo>
                      <a:pt x="16179" y="11442"/>
                    </a:lnTo>
                    <a:cubicBezTo>
                      <a:pt x="18214" y="32290"/>
                      <a:pt x="20215" y="55473"/>
                      <a:pt x="20215" y="55473"/>
                    </a:cubicBezTo>
                    <a:cubicBezTo>
                      <a:pt x="20997" y="55953"/>
                      <a:pt x="21761" y="56206"/>
                      <a:pt x="22525" y="56206"/>
                    </a:cubicBezTo>
                    <a:cubicBezTo>
                      <a:pt x="23195" y="56206"/>
                      <a:pt x="23866" y="56012"/>
                      <a:pt x="24552" y="55607"/>
                    </a:cubicBezTo>
                    <a:cubicBezTo>
                      <a:pt x="28021" y="20615"/>
                      <a:pt x="25552" y="334"/>
                      <a:pt x="25552" y="334"/>
                    </a:cubicBezTo>
                    <a:lnTo>
                      <a:pt x="16678" y="201"/>
                    </a:lnTo>
                    <a:lnTo>
                      <a:pt x="16678" y="201"/>
                    </a:lnTo>
                    <a:lnTo>
                      <a:pt x="16679" y="167"/>
                    </a:lnTo>
                    <a:lnTo>
                      <a:pt x="68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59"/>
              <p:cNvSpPr/>
              <p:nvPr/>
            </p:nvSpPr>
            <p:spPr>
              <a:xfrm>
                <a:off x="875385" y="3161499"/>
                <a:ext cx="327284" cy="1205222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43365" extrusionOk="0">
                    <a:moveTo>
                      <a:pt x="11675" y="0"/>
                    </a:moveTo>
                    <a:cubicBezTo>
                      <a:pt x="11642" y="0"/>
                      <a:pt x="11609" y="34"/>
                      <a:pt x="11575" y="67"/>
                    </a:cubicBezTo>
                    <a:cubicBezTo>
                      <a:pt x="6405" y="14044"/>
                      <a:pt x="2502" y="28554"/>
                      <a:pt x="0" y="43231"/>
                    </a:cubicBezTo>
                    <a:cubicBezTo>
                      <a:pt x="0" y="43265"/>
                      <a:pt x="34" y="43365"/>
                      <a:pt x="134" y="43365"/>
                    </a:cubicBezTo>
                    <a:cubicBezTo>
                      <a:pt x="167" y="43365"/>
                      <a:pt x="234" y="43331"/>
                      <a:pt x="267" y="43231"/>
                    </a:cubicBezTo>
                    <a:cubicBezTo>
                      <a:pt x="2736" y="28554"/>
                      <a:pt x="6605" y="14044"/>
                      <a:pt x="11775" y="134"/>
                    </a:cubicBezTo>
                    <a:cubicBezTo>
                      <a:pt x="11775" y="67"/>
                      <a:pt x="11742" y="34"/>
                      <a:pt x="116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59"/>
              <p:cNvSpPr/>
              <p:nvPr/>
            </p:nvSpPr>
            <p:spPr>
              <a:xfrm>
                <a:off x="1236942" y="2958471"/>
                <a:ext cx="45469" cy="178011"/>
              </a:xfrm>
              <a:custGeom>
                <a:avLst/>
                <a:gdLst/>
                <a:ahLst/>
                <a:cxnLst/>
                <a:rect l="l" t="t" r="r" b="b"/>
                <a:pathLst>
                  <a:path w="1636" h="6405" extrusionOk="0">
                    <a:moveTo>
                      <a:pt x="1502" y="0"/>
                    </a:moveTo>
                    <a:cubicBezTo>
                      <a:pt x="1435" y="0"/>
                      <a:pt x="1402" y="100"/>
                      <a:pt x="1402" y="134"/>
                    </a:cubicBezTo>
                    <a:cubicBezTo>
                      <a:pt x="1402" y="1601"/>
                      <a:pt x="1335" y="3136"/>
                      <a:pt x="1168" y="4604"/>
                    </a:cubicBezTo>
                    <a:cubicBezTo>
                      <a:pt x="1135" y="4904"/>
                      <a:pt x="1101" y="5304"/>
                      <a:pt x="935" y="5571"/>
                    </a:cubicBezTo>
                    <a:cubicBezTo>
                      <a:pt x="801" y="5838"/>
                      <a:pt x="601" y="6038"/>
                      <a:pt x="334" y="6138"/>
                    </a:cubicBezTo>
                    <a:lnTo>
                      <a:pt x="267" y="367"/>
                    </a:lnTo>
                    <a:cubicBezTo>
                      <a:pt x="267" y="300"/>
                      <a:pt x="167" y="234"/>
                      <a:pt x="134" y="234"/>
                    </a:cubicBezTo>
                    <a:cubicBezTo>
                      <a:pt x="67" y="234"/>
                      <a:pt x="1" y="334"/>
                      <a:pt x="1" y="367"/>
                    </a:cubicBezTo>
                    <a:lnTo>
                      <a:pt x="101" y="6305"/>
                    </a:lnTo>
                    <a:cubicBezTo>
                      <a:pt x="101" y="6338"/>
                      <a:pt x="101" y="6338"/>
                      <a:pt x="134" y="6371"/>
                    </a:cubicBezTo>
                    <a:cubicBezTo>
                      <a:pt x="167" y="6405"/>
                      <a:pt x="167" y="6405"/>
                      <a:pt x="234" y="6405"/>
                    </a:cubicBezTo>
                    <a:cubicBezTo>
                      <a:pt x="601" y="6305"/>
                      <a:pt x="901" y="6038"/>
                      <a:pt x="1168" y="5671"/>
                    </a:cubicBezTo>
                    <a:cubicBezTo>
                      <a:pt x="1335" y="5337"/>
                      <a:pt x="1402" y="4970"/>
                      <a:pt x="1435" y="4604"/>
                    </a:cubicBezTo>
                    <a:cubicBezTo>
                      <a:pt x="1602" y="3136"/>
                      <a:pt x="1602" y="1601"/>
                      <a:pt x="1635" y="134"/>
                    </a:cubicBezTo>
                    <a:cubicBezTo>
                      <a:pt x="1635" y="34"/>
                      <a:pt x="1535" y="0"/>
                      <a:pt x="1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59"/>
              <p:cNvSpPr/>
              <p:nvPr/>
            </p:nvSpPr>
            <p:spPr>
              <a:xfrm>
                <a:off x="1271238" y="3156858"/>
                <a:ext cx="114060" cy="12052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43366" extrusionOk="0">
                    <a:moveTo>
                      <a:pt x="68" y="1"/>
                    </a:moveTo>
                    <a:cubicBezTo>
                      <a:pt x="34" y="1"/>
                      <a:pt x="1" y="67"/>
                      <a:pt x="1" y="134"/>
                    </a:cubicBezTo>
                    <a:cubicBezTo>
                      <a:pt x="1669" y="14378"/>
                      <a:pt x="2936" y="28921"/>
                      <a:pt x="3904" y="43265"/>
                    </a:cubicBezTo>
                    <a:cubicBezTo>
                      <a:pt x="3904" y="43332"/>
                      <a:pt x="4004" y="43365"/>
                      <a:pt x="4037" y="43365"/>
                    </a:cubicBezTo>
                    <a:cubicBezTo>
                      <a:pt x="4070" y="43365"/>
                      <a:pt x="4104" y="43332"/>
                      <a:pt x="4104" y="43265"/>
                    </a:cubicBezTo>
                    <a:cubicBezTo>
                      <a:pt x="3136" y="28888"/>
                      <a:pt x="1835" y="14378"/>
                      <a:pt x="201" y="67"/>
                    </a:cubicBezTo>
                    <a:cubicBezTo>
                      <a:pt x="201" y="34"/>
                      <a:pt x="101" y="1"/>
                      <a:pt x="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59"/>
              <p:cNvSpPr/>
              <p:nvPr/>
            </p:nvSpPr>
            <p:spPr>
              <a:xfrm>
                <a:off x="1325017" y="2004474"/>
                <a:ext cx="766712" cy="609962"/>
              </a:xfrm>
              <a:custGeom>
                <a:avLst/>
                <a:gdLst/>
                <a:ahLst/>
                <a:cxnLst/>
                <a:rect l="l" t="t" r="r" b="b"/>
                <a:pathLst>
                  <a:path w="27587" h="2194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402" y="8173"/>
                      <a:pt x="10141" y="19982"/>
                    </a:cubicBezTo>
                    <a:cubicBezTo>
                      <a:pt x="10908" y="21025"/>
                      <a:pt x="11647" y="21947"/>
                      <a:pt x="12820" y="21947"/>
                    </a:cubicBezTo>
                    <a:cubicBezTo>
                      <a:pt x="13484" y="21947"/>
                      <a:pt x="14286" y="21651"/>
                      <a:pt x="15311" y="20916"/>
                    </a:cubicBezTo>
                    <a:cubicBezTo>
                      <a:pt x="19281" y="18014"/>
                      <a:pt x="24651" y="14311"/>
                      <a:pt x="27587" y="12009"/>
                    </a:cubicBezTo>
                    <a:lnTo>
                      <a:pt x="25319" y="9274"/>
                    </a:lnTo>
                    <a:cubicBezTo>
                      <a:pt x="25319" y="9274"/>
                      <a:pt x="25319" y="9274"/>
                      <a:pt x="25319" y="9274"/>
                    </a:cubicBezTo>
                    <a:lnTo>
                      <a:pt x="25319" y="9274"/>
                    </a:lnTo>
                    <a:cubicBezTo>
                      <a:pt x="25310" y="9274"/>
                      <a:pt x="20485" y="13125"/>
                      <a:pt x="13477" y="16579"/>
                    </a:cubicBezTo>
                    <a:cubicBezTo>
                      <a:pt x="11342" y="13277"/>
                      <a:pt x="9407" y="9641"/>
                      <a:pt x="8240" y="607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AD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59"/>
              <p:cNvSpPr/>
              <p:nvPr/>
            </p:nvSpPr>
            <p:spPr>
              <a:xfrm>
                <a:off x="2012917" y="2228875"/>
                <a:ext cx="252189" cy="153053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5507" extrusionOk="0">
                    <a:moveTo>
                      <a:pt x="4162" y="1"/>
                    </a:moveTo>
                    <a:cubicBezTo>
                      <a:pt x="2849" y="1"/>
                      <a:pt x="1536" y="489"/>
                      <a:pt x="401" y="1333"/>
                    </a:cubicBezTo>
                    <a:cubicBezTo>
                      <a:pt x="267" y="1400"/>
                      <a:pt x="334" y="1534"/>
                      <a:pt x="367" y="1667"/>
                    </a:cubicBezTo>
                    <a:cubicBezTo>
                      <a:pt x="367" y="1667"/>
                      <a:pt x="334" y="1700"/>
                      <a:pt x="334" y="1734"/>
                    </a:cubicBezTo>
                    <a:cubicBezTo>
                      <a:pt x="101" y="2701"/>
                      <a:pt x="1" y="3768"/>
                      <a:pt x="768" y="4502"/>
                    </a:cubicBezTo>
                    <a:cubicBezTo>
                      <a:pt x="1402" y="5069"/>
                      <a:pt x="2402" y="5336"/>
                      <a:pt x="3203" y="5436"/>
                    </a:cubicBezTo>
                    <a:cubicBezTo>
                      <a:pt x="3508" y="5483"/>
                      <a:pt x="3816" y="5506"/>
                      <a:pt x="4124" y="5506"/>
                    </a:cubicBezTo>
                    <a:cubicBezTo>
                      <a:pt x="5567" y="5506"/>
                      <a:pt x="7007" y="4997"/>
                      <a:pt x="8106" y="4035"/>
                    </a:cubicBezTo>
                    <a:cubicBezTo>
                      <a:pt x="8206" y="4002"/>
                      <a:pt x="8206" y="3902"/>
                      <a:pt x="8206" y="3835"/>
                    </a:cubicBezTo>
                    <a:cubicBezTo>
                      <a:pt x="8507" y="3602"/>
                      <a:pt x="8773" y="3368"/>
                      <a:pt x="8907" y="3035"/>
                    </a:cubicBezTo>
                    <a:cubicBezTo>
                      <a:pt x="8940" y="2901"/>
                      <a:pt x="8907" y="2834"/>
                      <a:pt x="8840" y="2768"/>
                    </a:cubicBezTo>
                    <a:cubicBezTo>
                      <a:pt x="8874" y="2734"/>
                      <a:pt x="8907" y="2634"/>
                      <a:pt x="8940" y="2601"/>
                    </a:cubicBezTo>
                    <a:cubicBezTo>
                      <a:pt x="9074" y="2367"/>
                      <a:pt x="9074" y="2101"/>
                      <a:pt x="8940" y="1900"/>
                    </a:cubicBezTo>
                    <a:cubicBezTo>
                      <a:pt x="9040" y="1700"/>
                      <a:pt x="9040" y="1500"/>
                      <a:pt x="8874" y="1333"/>
                    </a:cubicBezTo>
                    <a:cubicBezTo>
                      <a:pt x="8717" y="1145"/>
                      <a:pt x="8531" y="1082"/>
                      <a:pt x="8339" y="1082"/>
                    </a:cubicBezTo>
                    <a:cubicBezTo>
                      <a:pt x="8123" y="1082"/>
                      <a:pt x="7901" y="1163"/>
                      <a:pt x="7706" y="1233"/>
                    </a:cubicBezTo>
                    <a:cubicBezTo>
                      <a:pt x="7206" y="1400"/>
                      <a:pt x="6705" y="1500"/>
                      <a:pt x="6172" y="1534"/>
                    </a:cubicBezTo>
                    <a:cubicBezTo>
                      <a:pt x="5965" y="1551"/>
                      <a:pt x="5756" y="1559"/>
                      <a:pt x="5546" y="1559"/>
                    </a:cubicBezTo>
                    <a:cubicBezTo>
                      <a:pt x="4942" y="1559"/>
                      <a:pt x="4330" y="1490"/>
                      <a:pt x="3737" y="1367"/>
                    </a:cubicBezTo>
                    <a:cubicBezTo>
                      <a:pt x="3870" y="1333"/>
                      <a:pt x="4003" y="1267"/>
                      <a:pt x="4103" y="1267"/>
                    </a:cubicBezTo>
                    <a:cubicBezTo>
                      <a:pt x="4504" y="1200"/>
                      <a:pt x="4904" y="1100"/>
                      <a:pt x="5271" y="1000"/>
                    </a:cubicBezTo>
                    <a:cubicBezTo>
                      <a:pt x="5538" y="866"/>
                      <a:pt x="5738" y="566"/>
                      <a:pt x="5571" y="266"/>
                    </a:cubicBezTo>
                    <a:cubicBezTo>
                      <a:pt x="5438" y="52"/>
                      <a:pt x="5155" y="31"/>
                      <a:pt x="4910" y="31"/>
                    </a:cubicBezTo>
                    <a:cubicBezTo>
                      <a:pt x="4849" y="31"/>
                      <a:pt x="4791" y="32"/>
                      <a:pt x="4737" y="32"/>
                    </a:cubicBezTo>
                    <a:cubicBezTo>
                      <a:pt x="4546" y="11"/>
                      <a:pt x="4354" y="1"/>
                      <a:pt x="4162" y="1"/>
                    </a:cubicBezTo>
                    <a:close/>
                  </a:path>
                </a:pathLst>
              </a:custGeom>
              <a:solidFill>
                <a:srgbClr val="EFAD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59"/>
              <p:cNvSpPr/>
              <p:nvPr/>
            </p:nvSpPr>
            <p:spPr>
              <a:xfrm>
                <a:off x="2143627" y="2277597"/>
                <a:ext cx="116840" cy="2329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838" extrusionOk="0">
                    <a:moveTo>
                      <a:pt x="4118" y="1"/>
                    </a:moveTo>
                    <a:cubicBezTo>
                      <a:pt x="4104" y="1"/>
                      <a:pt x="4088" y="5"/>
                      <a:pt x="4070" y="14"/>
                    </a:cubicBezTo>
                    <a:cubicBezTo>
                      <a:pt x="3050" y="428"/>
                      <a:pt x="1938" y="682"/>
                      <a:pt x="791" y="682"/>
                    </a:cubicBezTo>
                    <a:cubicBezTo>
                      <a:pt x="551" y="682"/>
                      <a:pt x="310" y="671"/>
                      <a:pt x="68" y="648"/>
                    </a:cubicBezTo>
                    <a:cubicBezTo>
                      <a:pt x="34" y="648"/>
                      <a:pt x="1" y="681"/>
                      <a:pt x="1" y="748"/>
                    </a:cubicBezTo>
                    <a:cubicBezTo>
                      <a:pt x="1" y="781"/>
                      <a:pt x="34" y="815"/>
                      <a:pt x="68" y="815"/>
                    </a:cubicBezTo>
                    <a:cubicBezTo>
                      <a:pt x="279" y="830"/>
                      <a:pt x="491" y="837"/>
                      <a:pt x="703" y="837"/>
                    </a:cubicBezTo>
                    <a:cubicBezTo>
                      <a:pt x="1890" y="837"/>
                      <a:pt x="3066" y="601"/>
                      <a:pt x="4171" y="147"/>
                    </a:cubicBezTo>
                    <a:cubicBezTo>
                      <a:pt x="4204" y="147"/>
                      <a:pt x="4204" y="114"/>
                      <a:pt x="4204" y="81"/>
                    </a:cubicBezTo>
                    <a:cubicBezTo>
                      <a:pt x="4179" y="32"/>
                      <a:pt x="4155" y="1"/>
                      <a:pt x="4118" y="1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59"/>
              <p:cNvSpPr/>
              <p:nvPr/>
            </p:nvSpPr>
            <p:spPr>
              <a:xfrm>
                <a:off x="2144571" y="2303555"/>
                <a:ext cx="109419" cy="20678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744" extrusionOk="0">
                    <a:moveTo>
                      <a:pt x="3830" y="1"/>
                    </a:moveTo>
                    <a:cubicBezTo>
                      <a:pt x="3821" y="1"/>
                      <a:pt x="3812" y="5"/>
                      <a:pt x="3803" y="14"/>
                    </a:cubicBezTo>
                    <a:cubicBezTo>
                      <a:pt x="2927" y="389"/>
                      <a:pt x="1977" y="577"/>
                      <a:pt x="1035" y="577"/>
                    </a:cubicBezTo>
                    <a:cubicBezTo>
                      <a:pt x="722" y="577"/>
                      <a:pt x="409" y="556"/>
                      <a:pt x="100" y="514"/>
                    </a:cubicBezTo>
                    <a:cubicBezTo>
                      <a:pt x="34" y="514"/>
                      <a:pt x="0" y="548"/>
                      <a:pt x="0" y="581"/>
                    </a:cubicBezTo>
                    <a:cubicBezTo>
                      <a:pt x="0" y="614"/>
                      <a:pt x="34" y="681"/>
                      <a:pt x="100" y="681"/>
                    </a:cubicBezTo>
                    <a:cubicBezTo>
                      <a:pt x="417" y="723"/>
                      <a:pt x="736" y="744"/>
                      <a:pt x="1055" y="744"/>
                    </a:cubicBezTo>
                    <a:cubicBezTo>
                      <a:pt x="2012" y="744"/>
                      <a:pt x="2969" y="556"/>
                      <a:pt x="3870" y="181"/>
                    </a:cubicBezTo>
                    <a:cubicBezTo>
                      <a:pt x="3936" y="181"/>
                      <a:pt x="3936" y="147"/>
                      <a:pt x="3936" y="81"/>
                    </a:cubicBezTo>
                    <a:cubicBezTo>
                      <a:pt x="3888" y="32"/>
                      <a:pt x="3857" y="1"/>
                      <a:pt x="3830" y="1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59"/>
              <p:cNvSpPr/>
              <p:nvPr/>
            </p:nvSpPr>
            <p:spPr>
              <a:xfrm>
                <a:off x="2142709" y="2333238"/>
                <a:ext cx="90881" cy="14424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519" extrusionOk="0">
                    <a:moveTo>
                      <a:pt x="3185" y="1"/>
                    </a:moveTo>
                    <a:cubicBezTo>
                      <a:pt x="3163" y="1"/>
                      <a:pt x="3136" y="5"/>
                      <a:pt x="3103" y="13"/>
                    </a:cubicBezTo>
                    <a:cubicBezTo>
                      <a:pt x="2352" y="239"/>
                      <a:pt x="1602" y="351"/>
                      <a:pt x="837" y="351"/>
                    </a:cubicBezTo>
                    <a:cubicBezTo>
                      <a:pt x="582" y="351"/>
                      <a:pt x="326" y="339"/>
                      <a:pt x="67" y="314"/>
                    </a:cubicBezTo>
                    <a:cubicBezTo>
                      <a:pt x="34" y="314"/>
                      <a:pt x="1" y="347"/>
                      <a:pt x="1" y="414"/>
                    </a:cubicBezTo>
                    <a:cubicBezTo>
                      <a:pt x="1" y="447"/>
                      <a:pt x="34" y="480"/>
                      <a:pt x="67" y="480"/>
                    </a:cubicBezTo>
                    <a:cubicBezTo>
                      <a:pt x="342" y="506"/>
                      <a:pt x="613" y="518"/>
                      <a:pt x="881" y="518"/>
                    </a:cubicBezTo>
                    <a:cubicBezTo>
                      <a:pt x="1683" y="518"/>
                      <a:pt x="2452" y="405"/>
                      <a:pt x="3203" y="180"/>
                    </a:cubicBezTo>
                    <a:cubicBezTo>
                      <a:pt x="3236" y="180"/>
                      <a:pt x="3270" y="147"/>
                      <a:pt x="3270" y="114"/>
                    </a:cubicBezTo>
                    <a:cubicBezTo>
                      <a:pt x="3270" y="39"/>
                      <a:pt x="3251" y="1"/>
                      <a:pt x="3185" y="1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59"/>
              <p:cNvSpPr/>
              <p:nvPr/>
            </p:nvSpPr>
            <p:spPr>
              <a:xfrm>
                <a:off x="1410313" y="1978516"/>
                <a:ext cx="218810" cy="363443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13077" extrusionOk="0">
                    <a:moveTo>
                      <a:pt x="501" y="1"/>
                    </a:moveTo>
                    <a:cubicBezTo>
                      <a:pt x="0" y="3537"/>
                      <a:pt x="734" y="8106"/>
                      <a:pt x="1968" y="13077"/>
                    </a:cubicBezTo>
                    <a:lnTo>
                      <a:pt x="7873" y="10241"/>
                    </a:lnTo>
                    <a:cubicBezTo>
                      <a:pt x="7873" y="10241"/>
                      <a:pt x="4037" y="1535"/>
                      <a:pt x="5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59"/>
              <p:cNvSpPr/>
              <p:nvPr/>
            </p:nvSpPr>
            <p:spPr>
              <a:xfrm>
                <a:off x="969936" y="1938660"/>
                <a:ext cx="545150" cy="997695"/>
              </a:xfrm>
              <a:custGeom>
                <a:avLst/>
                <a:gdLst/>
                <a:ahLst/>
                <a:cxnLst/>
                <a:rect l="l" t="t" r="r" b="b"/>
                <a:pathLst>
                  <a:path w="19615" h="35898" extrusionOk="0">
                    <a:moveTo>
                      <a:pt x="7606" y="0"/>
                    </a:moveTo>
                    <a:lnTo>
                      <a:pt x="3270" y="1401"/>
                    </a:lnTo>
                    <a:cubicBezTo>
                      <a:pt x="3270" y="1401"/>
                      <a:pt x="835" y="17546"/>
                      <a:pt x="1" y="34558"/>
                    </a:cubicBezTo>
                    <a:cubicBezTo>
                      <a:pt x="1" y="34558"/>
                      <a:pt x="2650" y="35898"/>
                      <a:pt x="8554" y="35898"/>
                    </a:cubicBezTo>
                    <a:cubicBezTo>
                      <a:pt x="11439" y="35898"/>
                      <a:pt x="15103" y="35578"/>
                      <a:pt x="19615" y="34625"/>
                    </a:cubicBezTo>
                    <a:cubicBezTo>
                      <a:pt x="18581" y="20148"/>
                      <a:pt x="16346" y="1435"/>
                      <a:pt x="16346" y="1435"/>
                    </a:cubicBezTo>
                    <a:lnTo>
                      <a:pt x="119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59"/>
              <p:cNvSpPr/>
              <p:nvPr/>
            </p:nvSpPr>
            <p:spPr>
              <a:xfrm>
                <a:off x="1199866" y="2706666"/>
                <a:ext cx="254968" cy="170952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6151" extrusionOk="0">
                    <a:moveTo>
                      <a:pt x="2603" y="0"/>
                    </a:moveTo>
                    <a:cubicBezTo>
                      <a:pt x="2214" y="0"/>
                      <a:pt x="1823" y="29"/>
                      <a:pt x="1435" y="87"/>
                    </a:cubicBezTo>
                    <a:cubicBezTo>
                      <a:pt x="1301" y="154"/>
                      <a:pt x="1235" y="254"/>
                      <a:pt x="1268" y="354"/>
                    </a:cubicBezTo>
                    <a:lnTo>
                      <a:pt x="1235" y="387"/>
                    </a:lnTo>
                    <a:cubicBezTo>
                      <a:pt x="634" y="1155"/>
                      <a:pt x="0" y="2055"/>
                      <a:pt x="401" y="3056"/>
                    </a:cubicBezTo>
                    <a:cubicBezTo>
                      <a:pt x="734" y="3857"/>
                      <a:pt x="1435" y="4557"/>
                      <a:pt x="2135" y="5024"/>
                    </a:cubicBezTo>
                    <a:cubicBezTo>
                      <a:pt x="3211" y="5757"/>
                      <a:pt x="4484" y="6150"/>
                      <a:pt x="5770" y="6150"/>
                    </a:cubicBezTo>
                    <a:cubicBezTo>
                      <a:pt x="6238" y="6150"/>
                      <a:pt x="6709" y="6098"/>
                      <a:pt x="7172" y="5991"/>
                    </a:cubicBezTo>
                    <a:cubicBezTo>
                      <a:pt x="7272" y="5925"/>
                      <a:pt x="7306" y="5891"/>
                      <a:pt x="7339" y="5825"/>
                    </a:cubicBezTo>
                    <a:cubicBezTo>
                      <a:pt x="7739" y="5758"/>
                      <a:pt x="8073" y="5691"/>
                      <a:pt x="8340" y="5424"/>
                    </a:cubicBezTo>
                    <a:cubicBezTo>
                      <a:pt x="8440" y="5358"/>
                      <a:pt x="8440" y="5224"/>
                      <a:pt x="8406" y="5157"/>
                    </a:cubicBezTo>
                    <a:cubicBezTo>
                      <a:pt x="8473" y="5091"/>
                      <a:pt x="8506" y="5091"/>
                      <a:pt x="8606" y="5057"/>
                    </a:cubicBezTo>
                    <a:cubicBezTo>
                      <a:pt x="8807" y="4924"/>
                      <a:pt x="8940" y="4690"/>
                      <a:pt x="8940" y="4424"/>
                    </a:cubicBezTo>
                    <a:cubicBezTo>
                      <a:pt x="9107" y="4324"/>
                      <a:pt x="9174" y="4090"/>
                      <a:pt x="9107" y="3857"/>
                    </a:cubicBezTo>
                    <a:cubicBezTo>
                      <a:pt x="8973" y="3390"/>
                      <a:pt x="8473" y="3323"/>
                      <a:pt x="8106" y="3256"/>
                    </a:cubicBezTo>
                    <a:cubicBezTo>
                      <a:pt x="7606" y="3189"/>
                      <a:pt x="7072" y="3056"/>
                      <a:pt x="6605" y="2856"/>
                    </a:cubicBezTo>
                    <a:cubicBezTo>
                      <a:pt x="5838" y="2556"/>
                      <a:pt x="5137" y="2155"/>
                      <a:pt x="4504" y="1588"/>
                    </a:cubicBezTo>
                    <a:lnTo>
                      <a:pt x="4504" y="1588"/>
                    </a:lnTo>
                    <a:cubicBezTo>
                      <a:pt x="4637" y="1655"/>
                      <a:pt x="4770" y="1655"/>
                      <a:pt x="4904" y="1688"/>
                    </a:cubicBezTo>
                    <a:cubicBezTo>
                      <a:pt x="5271" y="1755"/>
                      <a:pt x="5671" y="1888"/>
                      <a:pt x="6071" y="1922"/>
                    </a:cubicBezTo>
                    <a:cubicBezTo>
                      <a:pt x="6102" y="1930"/>
                      <a:pt x="6134" y="1933"/>
                      <a:pt x="6166" y="1933"/>
                    </a:cubicBezTo>
                    <a:cubicBezTo>
                      <a:pt x="6410" y="1933"/>
                      <a:pt x="6668" y="1716"/>
                      <a:pt x="6638" y="1421"/>
                    </a:cubicBezTo>
                    <a:cubicBezTo>
                      <a:pt x="6638" y="1088"/>
                      <a:pt x="6271" y="921"/>
                      <a:pt x="6005" y="821"/>
                    </a:cubicBezTo>
                    <a:cubicBezTo>
                      <a:pt x="4951" y="269"/>
                      <a:pt x="3784" y="0"/>
                      <a:pt x="2603" y="0"/>
                    </a:cubicBezTo>
                    <a:close/>
                  </a:path>
                </a:pathLst>
              </a:custGeom>
              <a:solidFill>
                <a:srgbClr val="EFAD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59"/>
              <p:cNvSpPr/>
              <p:nvPr/>
            </p:nvSpPr>
            <p:spPr>
              <a:xfrm>
                <a:off x="1331521" y="2791574"/>
                <a:ext cx="113115" cy="3991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1436" extrusionOk="0">
                    <a:moveTo>
                      <a:pt x="100" y="1"/>
                    </a:moveTo>
                    <a:cubicBezTo>
                      <a:pt x="67" y="1"/>
                      <a:pt x="33" y="1"/>
                      <a:pt x="0" y="34"/>
                    </a:cubicBezTo>
                    <a:cubicBezTo>
                      <a:pt x="0" y="101"/>
                      <a:pt x="0" y="134"/>
                      <a:pt x="33" y="168"/>
                    </a:cubicBezTo>
                    <a:cubicBezTo>
                      <a:pt x="1234" y="868"/>
                      <a:pt x="2602" y="1335"/>
                      <a:pt x="4003" y="1435"/>
                    </a:cubicBezTo>
                    <a:cubicBezTo>
                      <a:pt x="4036" y="1435"/>
                      <a:pt x="4070" y="1435"/>
                      <a:pt x="4070" y="1369"/>
                    </a:cubicBezTo>
                    <a:cubicBezTo>
                      <a:pt x="4070" y="1302"/>
                      <a:pt x="4036" y="1269"/>
                      <a:pt x="4003" y="1235"/>
                    </a:cubicBezTo>
                    <a:cubicBezTo>
                      <a:pt x="2602" y="1135"/>
                      <a:pt x="1268" y="701"/>
                      <a:pt x="100" y="1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59"/>
              <p:cNvSpPr/>
              <p:nvPr/>
            </p:nvSpPr>
            <p:spPr>
              <a:xfrm>
                <a:off x="1322238" y="2811057"/>
                <a:ext cx="103861" cy="39882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1435" extrusionOk="0">
                    <a:moveTo>
                      <a:pt x="101" y="0"/>
                    </a:moveTo>
                    <a:cubicBezTo>
                      <a:pt x="67" y="0"/>
                      <a:pt x="34" y="0"/>
                      <a:pt x="0" y="67"/>
                    </a:cubicBezTo>
                    <a:cubicBezTo>
                      <a:pt x="0" y="101"/>
                      <a:pt x="0" y="134"/>
                      <a:pt x="34" y="167"/>
                    </a:cubicBezTo>
                    <a:cubicBezTo>
                      <a:pt x="1101" y="901"/>
                      <a:pt x="2369" y="1335"/>
                      <a:pt x="3670" y="1435"/>
                    </a:cubicBezTo>
                    <a:cubicBezTo>
                      <a:pt x="3703" y="1435"/>
                      <a:pt x="3736" y="1435"/>
                      <a:pt x="3736" y="1401"/>
                    </a:cubicBezTo>
                    <a:cubicBezTo>
                      <a:pt x="3736" y="1301"/>
                      <a:pt x="3703" y="1268"/>
                      <a:pt x="3670" y="1235"/>
                    </a:cubicBezTo>
                    <a:cubicBezTo>
                      <a:pt x="2402" y="1135"/>
                      <a:pt x="1168" y="734"/>
                      <a:pt x="101" y="0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59"/>
              <p:cNvSpPr/>
              <p:nvPr/>
            </p:nvSpPr>
            <p:spPr>
              <a:xfrm>
                <a:off x="1310176" y="2833319"/>
                <a:ext cx="86268" cy="36158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1301" extrusionOk="0">
                    <a:moveTo>
                      <a:pt x="134" y="0"/>
                    </a:moveTo>
                    <a:cubicBezTo>
                      <a:pt x="101" y="0"/>
                      <a:pt x="34" y="0"/>
                      <a:pt x="1" y="33"/>
                    </a:cubicBezTo>
                    <a:cubicBezTo>
                      <a:pt x="1" y="100"/>
                      <a:pt x="1" y="133"/>
                      <a:pt x="34" y="167"/>
                    </a:cubicBezTo>
                    <a:cubicBezTo>
                      <a:pt x="968" y="701"/>
                      <a:pt x="1936" y="1101"/>
                      <a:pt x="2970" y="1301"/>
                    </a:cubicBezTo>
                    <a:cubicBezTo>
                      <a:pt x="3003" y="1301"/>
                      <a:pt x="3036" y="1301"/>
                      <a:pt x="3036" y="1268"/>
                    </a:cubicBezTo>
                    <a:cubicBezTo>
                      <a:pt x="3103" y="1168"/>
                      <a:pt x="3036" y="1134"/>
                      <a:pt x="2970" y="1134"/>
                    </a:cubicBezTo>
                    <a:cubicBezTo>
                      <a:pt x="1969" y="901"/>
                      <a:pt x="1002" y="534"/>
                      <a:pt x="134" y="0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59"/>
              <p:cNvSpPr/>
              <p:nvPr/>
            </p:nvSpPr>
            <p:spPr>
              <a:xfrm>
                <a:off x="753931" y="1988716"/>
                <a:ext cx="508075" cy="814932"/>
              </a:xfrm>
              <a:custGeom>
                <a:avLst/>
                <a:gdLst/>
                <a:ahLst/>
                <a:cxnLst/>
                <a:rect l="l" t="t" r="r" b="b"/>
                <a:pathLst>
                  <a:path w="18281" h="29322" extrusionOk="0">
                    <a:moveTo>
                      <a:pt x="18280" y="25852"/>
                    </a:moveTo>
                    <a:lnTo>
                      <a:pt x="18280" y="25853"/>
                    </a:lnTo>
                    <a:lnTo>
                      <a:pt x="18280" y="25853"/>
                    </a:lnTo>
                    <a:cubicBezTo>
                      <a:pt x="18280" y="25853"/>
                      <a:pt x="18280" y="25852"/>
                      <a:pt x="18280" y="25852"/>
                    </a:cubicBezTo>
                    <a:close/>
                    <a:moveTo>
                      <a:pt x="10641" y="1"/>
                    </a:moveTo>
                    <a:cubicBezTo>
                      <a:pt x="10641" y="1"/>
                      <a:pt x="4871" y="5972"/>
                      <a:pt x="601" y="20015"/>
                    </a:cubicBezTo>
                    <a:cubicBezTo>
                      <a:pt x="1" y="21983"/>
                      <a:pt x="1" y="23751"/>
                      <a:pt x="2969" y="24718"/>
                    </a:cubicBezTo>
                    <a:cubicBezTo>
                      <a:pt x="7639" y="26219"/>
                      <a:pt x="13810" y="28321"/>
                      <a:pt x="17380" y="29322"/>
                    </a:cubicBezTo>
                    <a:lnTo>
                      <a:pt x="18280" y="25853"/>
                    </a:lnTo>
                    <a:lnTo>
                      <a:pt x="18280" y="25853"/>
                    </a:lnTo>
                    <a:cubicBezTo>
                      <a:pt x="18280" y="25853"/>
                      <a:pt x="18279" y="25853"/>
                      <a:pt x="18278" y="25853"/>
                    </a:cubicBezTo>
                    <a:cubicBezTo>
                      <a:pt x="18156" y="25853"/>
                      <a:pt x="12236" y="24280"/>
                      <a:pt x="5304" y="20682"/>
                    </a:cubicBezTo>
                    <a:cubicBezTo>
                      <a:pt x="6672" y="17013"/>
                      <a:pt x="8440" y="13243"/>
                      <a:pt x="10641" y="10208"/>
                    </a:cubicBez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EFAD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59"/>
              <p:cNvSpPr/>
              <p:nvPr/>
            </p:nvSpPr>
            <p:spPr>
              <a:xfrm>
                <a:off x="866103" y="1978516"/>
                <a:ext cx="230872" cy="363443"/>
              </a:xfrm>
              <a:custGeom>
                <a:avLst/>
                <a:gdLst/>
                <a:ahLst/>
                <a:cxnLst/>
                <a:rect l="l" t="t" r="r" b="b"/>
                <a:pathLst>
                  <a:path w="8307" h="13077" extrusionOk="0">
                    <a:moveTo>
                      <a:pt x="7072" y="1"/>
                    </a:moveTo>
                    <a:cubicBezTo>
                      <a:pt x="3503" y="1535"/>
                      <a:pt x="1" y="9741"/>
                      <a:pt x="1" y="9741"/>
                    </a:cubicBezTo>
                    <a:lnTo>
                      <a:pt x="5605" y="13077"/>
                    </a:lnTo>
                    <a:cubicBezTo>
                      <a:pt x="8307" y="9507"/>
                      <a:pt x="8173" y="4938"/>
                      <a:pt x="70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59"/>
              <p:cNvSpPr/>
              <p:nvPr/>
            </p:nvSpPr>
            <p:spPr>
              <a:xfrm>
                <a:off x="1050591" y="1390553"/>
                <a:ext cx="461717" cy="439650"/>
              </a:xfrm>
              <a:custGeom>
                <a:avLst/>
                <a:gdLst/>
                <a:ahLst/>
                <a:cxnLst/>
                <a:rect l="l" t="t" r="r" b="b"/>
                <a:pathLst>
                  <a:path w="16613" h="15819" extrusionOk="0">
                    <a:moveTo>
                      <a:pt x="12431" y="1"/>
                    </a:moveTo>
                    <a:cubicBezTo>
                      <a:pt x="9090" y="1"/>
                      <a:pt x="2397" y="2213"/>
                      <a:pt x="1002" y="4377"/>
                    </a:cubicBezTo>
                    <a:cubicBezTo>
                      <a:pt x="1" y="5978"/>
                      <a:pt x="835" y="8013"/>
                      <a:pt x="1368" y="9681"/>
                    </a:cubicBezTo>
                    <a:cubicBezTo>
                      <a:pt x="1969" y="11415"/>
                      <a:pt x="2803" y="13083"/>
                      <a:pt x="3837" y="14584"/>
                    </a:cubicBezTo>
                    <a:cubicBezTo>
                      <a:pt x="4204" y="15151"/>
                      <a:pt x="4671" y="15752"/>
                      <a:pt x="5371" y="15819"/>
                    </a:cubicBezTo>
                    <a:cubicBezTo>
                      <a:pt x="6172" y="15819"/>
                      <a:pt x="6639" y="15151"/>
                      <a:pt x="7006" y="14551"/>
                    </a:cubicBezTo>
                    <a:cubicBezTo>
                      <a:pt x="8674" y="11849"/>
                      <a:pt x="12176" y="10982"/>
                      <a:pt x="13877" y="8246"/>
                    </a:cubicBezTo>
                    <a:cubicBezTo>
                      <a:pt x="15545" y="5578"/>
                      <a:pt x="16613" y="1375"/>
                      <a:pt x="13811" y="207"/>
                    </a:cubicBezTo>
                    <a:cubicBezTo>
                      <a:pt x="13479" y="66"/>
                      <a:pt x="13004" y="1"/>
                      <a:pt x="124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59"/>
              <p:cNvSpPr/>
              <p:nvPr/>
            </p:nvSpPr>
            <p:spPr>
              <a:xfrm>
                <a:off x="1143308" y="1467818"/>
                <a:ext cx="313388" cy="511438"/>
              </a:xfrm>
              <a:custGeom>
                <a:avLst/>
                <a:gdLst/>
                <a:ahLst/>
                <a:cxnLst/>
                <a:rect l="l" t="t" r="r" b="b"/>
                <a:pathLst>
                  <a:path w="11276" h="18402" extrusionOk="0">
                    <a:moveTo>
                      <a:pt x="5258" y="0"/>
                    </a:moveTo>
                    <a:cubicBezTo>
                      <a:pt x="3482" y="0"/>
                      <a:pt x="1710" y="643"/>
                      <a:pt x="868" y="2197"/>
                    </a:cubicBezTo>
                    <a:cubicBezTo>
                      <a:pt x="34" y="3632"/>
                      <a:pt x="1" y="9236"/>
                      <a:pt x="1" y="9236"/>
                    </a:cubicBezTo>
                    <a:cubicBezTo>
                      <a:pt x="1" y="9236"/>
                      <a:pt x="1502" y="12572"/>
                      <a:pt x="1468" y="16975"/>
                    </a:cubicBezTo>
                    <a:cubicBezTo>
                      <a:pt x="1890" y="17949"/>
                      <a:pt x="2748" y="18402"/>
                      <a:pt x="3597" y="18402"/>
                    </a:cubicBezTo>
                    <a:cubicBezTo>
                      <a:pt x="4492" y="18402"/>
                      <a:pt x="5378" y="17899"/>
                      <a:pt x="5738" y="16975"/>
                    </a:cubicBezTo>
                    <a:cubicBezTo>
                      <a:pt x="5738" y="13639"/>
                      <a:pt x="6972" y="13872"/>
                      <a:pt x="8840" y="12271"/>
                    </a:cubicBezTo>
                    <a:cubicBezTo>
                      <a:pt x="10441" y="10904"/>
                      <a:pt x="11275" y="8469"/>
                      <a:pt x="10174" y="2664"/>
                    </a:cubicBezTo>
                    <a:cubicBezTo>
                      <a:pt x="9873" y="1082"/>
                      <a:pt x="7562" y="0"/>
                      <a:pt x="5258" y="0"/>
                    </a:cubicBezTo>
                    <a:close/>
                  </a:path>
                </a:pathLst>
              </a:custGeom>
              <a:solidFill>
                <a:srgbClr val="EFAD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59"/>
              <p:cNvSpPr/>
              <p:nvPr/>
            </p:nvSpPr>
            <p:spPr>
              <a:xfrm>
                <a:off x="1123853" y="1454755"/>
                <a:ext cx="328202" cy="228982"/>
              </a:xfrm>
              <a:custGeom>
                <a:avLst/>
                <a:gdLst/>
                <a:ahLst/>
                <a:cxnLst/>
                <a:rect l="l" t="t" r="r" b="b"/>
                <a:pathLst>
                  <a:path w="11809" h="8239" extrusionOk="0">
                    <a:moveTo>
                      <a:pt x="5995" y="0"/>
                    </a:moveTo>
                    <a:cubicBezTo>
                      <a:pt x="5287" y="0"/>
                      <a:pt x="4561" y="68"/>
                      <a:pt x="3869" y="199"/>
                    </a:cubicBezTo>
                    <a:cubicBezTo>
                      <a:pt x="1401" y="633"/>
                      <a:pt x="334" y="1733"/>
                      <a:pt x="234" y="3501"/>
                    </a:cubicBezTo>
                    <a:cubicBezTo>
                      <a:pt x="167" y="5269"/>
                      <a:pt x="0" y="7504"/>
                      <a:pt x="0" y="7504"/>
                    </a:cubicBezTo>
                    <a:lnTo>
                      <a:pt x="967" y="8238"/>
                    </a:lnTo>
                    <a:cubicBezTo>
                      <a:pt x="2468" y="7237"/>
                      <a:pt x="2302" y="3435"/>
                      <a:pt x="2302" y="3435"/>
                    </a:cubicBezTo>
                    <a:lnTo>
                      <a:pt x="2302" y="3435"/>
                    </a:lnTo>
                    <a:cubicBezTo>
                      <a:pt x="3112" y="4593"/>
                      <a:pt x="4502" y="4770"/>
                      <a:pt x="5276" y="4770"/>
                    </a:cubicBezTo>
                    <a:cubicBezTo>
                      <a:pt x="5616" y="4770"/>
                      <a:pt x="5838" y="4736"/>
                      <a:pt x="5838" y="4736"/>
                    </a:cubicBezTo>
                    <a:lnTo>
                      <a:pt x="4470" y="3568"/>
                    </a:lnTo>
                    <a:lnTo>
                      <a:pt x="4470" y="3568"/>
                    </a:lnTo>
                    <a:cubicBezTo>
                      <a:pt x="4470" y="3568"/>
                      <a:pt x="6910" y="5018"/>
                      <a:pt x="9776" y="5018"/>
                    </a:cubicBezTo>
                    <a:cubicBezTo>
                      <a:pt x="10277" y="5018"/>
                      <a:pt x="10791" y="4973"/>
                      <a:pt x="11308" y="4869"/>
                    </a:cubicBezTo>
                    <a:cubicBezTo>
                      <a:pt x="11308" y="4869"/>
                      <a:pt x="11808" y="3568"/>
                      <a:pt x="10241" y="1433"/>
                    </a:cubicBezTo>
                    <a:cubicBezTo>
                      <a:pt x="9520" y="449"/>
                      <a:pt x="7815" y="0"/>
                      <a:pt x="59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59"/>
              <p:cNvSpPr/>
              <p:nvPr/>
            </p:nvSpPr>
            <p:spPr>
              <a:xfrm>
                <a:off x="1282383" y="1668873"/>
                <a:ext cx="23207" cy="23207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34" y="0"/>
                    </a:moveTo>
                    <a:cubicBezTo>
                      <a:pt x="200" y="0"/>
                      <a:pt x="0" y="167"/>
                      <a:pt x="0" y="401"/>
                    </a:cubicBezTo>
                    <a:cubicBezTo>
                      <a:pt x="0" y="668"/>
                      <a:pt x="200" y="834"/>
                      <a:pt x="434" y="834"/>
                    </a:cubicBezTo>
                    <a:cubicBezTo>
                      <a:pt x="667" y="834"/>
                      <a:pt x="834" y="634"/>
                      <a:pt x="834" y="401"/>
                    </a:cubicBezTo>
                    <a:cubicBezTo>
                      <a:pt x="834" y="167"/>
                      <a:pt x="634" y="0"/>
                      <a:pt x="434" y="0"/>
                    </a:cubicBezTo>
                    <a:close/>
                  </a:path>
                </a:pathLst>
              </a:custGeom>
              <a:solidFill>
                <a:srgbClr val="1B1B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59"/>
              <p:cNvSpPr/>
              <p:nvPr/>
            </p:nvSpPr>
            <p:spPr>
              <a:xfrm>
                <a:off x="1295362" y="1672570"/>
                <a:ext cx="9283" cy="931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35" extrusionOk="0">
                    <a:moveTo>
                      <a:pt x="167" y="1"/>
                    </a:moveTo>
                    <a:cubicBezTo>
                      <a:pt x="67" y="34"/>
                      <a:pt x="0" y="68"/>
                      <a:pt x="0" y="168"/>
                    </a:cubicBezTo>
                    <a:cubicBezTo>
                      <a:pt x="0" y="234"/>
                      <a:pt x="67" y="334"/>
                      <a:pt x="167" y="334"/>
                    </a:cubicBezTo>
                    <a:cubicBezTo>
                      <a:pt x="234" y="334"/>
                      <a:pt x="334" y="234"/>
                      <a:pt x="334" y="168"/>
                    </a:cubicBezTo>
                    <a:cubicBezTo>
                      <a:pt x="334" y="68"/>
                      <a:pt x="234" y="1"/>
                      <a:pt x="1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59"/>
              <p:cNvSpPr/>
              <p:nvPr/>
            </p:nvSpPr>
            <p:spPr>
              <a:xfrm>
                <a:off x="1377851" y="1668873"/>
                <a:ext cx="23207" cy="23207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01" y="0"/>
                    </a:moveTo>
                    <a:cubicBezTo>
                      <a:pt x="168" y="0"/>
                      <a:pt x="1" y="167"/>
                      <a:pt x="1" y="401"/>
                    </a:cubicBezTo>
                    <a:cubicBezTo>
                      <a:pt x="1" y="668"/>
                      <a:pt x="201" y="834"/>
                      <a:pt x="401" y="834"/>
                    </a:cubicBezTo>
                    <a:cubicBezTo>
                      <a:pt x="635" y="834"/>
                      <a:pt x="835" y="634"/>
                      <a:pt x="835" y="401"/>
                    </a:cubicBezTo>
                    <a:cubicBezTo>
                      <a:pt x="835" y="167"/>
                      <a:pt x="601" y="0"/>
                      <a:pt x="401" y="0"/>
                    </a:cubicBezTo>
                    <a:close/>
                  </a:path>
                </a:pathLst>
              </a:custGeom>
              <a:solidFill>
                <a:srgbClr val="1B1B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59"/>
              <p:cNvSpPr/>
              <p:nvPr/>
            </p:nvSpPr>
            <p:spPr>
              <a:xfrm>
                <a:off x="1388996" y="1672570"/>
                <a:ext cx="9283" cy="931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35" extrusionOk="0">
                    <a:moveTo>
                      <a:pt x="167" y="1"/>
                    </a:moveTo>
                    <a:cubicBezTo>
                      <a:pt x="100" y="34"/>
                      <a:pt x="0" y="68"/>
                      <a:pt x="0" y="168"/>
                    </a:cubicBezTo>
                    <a:cubicBezTo>
                      <a:pt x="0" y="234"/>
                      <a:pt x="100" y="334"/>
                      <a:pt x="167" y="334"/>
                    </a:cubicBezTo>
                    <a:cubicBezTo>
                      <a:pt x="267" y="334"/>
                      <a:pt x="334" y="234"/>
                      <a:pt x="334" y="168"/>
                    </a:cubicBezTo>
                    <a:cubicBezTo>
                      <a:pt x="334" y="68"/>
                      <a:pt x="267" y="1"/>
                      <a:pt x="1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59"/>
              <p:cNvSpPr/>
              <p:nvPr/>
            </p:nvSpPr>
            <p:spPr>
              <a:xfrm>
                <a:off x="1365817" y="1625377"/>
                <a:ext cx="56586" cy="23262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837" extrusionOk="0">
                    <a:moveTo>
                      <a:pt x="965" y="1"/>
                    </a:moveTo>
                    <a:cubicBezTo>
                      <a:pt x="672" y="1"/>
                      <a:pt x="384" y="92"/>
                      <a:pt x="134" y="264"/>
                    </a:cubicBezTo>
                    <a:cubicBezTo>
                      <a:pt x="0" y="365"/>
                      <a:pt x="0" y="531"/>
                      <a:pt x="100" y="631"/>
                    </a:cubicBezTo>
                    <a:cubicBezTo>
                      <a:pt x="134" y="698"/>
                      <a:pt x="134" y="731"/>
                      <a:pt x="167" y="731"/>
                    </a:cubicBezTo>
                    <a:cubicBezTo>
                      <a:pt x="198" y="747"/>
                      <a:pt x="225" y="753"/>
                      <a:pt x="251" y="753"/>
                    </a:cubicBezTo>
                    <a:cubicBezTo>
                      <a:pt x="335" y="753"/>
                      <a:pt x="398" y="683"/>
                      <a:pt x="501" y="631"/>
                    </a:cubicBezTo>
                    <a:cubicBezTo>
                      <a:pt x="634" y="565"/>
                      <a:pt x="767" y="531"/>
                      <a:pt x="868" y="531"/>
                    </a:cubicBezTo>
                    <a:cubicBezTo>
                      <a:pt x="1134" y="531"/>
                      <a:pt x="1435" y="598"/>
                      <a:pt x="1635" y="765"/>
                    </a:cubicBezTo>
                    <a:cubicBezTo>
                      <a:pt x="1697" y="811"/>
                      <a:pt x="1751" y="836"/>
                      <a:pt x="1802" y="836"/>
                    </a:cubicBezTo>
                    <a:cubicBezTo>
                      <a:pt x="1861" y="836"/>
                      <a:pt x="1915" y="803"/>
                      <a:pt x="1968" y="731"/>
                    </a:cubicBezTo>
                    <a:cubicBezTo>
                      <a:pt x="2035" y="598"/>
                      <a:pt x="2002" y="431"/>
                      <a:pt x="1935" y="365"/>
                    </a:cubicBezTo>
                    <a:cubicBezTo>
                      <a:pt x="1634" y="117"/>
                      <a:pt x="1296" y="1"/>
                      <a:pt x="9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59"/>
              <p:cNvSpPr/>
              <p:nvPr/>
            </p:nvSpPr>
            <p:spPr>
              <a:xfrm>
                <a:off x="1261983" y="1625377"/>
                <a:ext cx="63061" cy="23262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837" extrusionOk="0">
                    <a:moveTo>
                      <a:pt x="1187" y="1"/>
                    </a:moveTo>
                    <a:cubicBezTo>
                      <a:pt x="803" y="1"/>
                      <a:pt x="419" y="117"/>
                      <a:pt x="100" y="365"/>
                    </a:cubicBezTo>
                    <a:cubicBezTo>
                      <a:pt x="0" y="431"/>
                      <a:pt x="0" y="598"/>
                      <a:pt x="67" y="731"/>
                    </a:cubicBezTo>
                    <a:cubicBezTo>
                      <a:pt x="121" y="803"/>
                      <a:pt x="193" y="836"/>
                      <a:pt x="265" y="836"/>
                    </a:cubicBezTo>
                    <a:cubicBezTo>
                      <a:pt x="327" y="836"/>
                      <a:pt x="387" y="811"/>
                      <a:pt x="434" y="765"/>
                    </a:cubicBezTo>
                    <a:cubicBezTo>
                      <a:pt x="701" y="598"/>
                      <a:pt x="1001" y="531"/>
                      <a:pt x="1335" y="531"/>
                    </a:cubicBezTo>
                    <a:cubicBezTo>
                      <a:pt x="1501" y="531"/>
                      <a:pt x="1601" y="565"/>
                      <a:pt x="1768" y="631"/>
                    </a:cubicBezTo>
                    <a:cubicBezTo>
                      <a:pt x="1877" y="686"/>
                      <a:pt x="1986" y="740"/>
                      <a:pt x="2095" y="740"/>
                    </a:cubicBezTo>
                    <a:cubicBezTo>
                      <a:pt x="2119" y="740"/>
                      <a:pt x="2144" y="738"/>
                      <a:pt x="2168" y="731"/>
                    </a:cubicBezTo>
                    <a:cubicBezTo>
                      <a:pt x="2202" y="731"/>
                      <a:pt x="2202" y="698"/>
                      <a:pt x="2235" y="631"/>
                    </a:cubicBezTo>
                    <a:cubicBezTo>
                      <a:pt x="2269" y="531"/>
                      <a:pt x="2269" y="365"/>
                      <a:pt x="2168" y="264"/>
                    </a:cubicBezTo>
                    <a:cubicBezTo>
                      <a:pt x="1871" y="92"/>
                      <a:pt x="1529" y="1"/>
                      <a:pt x="11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59"/>
              <p:cNvSpPr/>
              <p:nvPr/>
            </p:nvSpPr>
            <p:spPr>
              <a:xfrm>
                <a:off x="1346334" y="1697250"/>
                <a:ext cx="20427" cy="1706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614" extrusionOk="0">
                    <a:moveTo>
                      <a:pt x="387" y="0"/>
                    </a:moveTo>
                    <a:cubicBezTo>
                      <a:pt x="278" y="0"/>
                      <a:pt x="156" y="31"/>
                      <a:pt x="34" y="80"/>
                    </a:cubicBezTo>
                    <a:cubicBezTo>
                      <a:pt x="1" y="80"/>
                      <a:pt x="1" y="147"/>
                      <a:pt x="34" y="180"/>
                    </a:cubicBezTo>
                    <a:cubicBezTo>
                      <a:pt x="34" y="197"/>
                      <a:pt x="42" y="205"/>
                      <a:pt x="59" y="205"/>
                    </a:cubicBezTo>
                    <a:cubicBezTo>
                      <a:pt x="76" y="205"/>
                      <a:pt x="101" y="197"/>
                      <a:pt x="134" y="180"/>
                    </a:cubicBezTo>
                    <a:cubicBezTo>
                      <a:pt x="209" y="105"/>
                      <a:pt x="303" y="68"/>
                      <a:pt x="402" y="68"/>
                    </a:cubicBezTo>
                    <a:cubicBezTo>
                      <a:pt x="434" y="68"/>
                      <a:pt x="468" y="72"/>
                      <a:pt x="501" y="80"/>
                    </a:cubicBezTo>
                    <a:cubicBezTo>
                      <a:pt x="635" y="147"/>
                      <a:pt x="635" y="280"/>
                      <a:pt x="568" y="514"/>
                    </a:cubicBezTo>
                    <a:cubicBezTo>
                      <a:pt x="501" y="547"/>
                      <a:pt x="501" y="547"/>
                      <a:pt x="568" y="614"/>
                    </a:cubicBezTo>
                    <a:cubicBezTo>
                      <a:pt x="635" y="614"/>
                      <a:pt x="635" y="614"/>
                      <a:pt x="635" y="547"/>
                    </a:cubicBezTo>
                    <a:cubicBezTo>
                      <a:pt x="735" y="180"/>
                      <a:pt x="635" y="47"/>
                      <a:pt x="501" y="13"/>
                    </a:cubicBezTo>
                    <a:cubicBezTo>
                      <a:pt x="465" y="4"/>
                      <a:pt x="427" y="0"/>
                      <a:pt x="387" y="0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59"/>
              <p:cNvSpPr/>
              <p:nvPr/>
            </p:nvSpPr>
            <p:spPr>
              <a:xfrm>
                <a:off x="1299976" y="1721680"/>
                <a:ext cx="74790" cy="42439"/>
              </a:xfrm>
              <a:custGeom>
                <a:avLst/>
                <a:gdLst/>
                <a:ahLst/>
                <a:cxnLst/>
                <a:rect l="l" t="t" r="r" b="b"/>
                <a:pathLst>
                  <a:path w="2691" h="1527" extrusionOk="0">
                    <a:moveTo>
                      <a:pt x="464" y="1"/>
                    </a:moveTo>
                    <a:cubicBezTo>
                      <a:pt x="375" y="1"/>
                      <a:pt x="298" y="29"/>
                      <a:pt x="234" y="102"/>
                    </a:cubicBezTo>
                    <a:cubicBezTo>
                      <a:pt x="1" y="435"/>
                      <a:pt x="301" y="1403"/>
                      <a:pt x="1202" y="1503"/>
                    </a:cubicBezTo>
                    <a:cubicBezTo>
                      <a:pt x="1285" y="1519"/>
                      <a:pt x="1366" y="1526"/>
                      <a:pt x="1444" y="1526"/>
                    </a:cubicBezTo>
                    <a:cubicBezTo>
                      <a:pt x="2183" y="1526"/>
                      <a:pt x="2690" y="864"/>
                      <a:pt x="2569" y="502"/>
                    </a:cubicBezTo>
                    <a:cubicBezTo>
                      <a:pt x="2511" y="309"/>
                      <a:pt x="2319" y="283"/>
                      <a:pt x="2056" y="283"/>
                    </a:cubicBezTo>
                    <a:cubicBezTo>
                      <a:pt x="1964" y="283"/>
                      <a:pt x="1864" y="287"/>
                      <a:pt x="1757" y="287"/>
                    </a:cubicBezTo>
                    <a:cubicBezTo>
                      <a:pt x="1644" y="287"/>
                      <a:pt x="1525" y="283"/>
                      <a:pt x="1402" y="269"/>
                    </a:cubicBezTo>
                    <a:cubicBezTo>
                      <a:pt x="1015" y="196"/>
                      <a:pt x="698" y="1"/>
                      <a:pt x="464" y="1"/>
                    </a:cubicBezTo>
                    <a:close/>
                  </a:path>
                </a:pathLst>
              </a:custGeom>
              <a:solidFill>
                <a:srgbClr val="8E4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59"/>
              <p:cNvSpPr/>
              <p:nvPr/>
            </p:nvSpPr>
            <p:spPr>
              <a:xfrm>
                <a:off x="1305562" y="1740246"/>
                <a:ext cx="53778" cy="2323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836" extrusionOk="0">
                    <a:moveTo>
                      <a:pt x="0" y="1"/>
                    </a:moveTo>
                    <a:cubicBezTo>
                      <a:pt x="133" y="401"/>
                      <a:pt x="467" y="768"/>
                      <a:pt x="1001" y="801"/>
                    </a:cubicBezTo>
                    <a:cubicBezTo>
                      <a:pt x="1088" y="825"/>
                      <a:pt x="1172" y="836"/>
                      <a:pt x="1253" y="836"/>
                    </a:cubicBezTo>
                    <a:cubicBezTo>
                      <a:pt x="1509" y="836"/>
                      <a:pt x="1732" y="728"/>
                      <a:pt x="1935" y="601"/>
                    </a:cubicBezTo>
                    <a:cubicBezTo>
                      <a:pt x="1668" y="401"/>
                      <a:pt x="1168" y="168"/>
                      <a:pt x="534" y="68"/>
                    </a:cubicBezTo>
                    <a:cubicBezTo>
                      <a:pt x="367" y="68"/>
                      <a:pt x="167" y="1"/>
                      <a:pt x="0" y="1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59"/>
              <p:cNvSpPr/>
              <p:nvPr/>
            </p:nvSpPr>
            <p:spPr>
              <a:xfrm>
                <a:off x="1310176" y="1721624"/>
                <a:ext cx="58448" cy="16759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603" extrusionOk="0">
                    <a:moveTo>
                      <a:pt x="49" y="0"/>
                    </a:moveTo>
                    <a:cubicBezTo>
                      <a:pt x="32" y="0"/>
                      <a:pt x="16" y="1"/>
                      <a:pt x="1" y="4"/>
                    </a:cubicBezTo>
                    <a:cubicBezTo>
                      <a:pt x="101" y="304"/>
                      <a:pt x="468" y="471"/>
                      <a:pt x="968" y="571"/>
                    </a:cubicBezTo>
                    <a:cubicBezTo>
                      <a:pt x="1120" y="591"/>
                      <a:pt x="1262" y="602"/>
                      <a:pt x="1393" y="602"/>
                    </a:cubicBezTo>
                    <a:cubicBezTo>
                      <a:pt x="1696" y="602"/>
                      <a:pt x="1940" y="544"/>
                      <a:pt x="2102" y="404"/>
                    </a:cubicBezTo>
                    <a:cubicBezTo>
                      <a:pt x="1936" y="271"/>
                      <a:pt x="1469" y="337"/>
                      <a:pt x="1035" y="271"/>
                    </a:cubicBezTo>
                    <a:cubicBezTo>
                      <a:pt x="634" y="178"/>
                      <a:pt x="262" y="0"/>
                      <a:pt x="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59"/>
              <p:cNvSpPr/>
              <p:nvPr/>
            </p:nvSpPr>
            <p:spPr>
              <a:xfrm>
                <a:off x="1083053" y="1661564"/>
                <a:ext cx="89019" cy="83878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3018" extrusionOk="0">
                    <a:moveTo>
                      <a:pt x="1331" y="0"/>
                    </a:moveTo>
                    <a:cubicBezTo>
                      <a:pt x="1059" y="0"/>
                      <a:pt x="803" y="86"/>
                      <a:pt x="601" y="263"/>
                    </a:cubicBezTo>
                    <a:cubicBezTo>
                      <a:pt x="0" y="730"/>
                      <a:pt x="34" y="1631"/>
                      <a:pt x="634" y="2332"/>
                    </a:cubicBezTo>
                    <a:cubicBezTo>
                      <a:pt x="993" y="2775"/>
                      <a:pt x="1499" y="3018"/>
                      <a:pt x="1958" y="3018"/>
                    </a:cubicBezTo>
                    <a:cubicBezTo>
                      <a:pt x="2223" y="3018"/>
                      <a:pt x="2473" y="2936"/>
                      <a:pt x="2669" y="2765"/>
                    </a:cubicBezTo>
                    <a:cubicBezTo>
                      <a:pt x="3203" y="2298"/>
                      <a:pt x="3203" y="1331"/>
                      <a:pt x="2636" y="664"/>
                    </a:cubicBezTo>
                    <a:cubicBezTo>
                      <a:pt x="2263" y="229"/>
                      <a:pt x="1775" y="0"/>
                      <a:pt x="1331" y="0"/>
                    </a:cubicBezTo>
                    <a:close/>
                  </a:path>
                </a:pathLst>
              </a:custGeom>
              <a:solidFill>
                <a:srgbClr val="EFAD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59"/>
              <p:cNvSpPr/>
              <p:nvPr/>
            </p:nvSpPr>
            <p:spPr>
              <a:xfrm>
                <a:off x="1096950" y="1675349"/>
                <a:ext cx="51944" cy="51027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836" extrusionOk="0">
                    <a:moveTo>
                      <a:pt x="876" y="1"/>
                    </a:moveTo>
                    <a:cubicBezTo>
                      <a:pt x="726" y="1"/>
                      <a:pt x="584" y="34"/>
                      <a:pt x="468" y="101"/>
                    </a:cubicBezTo>
                    <a:cubicBezTo>
                      <a:pt x="134" y="268"/>
                      <a:pt x="1" y="635"/>
                      <a:pt x="201" y="902"/>
                    </a:cubicBezTo>
                    <a:cubicBezTo>
                      <a:pt x="248" y="925"/>
                      <a:pt x="295" y="949"/>
                      <a:pt x="331" y="949"/>
                    </a:cubicBezTo>
                    <a:cubicBezTo>
                      <a:pt x="345" y="949"/>
                      <a:pt x="358" y="945"/>
                      <a:pt x="368" y="935"/>
                    </a:cubicBezTo>
                    <a:cubicBezTo>
                      <a:pt x="434" y="902"/>
                      <a:pt x="468" y="801"/>
                      <a:pt x="434" y="768"/>
                    </a:cubicBezTo>
                    <a:cubicBezTo>
                      <a:pt x="301" y="568"/>
                      <a:pt x="468" y="301"/>
                      <a:pt x="634" y="234"/>
                    </a:cubicBezTo>
                    <a:cubicBezTo>
                      <a:pt x="719" y="171"/>
                      <a:pt x="817" y="148"/>
                      <a:pt x="928" y="148"/>
                    </a:cubicBezTo>
                    <a:cubicBezTo>
                      <a:pt x="993" y="148"/>
                      <a:pt x="1062" y="155"/>
                      <a:pt x="1135" y="168"/>
                    </a:cubicBezTo>
                    <a:cubicBezTo>
                      <a:pt x="1101" y="234"/>
                      <a:pt x="1001" y="268"/>
                      <a:pt x="968" y="301"/>
                    </a:cubicBezTo>
                    <a:cubicBezTo>
                      <a:pt x="835" y="468"/>
                      <a:pt x="768" y="635"/>
                      <a:pt x="801" y="835"/>
                    </a:cubicBezTo>
                    <a:cubicBezTo>
                      <a:pt x="835" y="902"/>
                      <a:pt x="868" y="935"/>
                      <a:pt x="935" y="935"/>
                    </a:cubicBezTo>
                    <a:cubicBezTo>
                      <a:pt x="968" y="935"/>
                      <a:pt x="1001" y="835"/>
                      <a:pt x="1001" y="801"/>
                    </a:cubicBezTo>
                    <a:cubicBezTo>
                      <a:pt x="968" y="668"/>
                      <a:pt x="1001" y="535"/>
                      <a:pt x="1101" y="468"/>
                    </a:cubicBezTo>
                    <a:cubicBezTo>
                      <a:pt x="1168" y="368"/>
                      <a:pt x="1302" y="334"/>
                      <a:pt x="1435" y="334"/>
                    </a:cubicBezTo>
                    <a:lnTo>
                      <a:pt x="1502" y="435"/>
                    </a:lnTo>
                    <a:cubicBezTo>
                      <a:pt x="1535" y="501"/>
                      <a:pt x="1602" y="601"/>
                      <a:pt x="1535" y="668"/>
                    </a:cubicBezTo>
                    <a:cubicBezTo>
                      <a:pt x="1535" y="768"/>
                      <a:pt x="1468" y="835"/>
                      <a:pt x="1368" y="868"/>
                    </a:cubicBezTo>
                    <a:cubicBezTo>
                      <a:pt x="1302" y="935"/>
                      <a:pt x="1202" y="1002"/>
                      <a:pt x="1168" y="1102"/>
                    </a:cubicBezTo>
                    <a:cubicBezTo>
                      <a:pt x="1035" y="1302"/>
                      <a:pt x="1101" y="1502"/>
                      <a:pt x="1202" y="1669"/>
                    </a:cubicBezTo>
                    <a:cubicBezTo>
                      <a:pt x="1302" y="1802"/>
                      <a:pt x="1468" y="1836"/>
                      <a:pt x="1602" y="1836"/>
                    </a:cubicBezTo>
                    <a:cubicBezTo>
                      <a:pt x="1669" y="1836"/>
                      <a:pt x="1702" y="1836"/>
                      <a:pt x="1802" y="1802"/>
                    </a:cubicBezTo>
                    <a:cubicBezTo>
                      <a:pt x="1835" y="1769"/>
                      <a:pt x="1869" y="1669"/>
                      <a:pt x="1835" y="1635"/>
                    </a:cubicBezTo>
                    <a:cubicBezTo>
                      <a:pt x="1812" y="1612"/>
                      <a:pt x="1758" y="1573"/>
                      <a:pt x="1715" y="1573"/>
                    </a:cubicBezTo>
                    <a:cubicBezTo>
                      <a:pt x="1696" y="1573"/>
                      <a:pt x="1679" y="1581"/>
                      <a:pt x="1669" y="1602"/>
                    </a:cubicBezTo>
                    <a:cubicBezTo>
                      <a:pt x="1633" y="1626"/>
                      <a:pt x="1598" y="1637"/>
                      <a:pt x="1562" y="1637"/>
                    </a:cubicBezTo>
                    <a:cubicBezTo>
                      <a:pt x="1498" y="1637"/>
                      <a:pt x="1433" y="1600"/>
                      <a:pt x="1368" y="1535"/>
                    </a:cubicBezTo>
                    <a:cubicBezTo>
                      <a:pt x="1302" y="1469"/>
                      <a:pt x="1302" y="1335"/>
                      <a:pt x="1335" y="1268"/>
                    </a:cubicBezTo>
                    <a:cubicBezTo>
                      <a:pt x="1368" y="1168"/>
                      <a:pt x="1435" y="1135"/>
                      <a:pt x="1502" y="1102"/>
                    </a:cubicBezTo>
                    <a:cubicBezTo>
                      <a:pt x="1568" y="1002"/>
                      <a:pt x="1702" y="935"/>
                      <a:pt x="1769" y="801"/>
                    </a:cubicBezTo>
                    <a:cubicBezTo>
                      <a:pt x="1802" y="668"/>
                      <a:pt x="1769" y="468"/>
                      <a:pt x="1669" y="334"/>
                    </a:cubicBezTo>
                    <a:cubicBezTo>
                      <a:pt x="1568" y="268"/>
                      <a:pt x="1502" y="168"/>
                      <a:pt x="1335" y="101"/>
                    </a:cubicBezTo>
                    <a:cubicBezTo>
                      <a:pt x="1185" y="34"/>
                      <a:pt x="1026" y="1"/>
                      <a:pt x="876" y="1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59"/>
              <p:cNvSpPr/>
              <p:nvPr/>
            </p:nvSpPr>
            <p:spPr>
              <a:xfrm>
                <a:off x="1771870" y="959650"/>
                <a:ext cx="772298" cy="648983"/>
              </a:xfrm>
              <a:custGeom>
                <a:avLst/>
                <a:gdLst/>
                <a:ahLst/>
                <a:cxnLst/>
                <a:rect l="l" t="t" r="r" b="b"/>
                <a:pathLst>
                  <a:path w="27788" h="23351" extrusionOk="0">
                    <a:moveTo>
                      <a:pt x="13877" y="0"/>
                    </a:moveTo>
                    <a:cubicBezTo>
                      <a:pt x="6205" y="0"/>
                      <a:pt x="1" y="4170"/>
                      <a:pt x="1" y="9307"/>
                    </a:cubicBezTo>
                    <a:cubicBezTo>
                      <a:pt x="1" y="12576"/>
                      <a:pt x="2569" y="15511"/>
                      <a:pt x="6505" y="17146"/>
                    </a:cubicBezTo>
                    <a:cubicBezTo>
                      <a:pt x="5171" y="19714"/>
                      <a:pt x="3036" y="21916"/>
                      <a:pt x="434" y="23350"/>
                    </a:cubicBezTo>
                    <a:cubicBezTo>
                      <a:pt x="4204" y="23017"/>
                      <a:pt x="7740" y="21082"/>
                      <a:pt x="10108" y="18213"/>
                    </a:cubicBezTo>
                    <a:cubicBezTo>
                      <a:pt x="11342" y="18413"/>
                      <a:pt x="12576" y="18547"/>
                      <a:pt x="13911" y="18547"/>
                    </a:cubicBezTo>
                    <a:cubicBezTo>
                      <a:pt x="21583" y="18547"/>
                      <a:pt x="27787" y="14377"/>
                      <a:pt x="27787" y="9240"/>
                    </a:cubicBezTo>
                    <a:cubicBezTo>
                      <a:pt x="27754" y="4170"/>
                      <a:pt x="21549" y="0"/>
                      <a:pt x="138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48"/>
          <p:cNvSpPr txBox="1">
            <a:spLocks noGrp="1"/>
          </p:cNvSpPr>
          <p:nvPr>
            <p:ph type="subTitle" idx="1"/>
          </p:nvPr>
        </p:nvSpPr>
        <p:spPr>
          <a:xfrm>
            <a:off x="2429128" y="1765333"/>
            <a:ext cx="4606999" cy="6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Aft>
                <a:spcPts val="1200"/>
              </a:spcAft>
            </a:pPr>
            <a:r>
              <a:rPr lang="vi-VN" sz="2400" dirty="0">
                <a:solidFill>
                  <a:schemeClr val="bg1"/>
                </a:solidFill>
              </a:rPr>
              <a:t>Lớp chia làm 4 đội chơi, mỗi đội cử </a:t>
            </a:r>
            <a:r>
              <a:rPr lang="vi-VN" sz="2400" dirty="0" smtClean="0">
                <a:solidFill>
                  <a:schemeClr val="bg1"/>
                </a:solidFill>
              </a:rPr>
              <a:t>ra </a:t>
            </a:r>
            <a:r>
              <a:rPr lang="vi-VN" sz="2400" dirty="0">
                <a:solidFill>
                  <a:schemeClr val="bg1"/>
                </a:solidFill>
              </a:rPr>
              <a:t>1 bạn lên bảng bốc thăm </a:t>
            </a:r>
            <a:r>
              <a:rPr lang="en-US" sz="2400" dirty="0" err="1" smtClean="0">
                <a:solidFill>
                  <a:schemeClr val="bg1"/>
                </a:solidFill>
              </a:rPr>
              <a:t>từ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khóa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diễn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tả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lại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từ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khóa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bằng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ngôn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ngữ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cơ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thể</a:t>
            </a:r>
            <a:r>
              <a:rPr lang="vi-VN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</a:rPr>
              <a:t>Các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đội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dưới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lớp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sẽ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đoán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từ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khóa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đó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vi-VN" sz="2400" dirty="0">
              <a:solidFill>
                <a:schemeClr val="bg1"/>
              </a:solidFill>
            </a:endParaRPr>
          </a:p>
        </p:txBody>
      </p:sp>
      <p:sp>
        <p:nvSpPr>
          <p:cNvPr id="813" name="Google Shape;813;p48"/>
          <p:cNvSpPr txBox="1">
            <a:spLocks noGrp="1"/>
          </p:cNvSpPr>
          <p:nvPr>
            <p:ph type="title"/>
          </p:nvPr>
        </p:nvSpPr>
        <p:spPr>
          <a:xfrm>
            <a:off x="1288877" y="-53917"/>
            <a:ext cx="6612197" cy="133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highlight>
                  <a:schemeClr val="dk2"/>
                </a:highlight>
              </a:rPr>
              <a:t>KHỞI ĐỘNG: Hiểu ý đồng đội</a:t>
            </a:r>
            <a:endParaRPr sz="3600" dirty="0">
              <a:highlight>
                <a:schemeClr val="dk2"/>
              </a:highlight>
            </a:endParaRPr>
          </a:p>
        </p:txBody>
      </p:sp>
      <p:grpSp>
        <p:nvGrpSpPr>
          <p:cNvPr id="814" name="Google Shape;814;p48"/>
          <p:cNvGrpSpPr/>
          <p:nvPr/>
        </p:nvGrpSpPr>
        <p:grpSpPr>
          <a:xfrm>
            <a:off x="41672" y="1265974"/>
            <a:ext cx="2218969" cy="4541671"/>
            <a:chOff x="695350" y="1265975"/>
            <a:chExt cx="1565300" cy="3203775"/>
          </a:xfrm>
        </p:grpSpPr>
        <p:grpSp>
          <p:nvGrpSpPr>
            <p:cNvPr id="815" name="Google Shape;815;p48"/>
            <p:cNvGrpSpPr/>
            <p:nvPr/>
          </p:nvGrpSpPr>
          <p:grpSpPr>
            <a:xfrm>
              <a:off x="695763" y="1266675"/>
              <a:ext cx="1564475" cy="3202375"/>
              <a:chOff x="1581300" y="1260525"/>
              <a:chExt cx="1564475" cy="3202375"/>
            </a:xfrm>
          </p:grpSpPr>
          <p:sp>
            <p:nvSpPr>
              <p:cNvPr id="816" name="Google Shape;816;p48"/>
              <p:cNvSpPr/>
              <p:nvPr/>
            </p:nvSpPr>
            <p:spPr>
              <a:xfrm>
                <a:off x="1581300" y="1525475"/>
                <a:ext cx="1424375" cy="2937425"/>
              </a:xfrm>
              <a:custGeom>
                <a:avLst/>
                <a:gdLst/>
                <a:ahLst/>
                <a:cxnLst/>
                <a:rect l="l" t="t" r="r" b="b"/>
                <a:pathLst>
                  <a:path w="56975" h="117497" extrusionOk="0">
                    <a:moveTo>
                      <a:pt x="17213" y="30365"/>
                    </a:moveTo>
                    <a:cubicBezTo>
                      <a:pt x="17480" y="30865"/>
                      <a:pt x="20048" y="36102"/>
                      <a:pt x="19148" y="43707"/>
                    </a:cubicBezTo>
                    <a:cubicBezTo>
                      <a:pt x="18647" y="43741"/>
                      <a:pt x="18147" y="43774"/>
                      <a:pt x="17813" y="43841"/>
                    </a:cubicBezTo>
                    <a:cubicBezTo>
                      <a:pt x="16012" y="42507"/>
                      <a:pt x="12576" y="40005"/>
                      <a:pt x="7473" y="36402"/>
                    </a:cubicBezTo>
                    <a:cubicBezTo>
                      <a:pt x="9240" y="35101"/>
                      <a:pt x="13243" y="32733"/>
                      <a:pt x="16846" y="30598"/>
                    </a:cubicBezTo>
                    <a:lnTo>
                      <a:pt x="17213" y="30365"/>
                    </a:lnTo>
                    <a:close/>
                    <a:moveTo>
                      <a:pt x="28521" y="67491"/>
                    </a:moveTo>
                    <a:cubicBezTo>
                      <a:pt x="29055" y="73429"/>
                      <a:pt x="29522" y="79466"/>
                      <a:pt x="29889" y="85137"/>
                    </a:cubicBezTo>
                    <a:cubicBezTo>
                      <a:pt x="29155" y="86905"/>
                      <a:pt x="28387" y="88573"/>
                      <a:pt x="27687" y="90207"/>
                    </a:cubicBezTo>
                    <a:cubicBezTo>
                      <a:pt x="28021" y="80834"/>
                      <a:pt x="28254" y="72428"/>
                      <a:pt x="28521" y="67491"/>
                    </a:cubicBezTo>
                    <a:close/>
                    <a:moveTo>
                      <a:pt x="26931" y="0"/>
                    </a:moveTo>
                    <a:cubicBezTo>
                      <a:pt x="25135" y="0"/>
                      <a:pt x="23044" y="702"/>
                      <a:pt x="21950" y="2078"/>
                    </a:cubicBezTo>
                    <a:cubicBezTo>
                      <a:pt x="21786" y="2031"/>
                      <a:pt x="21620" y="2010"/>
                      <a:pt x="21455" y="2010"/>
                    </a:cubicBezTo>
                    <a:cubicBezTo>
                      <a:pt x="20913" y="2010"/>
                      <a:pt x="20375" y="2238"/>
                      <a:pt x="19915" y="2545"/>
                    </a:cubicBezTo>
                    <a:cubicBezTo>
                      <a:pt x="19348" y="3012"/>
                      <a:pt x="18914" y="3612"/>
                      <a:pt x="18580" y="4246"/>
                    </a:cubicBezTo>
                    <a:cubicBezTo>
                      <a:pt x="16712" y="7682"/>
                      <a:pt x="16579" y="11785"/>
                      <a:pt x="16446" y="15721"/>
                    </a:cubicBezTo>
                    <a:cubicBezTo>
                      <a:pt x="17947" y="17189"/>
                      <a:pt x="20749" y="18423"/>
                      <a:pt x="22884" y="19023"/>
                    </a:cubicBezTo>
                    <a:cubicBezTo>
                      <a:pt x="22917" y="19490"/>
                      <a:pt x="22917" y="19924"/>
                      <a:pt x="22917" y="20424"/>
                    </a:cubicBezTo>
                    <a:lnTo>
                      <a:pt x="22717" y="20424"/>
                    </a:lnTo>
                    <a:cubicBezTo>
                      <a:pt x="22417" y="20424"/>
                      <a:pt x="22083" y="20491"/>
                      <a:pt x="21749" y="20524"/>
                    </a:cubicBezTo>
                    <a:cubicBezTo>
                      <a:pt x="20515" y="20691"/>
                      <a:pt x="19248" y="21058"/>
                      <a:pt x="18347" y="21592"/>
                    </a:cubicBezTo>
                    <a:cubicBezTo>
                      <a:pt x="18214" y="21625"/>
                      <a:pt x="12109" y="24227"/>
                      <a:pt x="2569" y="33900"/>
                    </a:cubicBezTo>
                    <a:cubicBezTo>
                      <a:pt x="1" y="36536"/>
                      <a:pt x="1201" y="38103"/>
                      <a:pt x="3069" y="39371"/>
                    </a:cubicBezTo>
                    <a:cubicBezTo>
                      <a:pt x="7873" y="42573"/>
                      <a:pt x="11542" y="44375"/>
                      <a:pt x="15612" y="46409"/>
                    </a:cubicBezTo>
                    <a:cubicBezTo>
                      <a:pt x="16763" y="47218"/>
                      <a:pt x="17653" y="47447"/>
                      <a:pt x="18390" y="47447"/>
                    </a:cubicBezTo>
                    <a:cubicBezTo>
                      <a:pt x="18443" y="47447"/>
                      <a:pt x="18496" y="47446"/>
                      <a:pt x="18547" y="47443"/>
                    </a:cubicBezTo>
                    <a:lnTo>
                      <a:pt x="18547" y="47443"/>
                    </a:lnTo>
                    <a:cubicBezTo>
                      <a:pt x="18380" y="48144"/>
                      <a:pt x="18113" y="48878"/>
                      <a:pt x="17880" y="49578"/>
                    </a:cubicBezTo>
                    <a:cubicBezTo>
                      <a:pt x="12676" y="62221"/>
                      <a:pt x="19214" y="78232"/>
                      <a:pt x="21516" y="104151"/>
                    </a:cubicBezTo>
                    <a:cubicBezTo>
                      <a:pt x="20082" y="107286"/>
                      <a:pt x="19214" y="109154"/>
                      <a:pt x="19214" y="109154"/>
                    </a:cubicBezTo>
                    <a:cubicBezTo>
                      <a:pt x="18047" y="110755"/>
                      <a:pt x="18214" y="113191"/>
                      <a:pt x="18214" y="113191"/>
                    </a:cubicBezTo>
                    <a:cubicBezTo>
                      <a:pt x="18214" y="113191"/>
                      <a:pt x="19615" y="113958"/>
                      <a:pt x="21950" y="114925"/>
                    </a:cubicBezTo>
                    <a:cubicBezTo>
                      <a:pt x="22083" y="116159"/>
                      <a:pt x="22550" y="117160"/>
                      <a:pt x="22550" y="117160"/>
                    </a:cubicBezTo>
                    <a:cubicBezTo>
                      <a:pt x="22550" y="117160"/>
                      <a:pt x="24855" y="117496"/>
                      <a:pt x="28223" y="117496"/>
                    </a:cubicBezTo>
                    <a:cubicBezTo>
                      <a:pt x="28825" y="117496"/>
                      <a:pt x="29460" y="117486"/>
                      <a:pt x="30122" y="117460"/>
                    </a:cubicBezTo>
                    <a:lnTo>
                      <a:pt x="30189" y="117460"/>
                    </a:lnTo>
                    <a:cubicBezTo>
                      <a:pt x="31723" y="117427"/>
                      <a:pt x="33424" y="117260"/>
                      <a:pt x="35226" y="116993"/>
                    </a:cubicBezTo>
                    <a:cubicBezTo>
                      <a:pt x="35192" y="114992"/>
                      <a:pt x="32524" y="114858"/>
                      <a:pt x="29855" y="114191"/>
                    </a:cubicBezTo>
                    <a:cubicBezTo>
                      <a:pt x="28754" y="113924"/>
                      <a:pt x="27720" y="113591"/>
                      <a:pt x="26786" y="112957"/>
                    </a:cubicBezTo>
                    <a:cubicBezTo>
                      <a:pt x="26920" y="110489"/>
                      <a:pt x="27053" y="107920"/>
                      <a:pt x="27187" y="105318"/>
                    </a:cubicBezTo>
                    <a:cubicBezTo>
                      <a:pt x="30522" y="99981"/>
                      <a:pt x="33591" y="94744"/>
                      <a:pt x="36260" y="90074"/>
                    </a:cubicBezTo>
                    <a:cubicBezTo>
                      <a:pt x="37461" y="87906"/>
                      <a:pt x="38061" y="85471"/>
                      <a:pt x="38228" y="83069"/>
                    </a:cubicBezTo>
                    <a:cubicBezTo>
                      <a:pt x="39762" y="61420"/>
                      <a:pt x="36093" y="49979"/>
                      <a:pt x="36093" y="49979"/>
                    </a:cubicBezTo>
                    <a:cubicBezTo>
                      <a:pt x="34292" y="44408"/>
                      <a:pt x="34225" y="42640"/>
                      <a:pt x="34058" y="37036"/>
                    </a:cubicBezTo>
                    <a:cubicBezTo>
                      <a:pt x="34358" y="36636"/>
                      <a:pt x="34559" y="36269"/>
                      <a:pt x="34725" y="35902"/>
                    </a:cubicBezTo>
                    <a:cubicBezTo>
                      <a:pt x="34925" y="35535"/>
                      <a:pt x="35059" y="35101"/>
                      <a:pt x="35192" y="34734"/>
                    </a:cubicBezTo>
                    <a:cubicBezTo>
                      <a:pt x="36060" y="36202"/>
                      <a:pt x="37027" y="37770"/>
                      <a:pt x="38128" y="39404"/>
                    </a:cubicBezTo>
                    <a:cubicBezTo>
                      <a:pt x="38881" y="40495"/>
                      <a:pt x="39681" y="41432"/>
                      <a:pt x="40795" y="41432"/>
                    </a:cubicBezTo>
                    <a:cubicBezTo>
                      <a:pt x="41555" y="41432"/>
                      <a:pt x="42461" y="40995"/>
                      <a:pt x="43598" y="39871"/>
                    </a:cubicBezTo>
                    <a:cubicBezTo>
                      <a:pt x="48035" y="35368"/>
                      <a:pt x="50803" y="32032"/>
                      <a:pt x="53906" y="27896"/>
                    </a:cubicBezTo>
                    <a:cubicBezTo>
                      <a:pt x="53939" y="27896"/>
                      <a:pt x="53939" y="27863"/>
                      <a:pt x="53972" y="27863"/>
                    </a:cubicBezTo>
                    <a:cubicBezTo>
                      <a:pt x="54406" y="27596"/>
                      <a:pt x="54706" y="27229"/>
                      <a:pt x="54906" y="26762"/>
                    </a:cubicBezTo>
                    <a:cubicBezTo>
                      <a:pt x="55107" y="26362"/>
                      <a:pt x="55140" y="25761"/>
                      <a:pt x="55240" y="25261"/>
                    </a:cubicBezTo>
                    <a:cubicBezTo>
                      <a:pt x="55874" y="24627"/>
                      <a:pt x="56407" y="23927"/>
                      <a:pt x="56874" y="23193"/>
                    </a:cubicBezTo>
                    <a:cubicBezTo>
                      <a:pt x="56908" y="23093"/>
                      <a:pt x="56975" y="22959"/>
                      <a:pt x="56975" y="22893"/>
                    </a:cubicBezTo>
                    <a:cubicBezTo>
                      <a:pt x="56975" y="22793"/>
                      <a:pt x="56975" y="22692"/>
                      <a:pt x="56908" y="22592"/>
                    </a:cubicBezTo>
                    <a:cubicBezTo>
                      <a:pt x="56827" y="22574"/>
                      <a:pt x="56754" y="22566"/>
                      <a:pt x="56686" y="22566"/>
                    </a:cubicBezTo>
                    <a:cubicBezTo>
                      <a:pt x="56500" y="22566"/>
                      <a:pt x="56354" y="22628"/>
                      <a:pt x="56207" y="22726"/>
                    </a:cubicBezTo>
                    <a:cubicBezTo>
                      <a:pt x="55740" y="23026"/>
                      <a:pt x="55240" y="23326"/>
                      <a:pt x="54873" y="23693"/>
                    </a:cubicBezTo>
                    <a:cubicBezTo>
                      <a:pt x="55340" y="22993"/>
                      <a:pt x="55740" y="22259"/>
                      <a:pt x="56174" y="21558"/>
                    </a:cubicBezTo>
                    <a:cubicBezTo>
                      <a:pt x="56241" y="21425"/>
                      <a:pt x="56274" y="21325"/>
                      <a:pt x="56341" y="21191"/>
                    </a:cubicBezTo>
                    <a:cubicBezTo>
                      <a:pt x="56374" y="21058"/>
                      <a:pt x="56341" y="20891"/>
                      <a:pt x="56207" y="20824"/>
                    </a:cubicBezTo>
                    <a:cubicBezTo>
                      <a:pt x="56141" y="20774"/>
                      <a:pt x="56074" y="20749"/>
                      <a:pt x="56011" y="20749"/>
                    </a:cubicBezTo>
                    <a:cubicBezTo>
                      <a:pt x="55949" y="20749"/>
                      <a:pt x="55890" y="20774"/>
                      <a:pt x="55840" y="20824"/>
                    </a:cubicBezTo>
                    <a:cubicBezTo>
                      <a:pt x="55707" y="20858"/>
                      <a:pt x="55607" y="20991"/>
                      <a:pt x="55540" y="21058"/>
                    </a:cubicBezTo>
                    <a:cubicBezTo>
                      <a:pt x="55006" y="21592"/>
                      <a:pt x="54439" y="22192"/>
                      <a:pt x="53906" y="22726"/>
                    </a:cubicBezTo>
                    <a:cubicBezTo>
                      <a:pt x="54339" y="21859"/>
                      <a:pt x="54740" y="20925"/>
                      <a:pt x="55040" y="20024"/>
                    </a:cubicBezTo>
                    <a:cubicBezTo>
                      <a:pt x="55073" y="19890"/>
                      <a:pt x="55107" y="19824"/>
                      <a:pt x="55073" y="19690"/>
                    </a:cubicBezTo>
                    <a:cubicBezTo>
                      <a:pt x="55073" y="19557"/>
                      <a:pt x="55006" y="19423"/>
                      <a:pt x="54906" y="19390"/>
                    </a:cubicBezTo>
                    <a:cubicBezTo>
                      <a:pt x="54879" y="19376"/>
                      <a:pt x="54840" y="19368"/>
                      <a:pt x="54794" y="19368"/>
                    </a:cubicBezTo>
                    <a:cubicBezTo>
                      <a:pt x="54729" y="19368"/>
                      <a:pt x="54651" y="19384"/>
                      <a:pt x="54573" y="19423"/>
                    </a:cubicBezTo>
                    <a:cubicBezTo>
                      <a:pt x="54439" y="19524"/>
                      <a:pt x="54406" y="19590"/>
                      <a:pt x="54339" y="19690"/>
                    </a:cubicBezTo>
                    <a:cubicBezTo>
                      <a:pt x="53706" y="20524"/>
                      <a:pt x="53105" y="21392"/>
                      <a:pt x="52638" y="22359"/>
                    </a:cubicBezTo>
                    <a:cubicBezTo>
                      <a:pt x="52905" y="21492"/>
                      <a:pt x="53072" y="20591"/>
                      <a:pt x="53105" y="19724"/>
                    </a:cubicBezTo>
                    <a:cubicBezTo>
                      <a:pt x="53105" y="19557"/>
                      <a:pt x="53105" y="19357"/>
                      <a:pt x="52972" y="19223"/>
                    </a:cubicBezTo>
                    <a:cubicBezTo>
                      <a:pt x="52933" y="19198"/>
                      <a:pt x="52885" y="19187"/>
                      <a:pt x="52835" y="19187"/>
                    </a:cubicBezTo>
                    <a:cubicBezTo>
                      <a:pt x="52754" y="19187"/>
                      <a:pt x="52667" y="19215"/>
                      <a:pt x="52605" y="19257"/>
                    </a:cubicBezTo>
                    <a:cubicBezTo>
                      <a:pt x="52471" y="19357"/>
                      <a:pt x="52438" y="19524"/>
                      <a:pt x="52405" y="19657"/>
                    </a:cubicBezTo>
                    <a:cubicBezTo>
                      <a:pt x="51771" y="21158"/>
                      <a:pt x="51304" y="22692"/>
                      <a:pt x="51070" y="24260"/>
                    </a:cubicBezTo>
                    <a:cubicBezTo>
                      <a:pt x="50637" y="23727"/>
                      <a:pt x="50203" y="23193"/>
                      <a:pt x="49569" y="22926"/>
                    </a:cubicBezTo>
                    <a:cubicBezTo>
                      <a:pt x="49482" y="22897"/>
                      <a:pt x="49383" y="22874"/>
                      <a:pt x="49287" y="22874"/>
                    </a:cubicBezTo>
                    <a:cubicBezTo>
                      <a:pt x="49162" y="22874"/>
                      <a:pt x="49044" y="22913"/>
                      <a:pt x="48969" y="23026"/>
                    </a:cubicBezTo>
                    <a:cubicBezTo>
                      <a:pt x="48902" y="23159"/>
                      <a:pt x="48969" y="23293"/>
                      <a:pt x="49036" y="23426"/>
                    </a:cubicBezTo>
                    <a:cubicBezTo>
                      <a:pt x="49269" y="24027"/>
                      <a:pt x="49469" y="24594"/>
                      <a:pt x="49736" y="25194"/>
                    </a:cubicBezTo>
                    <a:cubicBezTo>
                      <a:pt x="49936" y="25695"/>
                      <a:pt x="50136" y="26195"/>
                      <a:pt x="50403" y="26629"/>
                    </a:cubicBezTo>
                    <a:cubicBezTo>
                      <a:pt x="49136" y="27763"/>
                      <a:pt x="46200" y="30398"/>
                      <a:pt x="41263" y="34968"/>
                    </a:cubicBezTo>
                    <a:cubicBezTo>
                      <a:pt x="40296" y="33100"/>
                      <a:pt x="38928" y="29931"/>
                      <a:pt x="37627" y="27029"/>
                    </a:cubicBezTo>
                    <a:cubicBezTo>
                      <a:pt x="36593" y="24694"/>
                      <a:pt x="34759" y="22759"/>
                      <a:pt x="32524" y="21625"/>
                    </a:cubicBezTo>
                    <a:cubicBezTo>
                      <a:pt x="32224" y="21358"/>
                      <a:pt x="31556" y="21091"/>
                      <a:pt x="30722" y="20858"/>
                    </a:cubicBezTo>
                    <a:lnTo>
                      <a:pt x="29555" y="20558"/>
                    </a:lnTo>
                    <a:cubicBezTo>
                      <a:pt x="29422" y="20524"/>
                      <a:pt x="29288" y="20524"/>
                      <a:pt x="29188" y="20524"/>
                    </a:cubicBezTo>
                    <a:lnTo>
                      <a:pt x="29121" y="20524"/>
                    </a:lnTo>
                    <a:cubicBezTo>
                      <a:pt x="28888" y="20491"/>
                      <a:pt x="28621" y="20424"/>
                      <a:pt x="28354" y="20391"/>
                    </a:cubicBezTo>
                    <a:lnTo>
                      <a:pt x="28221" y="20391"/>
                    </a:lnTo>
                    <a:cubicBezTo>
                      <a:pt x="28021" y="20357"/>
                      <a:pt x="27720" y="20357"/>
                      <a:pt x="27420" y="20324"/>
                    </a:cubicBezTo>
                    <a:cubicBezTo>
                      <a:pt x="27420" y="19824"/>
                      <a:pt x="27453" y="19357"/>
                      <a:pt x="27554" y="18990"/>
                    </a:cubicBezTo>
                    <a:cubicBezTo>
                      <a:pt x="30022" y="18890"/>
                      <a:pt x="32590" y="17722"/>
                      <a:pt x="34225" y="15888"/>
                    </a:cubicBezTo>
                    <a:cubicBezTo>
                      <a:pt x="34592" y="12018"/>
                      <a:pt x="34125" y="7982"/>
                      <a:pt x="32924" y="4246"/>
                    </a:cubicBezTo>
                    <a:cubicBezTo>
                      <a:pt x="32757" y="3679"/>
                      <a:pt x="32457" y="3078"/>
                      <a:pt x="32123" y="2578"/>
                    </a:cubicBezTo>
                    <a:cubicBezTo>
                      <a:pt x="31056" y="1044"/>
                      <a:pt x="29188" y="76"/>
                      <a:pt x="27287" y="10"/>
                    </a:cubicBezTo>
                    <a:cubicBezTo>
                      <a:pt x="27170" y="3"/>
                      <a:pt x="27051" y="0"/>
                      <a:pt x="269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48"/>
              <p:cNvSpPr/>
              <p:nvPr/>
            </p:nvSpPr>
            <p:spPr>
              <a:xfrm>
                <a:off x="2532825" y="1260525"/>
                <a:ext cx="612950" cy="558750"/>
              </a:xfrm>
              <a:custGeom>
                <a:avLst/>
                <a:gdLst/>
                <a:ahLst/>
                <a:cxnLst/>
                <a:rect l="l" t="t" r="r" b="b"/>
                <a:pathLst>
                  <a:path w="24518" h="22350" extrusionOk="0">
                    <a:moveTo>
                      <a:pt x="13234" y="0"/>
                    </a:moveTo>
                    <a:cubicBezTo>
                      <a:pt x="7446" y="0"/>
                      <a:pt x="1140" y="3559"/>
                      <a:pt x="500" y="8673"/>
                    </a:cubicBezTo>
                    <a:cubicBezTo>
                      <a:pt x="0" y="12642"/>
                      <a:pt x="3002" y="16478"/>
                      <a:pt x="6972" y="18680"/>
                    </a:cubicBezTo>
                    <a:cubicBezTo>
                      <a:pt x="6171" y="20481"/>
                      <a:pt x="4537" y="21916"/>
                      <a:pt x="2635" y="22283"/>
                    </a:cubicBezTo>
                    <a:cubicBezTo>
                      <a:pt x="2975" y="22327"/>
                      <a:pt x="3318" y="22349"/>
                      <a:pt x="3661" y="22349"/>
                    </a:cubicBezTo>
                    <a:cubicBezTo>
                      <a:pt x="5871" y="22349"/>
                      <a:pt x="8081" y="21436"/>
                      <a:pt x="9640" y="19847"/>
                    </a:cubicBezTo>
                    <a:cubicBezTo>
                      <a:pt x="10541" y="20148"/>
                      <a:pt x="11475" y="20415"/>
                      <a:pt x="12376" y="20481"/>
                    </a:cubicBezTo>
                    <a:cubicBezTo>
                      <a:pt x="12879" y="20544"/>
                      <a:pt x="13372" y="20574"/>
                      <a:pt x="13853" y="20574"/>
                    </a:cubicBezTo>
                    <a:cubicBezTo>
                      <a:pt x="19272" y="20574"/>
                      <a:pt x="23207" y="16719"/>
                      <a:pt x="23850" y="11542"/>
                    </a:cubicBezTo>
                    <a:cubicBezTo>
                      <a:pt x="24518" y="5904"/>
                      <a:pt x="21115" y="834"/>
                      <a:pt x="14877" y="100"/>
                    </a:cubicBezTo>
                    <a:cubicBezTo>
                      <a:pt x="14338" y="33"/>
                      <a:pt x="13788" y="0"/>
                      <a:pt x="132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8" name="Google Shape;818;p48"/>
            <p:cNvGrpSpPr/>
            <p:nvPr/>
          </p:nvGrpSpPr>
          <p:grpSpPr>
            <a:xfrm>
              <a:off x="695350" y="1265975"/>
              <a:ext cx="1565300" cy="3203775"/>
              <a:chOff x="1580475" y="1260525"/>
              <a:chExt cx="1565300" cy="3203775"/>
            </a:xfrm>
          </p:grpSpPr>
          <p:sp>
            <p:nvSpPr>
              <p:cNvPr id="819" name="Google Shape;819;p48"/>
              <p:cNvSpPr/>
              <p:nvPr/>
            </p:nvSpPr>
            <p:spPr>
              <a:xfrm>
                <a:off x="2029950" y="4256825"/>
                <a:ext cx="320250" cy="206000"/>
              </a:xfrm>
              <a:custGeom>
                <a:avLst/>
                <a:gdLst/>
                <a:ahLst/>
                <a:cxnLst/>
                <a:rect l="l" t="t" r="r" b="b"/>
                <a:pathLst>
                  <a:path w="12810" h="8240" extrusionOk="0">
                    <a:moveTo>
                      <a:pt x="1202" y="0"/>
                    </a:moveTo>
                    <a:cubicBezTo>
                      <a:pt x="1" y="1568"/>
                      <a:pt x="201" y="4037"/>
                      <a:pt x="201" y="4037"/>
                    </a:cubicBezTo>
                    <a:cubicBezTo>
                      <a:pt x="201" y="4037"/>
                      <a:pt x="5405" y="6839"/>
                      <a:pt x="12143" y="8240"/>
                    </a:cubicBezTo>
                    <a:cubicBezTo>
                      <a:pt x="12810" y="6338"/>
                      <a:pt x="10308" y="5338"/>
                      <a:pt x="8040" y="3736"/>
                    </a:cubicBezTo>
                    <a:cubicBezTo>
                      <a:pt x="7106" y="3136"/>
                      <a:pt x="6238" y="2402"/>
                      <a:pt x="5605" y="1535"/>
                    </a:cubicBezTo>
                    <a:lnTo>
                      <a:pt x="120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48"/>
              <p:cNvSpPr/>
              <p:nvPr/>
            </p:nvSpPr>
            <p:spPr>
              <a:xfrm>
                <a:off x="2058300" y="4256000"/>
                <a:ext cx="172650" cy="100575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4023" extrusionOk="0">
                    <a:moveTo>
                      <a:pt x="1" y="0"/>
                    </a:moveTo>
                    <a:cubicBezTo>
                      <a:pt x="1" y="0"/>
                      <a:pt x="4134" y="4023"/>
                      <a:pt x="6152" y="4023"/>
                    </a:cubicBezTo>
                    <a:cubicBezTo>
                      <a:pt x="6347" y="4023"/>
                      <a:pt x="6522" y="3985"/>
                      <a:pt x="6672" y="3903"/>
                    </a:cubicBezTo>
                    <a:cubicBezTo>
                      <a:pt x="6772" y="3869"/>
                      <a:pt x="6806" y="3836"/>
                      <a:pt x="6906" y="3769"/>
                    </a:cubicBezTo>
                    <a:cubicBezTo>
                      <a:pt x="6005" y="3202"/>
                      <a:pt x="5104" y="2435"/>
                      <a:pt x="4437" y="153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E6C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48"/>
              <p:cNvSpPr/>
              <p:nvPr/>
            </p:nvSpPr>
            <p:spPr>
              <a:xfrm>
                <a:off x="2059975" y="2765750"/>
                <a:ext cx="512900" cy="1533500"/>
              </a:xfrm>
              <a:custGeom>
                <a:avLst/>
                <a:gdLst/>
                <a:ahLst/>
                <a:cxnLst/>
                <a:rect l="l" t="t" r="r" b="b"/>
                <a:pathLst>
                  <a:path w="20516" h="61340" extrusionOk="0">
                    <a:moveTo>
                      <a:pt x="8507" y="1"/>
                    </a:moveTo>
                    <a:lnTo>
                      <a:pt x="8907" y="13077"/>
                    </a:lnTo>
                    <a:cubicBezTo>
                      <a:pt x="9607" y="20449"/>
                      <a:pt x="10208" y="28321"/>
                      <a:pt x="10708" y="35526"/>
                    </a:cubicBezTo>
                    <a:cubicBezTo>
                      <a:pt x="4947" y="48813"/>
                      <a:pt x="18" y="59606"/>
                      <a:pt x="1" y="59610"/>
                    </a:cubicBezTo>
                    <a:lnTo>
                      <a:pt x="1" y="59610"/>
                    </a:lnTo>
                    <a:cubicBezTo>
                      <a:pt x="1" y="59610"/>
                      <a:pt x="1" y="59610"/>
                      <a:pt x="1" y="59610"/>
                    </a:cubicBezTo>
                    <a:lnTo>
                      <a:pt x="1" y="59610"/>
                    </a:lnTo>
                    <a:cubicBezTo>
                      <a:pt x="1" y="59610"/>
                      <a:pt x="1" y="59610"/>
                      <a:pt x="1" y="59610"/>
                    </a:cubicBezTo>
                    <a:cubicBezTo>
                      <a:pt x="1" y="59610"/>
                      <a:pt x="1" y="59610"/>
                      <a:pt x="1" y="59610"/>
                    </a:cubicBezTo>
                    <a:lnTo>
                      <a:pt x="1" y="59610"/>
                    </a:lnTo>
                    <a:cubicBezTo>
                      <a:pt x="778" y="60935"/>
                      <a:pt x="2078" y="61340"/>
                      <a:pt x="3599" y="61340"/>
                    </a:cubicBezTo>
                    <a:cubicBezTo>
                      <a:pt x="3840" y="61340"/>
                      <a:pt x="4086" y="61329"/>
                      <a:pt x="4337" y="61311"/>
                    </a:cubicBezTo>
                    <a:cubicBezTo>
                      <a:pt x="9074" y="54106"/>
                      <a:pt x="13410" y="46768"/>
                      <a:pt x="17013" y="40463"/>
                    </a:cubicBezTo>
                    <a:cubicBezTo>
                      <a:pt x="18214" y="38328"/>
                      <a:pt x="18781" y="35926"/>
                      <a:pt x="18947" y="33458"/>
                    </a:cubicBezTo>
                    <a:cubicBezTo>
                      <a:pt x="20515" y="11843"/>
                      <a:pt x="16846" y="401"/>
                      <a:pt x="16846" y="401"/>
                    </a:cubicBezTo>
                    <a:lnTo>
                      <a:pt x="850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48"/>
              <p:cNvSpPr/>
              <p:nvPr/>
            </p:nvSpPr>
            <p:spPr>
              <a:xfrm>
                <a:off x="2273450" y="3118500"/>
                <a:ext cx="95100" cy="733050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9322" extrusionOk="0">
                    <a:moveTo>
                      <a:pt x="1502" y="1"/>
                    </a:moveTo>
                    <a:cubicBezTo>
                      <a:pt x="1469" y="1"/>
                      <a:pt x="1402" y="68"/>
                      <a:pt x="1402" y="134"/>
                    </a:cubicBezTo>
                    <a:cubicBezTo>
                      <a:pt x="2303" y="7239"/>
                      <a:pt x="3036" y="14545"/>
                      <a:pt x="3570" y="21716"/>
                    </a:cubicBezTo>
                    <a:cubicBezTo>
                      <a:pt x="3470" y="22050"/>
                      <a:pt x="1635" y="26687"/>
                      <a:pt x="1" y="29188"/>
                    </a:cubicBezTo>
                    <a:cubicBezTo>
                      <a:pt x="1" y="29222"/>
                      <a:pt x="1" y="29255"/>
                      <a:pt x="34" y="29322"/>
                    </a:cubicBezTo>
                    <a:lnTo>
                      <a:pt x="68" y="29322"/>
                    </a:lnTo>
                    <a:cubicBezTo>
                      <a:pt x="112" y="29322"/>
                      <a:pt x="127" y="29292"/>
                      <a:pt x="142" y="29292"/>
                    </a:cubicBezTo>
                    <a:cubicBezTo>
                      <a:pt x="149" y="29292"/>
                      <a:pt x="157" y="29300"/>
                      <a:pt x="168" y="29322"/>
                    </a:cubicBezTo>
                    <a:cubicBezTo>
                      <a:pt x="1836" y="26720"/>
                      <a:pt x="3804" y="21816"/>
                      <a:pt x="3804" y="21750"/>
                    </a:cubicBezTo>
                    <a:lnTo>
                      <a:pt x="3804" y="21716"/>
                    </a:lnTo>
                    <a:cubicBezTo>
                      <a:pt x="3237" y="14511"/>
                      <a:pt x="2503" y="7239"/>
                      <a:pt x="1635" y="68"/>
                    </a:cubicBezTo>
                    <a:cubicBezTo>
                      <a:pt x="1635" y="34"/>
                      <a:pt x="1535" y="1"/>
                      <a:pt x="15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48"/>
              <p:cNvSpPr/>
              <p:nvPr/>
            </p:nvSpPr>
            <p:spPr>
              <a:xfrm>
                <a:off x="2311825" y="2037725"/>
                <a:ext cx="616300" cy="524750"/>
              </a:xfrm>
              <a:custGeom>
                <a:avLst/>
                <a:gdLst/>
                <a:ahLst/>
                <a:cxnLst/>
                <a:rect l="l" t="t" r="r" b="b"/>
                <a:pathLst>
                  <a:path w="24652" h="20990" extrusionOk="0">
                    <a:moveTo>
                      <a:pt x="0" y="1"/>
                    </a:moveTo>
                    <a:cubicBezTo>
                      <a:pt x="0" y="1"/>
                      <a:pt x="1068" y="7606"/>
                      <a:pt x="8873" y="18948"/>
                    </a:cubicBezTo>
                    <a:cubicBezTo>
                      <a:pt x="9628" y="20039"/>
                      <a:pt x="10429" y="20989"/>
                      <a:pt x="11545" y="20989"/>
                    </a:cubicBezTo>
                    <a:cubicBezTo>
                      <a:pt x="12304" y="20989"/>
                      <a:pt x="13209" y="20549"/>
                      <a:pt x="14344" y="19415"/>
                    </a:cubicBezTo>
                    <a:cubicBezTo>
                      <a:pt x="18780" y="14912"/>
                      <a:pt x="21549" y="11576"/>
                      <a:pt x="24651" y="7440"/>
                    </a:cubicBezTo>
                    <a:lnTo>
                      <a:pt x="21983" y="5538"/>
                    </a:lnTo>
                    <a:cubicBezTo>
                      <a:pt x="21982" y="5538"/>
                      <a:pt x="21982" y="5538"/>
                      <a:pt x="21981" y="5538"/>
                    </a:cubicBezTo>
                    <a:cubicBezTo>
                      <a:pt x="21878" y="5538"/>
                      <a:pt x="18904" y="8147"/>
                      <a:pt x="12109" y="14445"/>
                    </a:cubicBezTo>
                    <a:cubicBezTo>
                      <a:pt x="11142" y="12577"/>
                      <a:pt x="9774" y="9408"/>
                      <a:pt x="8473" y="6506"/>
                    </a:cubicBezTo>
                    <a:cubicBezTo>
                      <a:pt x="7139" y="3503"/>
                      <a:pt x="4537" y="1235"/>
                      <a:pt x="1435" y="368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E6C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48"/>
              <p:cNvSpPr/>
              <p:nvPr/>
            </p:nvSpPr>
            <p:spPr>
              <a:xfrm>
                <a:off x="2804675" y="2005125"/>
                <a:ext cx="198500" cy="2250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9000" extrusionOk="0">
                    <a:moveTo>
                      <a:pt x="3941" y="1"/>
                    </a:moveTo>
                    <a:cubicBezTo>
                      <a:pt x="3852" y="1"/>
                      <a:pt x="3765" y="29"/>
                      <a:pt x="3703" y="71"/>
                    </a:cubicBezTo>
                    <a:cubicBezTo>
                      <a:pt x="3603" y="171"/>
                      <a:pt x="3536" y="338"/>
                      <a:pt x="3503" y="471"/>
                    </a:cubicBezTo>
                    <a:cubicBezTo>
                      <a:pt x="2869" y="1972"/>
                      <a:pt x="2436" y="3506"/>
                      <a:pt x="2169" y="5074"/>
                    </a:cubicBezTo>
                    <a:cubicBezTo>
                      <a:pt x="1768" y="4541"/>
                      <a:pt x="1301" y="4007"/>
                      <a:pt x="668" y="3740"/>
                    </a:cubicBezTo>
                    <a:cubicBezTo>
                      <a:pt x="581" y="3711"/>
                      <a:pt x="481" y="3688"/>
                      <a:pt x="388" y="3688"/>
                    </a:cubicBezTo>
                    <a:cubicBezTo>
                      <a:pt x="267" y="3688"/>
                      <a:pt x="157" y="3727"/>
                      <a:pt x="101" y="3840"/>
                    </a:cubicBezTo>
                    <a:cubicBezTo>
                      <a:pt x="0" y="3973"/>
                      <a:pt x="101" y="4107"/>
                      <a:pt x="134" y="4240"/>
                    </a:cubicBezTo>
                    <a:cubicBezTo>
                      <a:pt x="367" y="4841"/>
                      <a:pt x="601" y="5408"/>
                      <a:pt x="834" y="6008"/>
                    </a:cubicBezTo>
                    <a:cubicBezTo>
                      <a:pt x="1035" y="6542"/>
                      <a:pt x="1301" y="7109"/>
                      <a:pt x="1635" y="7576"/>
                    </a:cubicBezTo>
                    <a:cubicBezTo>
                      <a:pt x="1969" y="8076"/>
                      <a:pt x="2369" y="8543"/>
                      <a:pt x="2936" y="8810"/>
                    </a:cubicBezTo>
                    <a:cubicBezTo>
                      <a:pt x="3212" y="8933"/>
                      <a:pt x="3531" y="8999"/>
                      <a:pt x="3856" y="8999"/>
                    </a:cubicBezTo>
                    <a:cubicBezTo>
                      <a:pt x="4238" y="8999"/>
                      <a:pt x="4629" y="8908"/>
                      <a:pt x="4971" y="8710"/>
                    </a:cubicBezTo>
                    <a:cubicBezTo>
                      <a:pt x="5371" y="8477"/>
                      <a:pt x="5671" y="8076"/>
                      <a:pt x="5871" y="7643"/>
                    </a:cubicBezTo>
                    <a:cubicBezTo>
                      <a:pt x="6071" y="7176"/>
                      <a:pt x="6105" y="6575"/>
                      <a:pt x="6172" y="6142"/>
                    </a:cubicBezTo>
                    <a:cubicBezTo>
                      <a:pt x="6805" y="5508"/>
                      <a:pt x="7339" y="4807"/>
                      <a:pt x="7806" y="4040"/>
                    </a:cubicBezTo>
                    <a:cubicBezTo>
                      <a:pt x="7839" y="3973"/>
                      <a:pt x="7939" y="3840"/>
                      <a:pt x="7939" y="3740"/>
                    </a:cubicBezTo>
                    <a:cubicBezTo>
                      <a:pt x="7939" y="3640"/>
                      <a:pt x="7939" y="3540"/>
                      <a:pt x="7839" y="3473"/>
                    </a:cubicBezTo>
                    <a:cubicBezTo>
                      <a:pt x="7776" y="3422"/>
                      <a:pt x="7707" y="3400"/>
                      <a:pt x="7637" y="3400"/>
                    </a:cubicBezTo>
                    <a:cubicBezTo>
                      <a:pt x="7525" y="3400"/>
                      <a:pt x="7409" y="3457"/>
                      <a:pt x="7306" y="3540"/>
                    </a:cubicBezTo>
                    <a:cubicBezTo>
                      <a:pt x="6839" y="3840"/>
                      <a:pt x="6338" y="4140"/>
                      <a:pt x="5971" y="4507"/>
                    </a:cubicBezTo>
                    <a:cubicBezTo>
                      <a:pt x="6438" y="3807"/>
                      <a:pt x="6839" y="3073"/>
                      <a:pt x="7272" y="2372"/>
                    </a:cubicBezTo>
                    <a:cubicBezTo>
                      <a:pt x="7339" y="2239"/>
                      <a:pt x="7406" y="2139"/>
                      <a:pt x="7439" y="2005"/>
                    </a:cubicBezTo>
                    <a:cubicBezTo>
                      <a:pt x="7439" y="1872"/>
                      <a:pt x="7439" y="1705"/>
                      <a:pt x="7306" y="1638"/>
                    </a:cubicBezTo>
                    <a:cubicBezTo>
                      <a:pt x="7239" y="1588"/>
                      <a:pt x="7181" y="1563"/>
                      <a:pt x="7122" y="1563"/>
                    </a:cubicBezTo>
                    <a:cubicBezTo>
                      <a:pt x="7064" y="1563"/>
                      <a:pt x="7005" y="1588"/>
                      <a:pt x="6939" y="1638"/>
                    </a:cubicBezTo>
                    <a:cubicBezTo>
                      <a:pt x="6805" y="1672"/>
                      <a:pt x="6739" y="1805"/>
                      <a:pt x="6639" y="1872"/>
                    </a:cubicBezTo>
                    <a:cubicBezTo>
                      <a:pt x="6105" y="2406"/>
                      <a:pt x="5571" y="3006"/>
                      <a:pt x="5004" y="3540"/>
                    </a:cubicBezTo>
                    <a:cubicBezTo>
                      <a:pt x="5438" y="2673"/>
                      <a:pt x="5838" y="1739"/>
                      <a:pt x="6138" y="838"/>
                    </a:cubicBezTo>
                    <a:cubicBezTo>
                      <a:pt x="6172" y="704"/>
                      <a:pt x="6238" y="638"/>
                      <a:pt x="6172" y="504"/>
                    </a:cubicBezTo>
                    <a:cubicBezTo>
                      <a:pt x="6172" y="371"/>
                      <a:pt x="6105" y="237"/>
                      <a:pt x="6005" y="204"/>
                    </a:cubicBezTo>
                    <a:cubicBezTo>
                      <a:pt x="5977" y="190"/>
                      <a:pt x="5938" y="182"/>
                      <a:pt x="5892" y="182"/>
                    </a:cubicBezTo>
                    <a:cubicBezTo>
                      <a:pt x="5827" y="182"/>
                      <a:pt x="5749" y="198"/>
                      <a:pt x="5671" y="237"/>
                    </a:cubicBezTo>
                    <a:cubicBezTo>
                      <a:pt x="5604" y="304"/>
                      <a:pt x="5504" y="404"/>
                      <a:pt x="5438" y="504"/>
                    </a:cubicBezTo>
                    <a:cubicBezTo>
                      <a:pt x="4804" y="1338"/>
                      <a:pt x="4203" y="2206"/>
                      <a:pt x="3770" y="3173"/>
                    </a:cubicBezTo>
                    <a:cubicBezTo>
                      <a:pt x="4003" y="2306"/>
                      <a:pt x="4170" y="1405"/>
                      <a:pt x="4203" y="538"/>
                    </a:cubicBezTo>
                    <a:cubicBezTo>
                      <a:pt x="4203" y="371"/>
                      <a:pt x="4203" y="171"/>
                      <a:pt x="4103" y="37"/>
                    </a:cubicBezTo>
                    <a:cubicBezTo>
                      <a:pt x="4052" y="12"/>
                      <a:pt x="3997" y="1"/>
                      <a:pt x="3941" y="1"/>
                    </a:cubicBezTo>
                    <a:close/>
                  </a:path>
                </a:pathLst>
              </a:custGeom>
              <a:solidFill>
                <a:srgbClr val="9E6C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48"/>
              <p:cNvSpPr/>
              <p:nvPr/>
            </p:nvSpPr>
            <p:spPr>
              <a:xfrm>
                <a:off x="2118350" y="4349400"/>
                <a:ext cx="341925" cy="114900"/>
              </a:xfrm>
              <a:custGeom>
                <a:avLst/>
                <a:gdLst/>
                <a:ahLst/>
                <a:cxnLst/>
                <a:rect l="l" t="t" r="r" b="b"/>
                <a:pathLst>
                  <a:path w="13677" h="4596" extrusionOk="0">
                    <a:moveTo>
                      <a:pt x="5204" y="0"/>
                    </a:moveTo>
                    <a:lnTo>
                      <a:pt x="534" y="100"/>
                    </a:lnTo>
                    <a:cubicBezTo>
                      <a:pt x="1" y="2001"/>
                      <a:pt x="1001" y="4270"/>
                      <a:pt x="1001" y="4270"/>
                    </a:cubicBezTo>
                    <a:cubicBezTo>
                      <a:pt x="1001" y="4270"/>
                      <a:pt x="3295" y="4596"/>
                      <a:pt x="6676" y="4596"/>
                    </a:cubicBezTo>
                    <a:cubicBezTo>
                      <a:pt x="8705" y="4596"/>
                      <a:pt x="11125" y="4478"/>
                      <a:pt x="13677" y="4103"/>
                    </a:cubicBezTo>
                    <a:cubicBezTo>
                      <a:pt x="13610" y="2102"/>
                      <a:pt x="10942" y="1968"/>
                      <a:pt x="8240" y="1268"/>
                    </a:cubicBezTo>
                    <a:cubicBezTo>
                      <a:pt x="7206" y="1001"/>
                      <a:pt x="6105" y="634"/>
                      <a:pt x="52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48"/>
              <p:cNvSpPr/>
              <p:nvPr/>
            </p:nvSpPr>
            <p:spPr>
              <a:xfrm>
                <a:off x="2130025" y="4349400"/>
                <a:ext cx="194325" cy="47250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1890" extrusionOk="0">
                    <a:moveTo>
                      <a:pt x="4704" y="0"/>
                    </a:moveTo>
                    <a:lnTo>
                      <a:pt x="1" y="100"/>
                    </a:lnTo>
                    <a:cubicBezTo>
                      <a:pt x="1" y="100"/>
                      <a:pt x="3979" y="1889"/>
                      <a:pt x="6267" y="1889"/>
                    </a:cubicBezTo>
                    <a:cubicBezTo>
                      <a:pt x="6859" y="1889"/>
                      <a:pt x="7338" y="1770"/>
                      <a:pt x="7606" y="1468"/>
                    </a:cubicBezTo>
                    <a:cubicBezTo>
                      <a:pt x="7706" y="1434"/>
                      <a:pt x="7739" y="1368"/>
                      <a:pt x="7773" y="1301"/>
                    </a:cubicBezTo>
                    <a:cubicBezTo>
                      <a:pt x="6705" y="1001"/>
                      <a:pt x="5638" y="667"/>
                      <a:pt x="4704" y="0"/>
                    </a:cubicBezTo>
                    <a:close/>
                  </a:path>
                </a:pathLst>
              </a:custGeom>
              <a:solidFill>
                <a:srgbClr val="9E6C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48"/>
              <p:cNvSpPr/>
              <p:nvPr/>
            </p:nvSpPr>
            <p:spPr>
              <a:xfrm>
                <a:off x="1881525" y="2765750"/>
                <a:ext cx="421150" cy="1594825"/>
              </a:xfrm>
              <a:custGeom>
                <a:avLst/>
                <a:gdLst/>
                <a:ahLst/>
                <a:cxnLst/>
                <a:rect l="l" t="t" r="r" b="b"/>
                <a:pathLst>
                  <a:path w="16846" h="63793" extrusionOk="0">
                    <a:moveTo>
                      <a:pt x="5804" y="1"/>
                    </a:moveTo>
                    <a:lnTo>
                      <a:pt x="5804" y="1"/>
                    </a:lnTo>
                    <a:cubicBezTo>
                      <a:pt x="0" y="14011"/>
                      <a:pt x="8673" y="32190"/>
                      <a:pt x="10041" y="63479"/>
                    </a:cubicBezTo>
                    <a:cubicBezTo>
                      <a:pt x="10942" y="63676"/>
                      <a:pt x="11731" y="63792"/>
                      <a:pt x="12474" y="63792"/>
                    </a:cubicBezTo>
                    <a:cubicBezTo>
                      <a:pt x="13243" y="63792"/>
                      <a:pt x="13964" y="63668"/>
                      <a:pt x="14711" y="63379"/>
                    </a:cubicBezTo>
                    <a:cubicBezTo>
                      <a:pt x="15845" y="41631"/>
                      <a:pt x="16479" y="13510"/>
                      <a:pt x="16845" y="13477"/>
                    </a:cubicBezTo>
                    <a:lnTo>
                      <a:pt x="16845" y="468"/>
                    </a:lnTo>
                    <a:lnTo>
                      <a:pt x="580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48"/>
              <p:cNvSpPr/>
              <p:nvPr/>
            </p:nvSpPr>
            <p:spPr>
              <a:xfrm>
                <a:off x="1989925" y="2819125"/>
                <a:ext cx="170150" cy="1483600"/>
              </a:xfrm>
              <a:custGeom>
                <a:avLst/>
                <a:gdLst/>
                <a:ahLst/>
                <a:cxnLst/>
                <a:rect l="l" t="t" r="r" b="b"/>
                <a:pathLst>
                  <a:path w="6806" h="59344" extrusionOk="0">
                    <a:moveTo>
                      <a:pt x="1835" y="1"/>
                    </a:moveTo>
                    <a:cubicBezTo>
                      <a:pt x="1802" y="1"/>
                      <a:pt x="1702" y="34"/>
                      <a:pt x="1702" y="101"/>
                    </a:cubicBezTo>
                    <a:cubicBezTo>
                      <a:pt x="1" y="6639"/>
                      <a:pt x="167" y="14344"/>
                      <a:pt x="2235" y="23718"/>
                    </a:cubicBezTo>
                    <a:cubicBezTo>
                      <a:pt x="4537" y="34158"/>
                      <a:pt x="6005" y="46134"/>
                      <a:pt x="6539" y="59243"/>
                    </a:cubicBezTo>
                    <a:cubicBezTo>
                      <a:pt x="6539" y="59276"/>
                      <a:pt x="6572" y="59343"/>
                      <a:pt x="6639" y="59343"/>
                    </a:cubicBezTo>
                    <a:cubicBezTo>
                      <a:pt x="6705" y="59343"/>
                      <a:pt x="6739" y="59310"/>
                      <a:pt x="6805" y="59243"/>
                    </a:cubicBezTo>
                    <a:cubicBezTo>
                      <a:pt x="6205" y="46067"/>
                      <a:pt x="4771" y="34125"/>
                      <a:pt x="2469" y="23684"/>
                    </a:cubicBezTo>
                    <a:cubicBezTo>
                      <a:pt x="367" y="14344"/>
                      <a:pt x="201" y="6639"/>
                      <a:pt x="1902" y="134"/>
                    </a:cubicBezTo>
                    <a:cubicBezTo>
                      <a:pt x="1902" y="101"/>
                      <a:pt x="1869" y="1"/>
                      <a:pt x="18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48"/>
              <p:cNvSpPr/>
              <p:nvPr/>
            </p:nvSpPr>
            <p:spPr>
              <a:xfrm>
                <a:off x="2012450" y="2033200"/>
                <a:ext cx="469525" cy="758625"/>
              </a:xfrm>
              <a:custGeom>
                <a:avLst/>
                <a:gdLst/>
                <a:ahLst/>
                <a:cxnLst/>
                <a:rect l="l" t="t" r="r" b="b"/>
                <a:pathLst>
                  <a:path w="18781" h="30345" extrusionOk="0">
                    <a:moveTo>
                      <a:pt x="8969" y="0"/>
                    </a:moveTo>
                    <a:cubicBezTo>
                      <a:pt x="7841" y="0"/>
                      <a:pt x="6576" y="66"/>
                      <a:pt x="5738" y="215"/>
                    </a:cubicBezTo>
                    <a:lnTo>
                      <a:pt x="5437" y="215"/>
                    </a:lnTo>
                    <a:cubicBezTo>
                      <a:pt x="5104" y="215"/>
                      <a:pt x="4804" y="249"/>
                      <a:pt x="4470" y="282"/>
                    </a:cubicBezTo>
                    <a:cubicBezTo>
                      <a:pt x="2836" y="515"/>
                      <a:pt x="1134" y="1116"/>
                      <a:pt x="300" y="2017"/>
                    </a:cubicBezTo>
                    <a:cubicBezTo>
                      <a:pt x="334" y="2017"/>
                      <a:pt x="167" y="4885"/>
                      <a:pt x="0" y="10056"/>
                    </a:cubicBezTo>
                    <a:cubicBezTo>
                      <a:pt x="0" y="10056"/>
                      <a:pt x="4403" y="18195"/>
                      <a:pt x="567" y="29369"/>
                    </a:cubicBezTo>
                    <a:cubicBezTo>
                      <a:pt x="3487" y="30099"/>
                      <a:pt x="7398" y="30345"/>
                      <a:pt x="10855" y="30345"/>
                    </a:cubicBezTo>
                    <a:cubicBezTo>
                      <a:pt x="14822" y="30345"/>
                      <a:pt x="18192" y="30022"/>
                      <a:pt x="18780" y="29736"/>
                    </a:cubicBezTo>
                    <a:cubicBezTo>
                      <a:pt x="16946" y="24099"/>
                      <a:pt x="16912" y="22364"/>
                      <a:pt x="16779" y="16794"/>
                    </a:cubicBezTo>
                    <a:cubicBezTo>
                      <a:pt x="17012" y="16460"/>
                      <a:pt x="17279" y="16093"/>
                      <a:pt x="17446" y="15726"/>
                    </a:cubicBezTo>
                    <a:cubicBezTo>
                      <a:pt x="18013" y="14592"/>
                      <a:pt x="18280" y="13425"/>
                      <a:pt x="18280" y="12291"/>
                    </a:cubicBezTo>
                    <a:cubicBezTo>
                      <a:pt x="18280" y="10556"/>
                      <a:pt x="17646" y="8921"/>
                      <a:pt x="16612" y="7554"/>
                    </a:cubicBezTo>
                    <a:cubicBezTo>
                      <a:pt x="16178" y="4118"/>
                      <a:pt x="15912" y="2083"/>
                      <a:pt x="15445" y="1449"/>
                    </a:cubicBezTo>
                    <a:cubicBezTo>
                      <a:pt x="15178" y="1183"/>
                      <a:pt x="14477" y="849"/>
                      <a:pt x="13577" y="582"/>
                    </a:cubicBezTo>
                    <a:lnTo>
                      <a:pt x="12409" y="282"/>
                    </a:lnTo>
                    <a:cubicBezTo>
                      <a:pt x="12009" y="249"/>
                      <a:pt x="11608" y="182"/>
                      <a:pt x="11242" y="115"/>
                    </a:cubicBezTo>
                    <a:lnTo>
                      <a:pt x="11108" y="115"/>
                    </a:lnTo>
                    <a:cubicBezTo>
                      <a:pt x="10666" y="42"/>
                      <a:pt x="9860" y="0"/>
                      <a:pt x="89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48"/>
              <p:cNvSpPr/>
              <p:nvPr/>
            </p:nvSpPr>
            <p:spPr>
              <a:xfrm>
                <a:off x="2120850" y="2032375"/>
                <a:ext cx="170150" cy="77175"/>
              </a:xfrm>
              <a:custGeom>
                <a:avLst/>
                <a:gdLst/>
                <a:ahLst/>
                <a:cxnLst/>
                <a:rect l="l" t="t" r="r" b="b"/>
                <a:pathLst>
                  <a:path w="6806" h="3087" extrusionOk="0">
                    <a:moveTo>
                      <a:pt x="4586" y="0"/>
                    </a:moveTo>
                    <a:cubicBezTo>
                      <a:pt x="3448" y="0"/>
                      <a:pt x="2173" y="66"/>
                      <a:pt x="1335" y="215"/>
                    </a:cubicBezTo>
                    <a:lnTo>
                      <a:pt x="1068" y="215"/>
                    </a:lnTo>
                    <a:cubicBezTo>
                      <a:pt x="734" y="215"/>
                      <a:pt x="434" y="248"/>
                      <a:pt x="101" y="282"/>
                    </a:cubicBezTo>
                    <a:cubicBezTo>
                      <a:pt x="1" y="415"/>
                      <a:pt x="1" y="615"/>
                      <a:pt x="67" y="782"/>
                    </a:cubicBezTo>
                    <a:cubicBezTo>
                      <a:pt x="134" y="1082"/>
                      <a:pt x="434" y="1282"/>
                      <a:pt x="768" y="1282"/>
                    </a:cubicBezTo>
                    <a:cubicBezTo>
                      <a:pt x="634" y="1583"/>
                      <a:pt x="768" y="1916"/>
                      <a:pt x="968" y="2150"/>
                    </a:cubicBezTo>
                    <a:cubicBezTo>
                      <a:pt x="1135" y="2383"/>
                      <a:pt x="1435" y="2483"/>
                      <a:pt x="1735" y="2550"/>
                    </a:cubicBezTo>
                    <a:cubicBezTo>
                      <a:pt x="2002" y="2550"/>
                      <a:pt x="2302" y="2483"/>
                      <a:pt x="2602" y="2383"/>
                    </a:cubicBezTo>
                    <a:cubicBezTo>
                      <a:pt x="2919" y="2795"/>
                      <a:pt x="3416" y="3086"/>
                      <a:pt x="3922" y="3086"/>
                    </a:cubicBezTo>
                    <a:cubicBezTo>
                      <a:pt x="3949" y="3086"/>
                      <a:pt x="3976" y="3085"/>
                      <a:pt x="4003" y="3084"/>
                    </a:cubicBezTo>
                    <a:cubicBezTo>
                      <a:pt x="4571" y="3050"/>
                      <a:pt x="5071" y="2717"/>
                      <a:pt x="5304" y="2250"/>
                    </a:cubicBezTo>
                    <a:cubicBezTo>
                      <a:pt x="5416" y="2305"/>
                      <a:pt x="5545" y="2331"/>
                      <a:pt x="5679" y="2331"/>
                    </a:cubicBezTo>
                    <a:cubicBezTo>
                      <a:pt x="5946" y="2331"/>
                      <a:pt x="6227" y="2227"/>
                      <a:pt x="6405" y="2050"/>
                    </a:cubicBezTo>
                    <a:cubicBezTo>
                      <a:pt x="6639" y="1749"/>
                      <a:pt x="6739" y="1282"/>
                      <a:pt x="6505" y="949"/>
                    </a:cubicBezTo>
                    <a:cubicBezTo>
                      <a:pt x="6739" y="749"/>
                      <a:pt x="6805" y="382"/>
                      <a:pt x="6739" y="115"/>
                    </a:cubicBezTo>
                    <a:cubicBezTo>
                      <a:pt x="6297" y="41"/>
                      <a:pt x="5484" y="0"/>
                      <a:pt x="45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48"/>
              <p:cNvSpPr/>
              <p:nvPr/>
            </p:nvSpPr>
            <p:spPr>
              <a:xfrm>
                <a:off x="2260125" y="1631600"/>
                <a:ext cx="187650" cy="368650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4746" extrusionOk="0">
                    <a:moveTo>
                      <a:pt x="5838" y="1"/>
                    </a:moveTo>
                    <a:cubicBezTo>
                      <a:pt x="4503" y="1168"/>
                      <a:pt x="3336" y="2669"/>
                      <a:pt x="2569" y="4304"/>
                    </a:cubicBezTo>
                    <a:cubicBezTo>
                      <a:pt x="1068" y="7506"/>
                      <a:pt x="1068" y="11342"/>
                      <a:pt x="0" y="14745"/>
                    </a:cubicBezTo>
                    <a:cubicBezTo>
                      <a:pt x="35" y="14745"/>
                      <a:pt x="70" y="14745"/>
                      <a:pt x="105" y="14745"/>
                    </a:cubicBezTo>
                    <a:cubicBezTo>
                      <a:pt x="2645" y="14745"/>
                      <a:pt x="5427" y="13551"/>
                      <a:pt x="7105" y="11643"/>
                    </a:cubicBezTo>
                    <a:cubicBezTo>
                      <a:pt x="7506" y="7773"/>
                      <a:pt x="7039" y="3737"/>
                      <a:pt x="58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48"/>
              <p:cNvSpPr/>
              <p:nvPr/>
            </p:nvSpPr>
            <p:spPr>
              <a:xfrm>
                <a:off x="2112525" y="1579925"/>
                <a:ext cx="304400" cy="497775"/>
              </a:xfrm>
              <a:custGeom>
                <a:avLst/>
                <a:gdLst/>
                <a:ahLst/>
                <a:cxnLst/>
                <a:rect l="l" t="t" r="r" b="b"/>
                <a:pathLst>
                  <a:path w="12176" h="19911" extrusionOk="0">
                    <a:moveTo>
                      <a:pt x="5746" y="1"/>
                    </a:moveTo>
                    <a:cubicBezTo>
                      <a:pt x="3832" y="1"/>
                      <a:pt x="1916" y="697"/>
                      <a:pt x="1001" y="2368"/>
                    </a:cubicBezTo>
                    <a:cubicBezTo>
                      <a:pt x="133" y="3903"/>
                      <a:pt x="0" y="9974"/>
                      <a:pt x="0" y="9974"/>
                    </a:cubicBezTo>
                    <a:cubicBezTo>
                      <a:pt x="0" y="9974"/>
                      <a:pt x="1635" y="13576"/>
                      <a:pt x="1601" y="18346"/>
                    </a:cubicBezTo>
                    <a:cubicBezTo>
                      <a:pt x="2271" y="19409"/>
                      <a:pt x="3414" y="19910"/>
                      <a:pt x="4397" y="19910"/>
                    </a:cubicBezTo>
                    <a:cubicBezTo>
                      <a:pt x="5421" y="19910"/>
                      <a:pt x="6272" y="19367"/>
                      <a:pt x="6238" y="18346"/>
                    </a:cubicBezTo>
                    <a:cubicBezTo>
                      <a:pt x="6238" y="14744"/>
                      <a:pt x="7572" y="14977"/>
                      <a:pt x="9574" y="13243"/>
                    </a:cubicBezTo>
                    <a:cubicBezTo>
                      <a:pt x="11308" y="11741"/>
                      <a:pt x="12175" y="9173"/>
                      <a:pt x="11008" y="2902"/>
                    </a:cubicBezTo>
                    <a:cubicBezTo>
                      <a:pt x="10707" y="1170"/>
                      <a:pt x="8227" y="1"/>
                      <a:pt x="5746" y="1"/>
                    </a:cubicBezTo>
                    <a:close/>
                  </a:path>
                </a:pathLst>
              </a:custGeom>
              <a:solidFill>
                <a:srgbClr val="9E6C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48"/>
              <p:cNvSpPr/>
              <p:nvPr/>
            </p:nvSpPr>
            <p:spPr>
              <a:xfrm>
                <a:off x="2250100" y="1774200"/>
                <a:ext cx="233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35" extrusionOk="0">
                    <a:moveTo>
                      <a:pt x="468" y="1"/>
                    </a:moveTo>
                    <a:cubicBezTo>
                      <a:pt x="201" y="1"/>
                      <a:pt x="1" y="234"/>
                      <a:pt x="1" y="468"/>
                    </a:cubicBezTo>
                    <a:cubicBezTo>
                      <a:pt x="1" y="735"/>
                      <a:pt x="201" y="935"/>
                      <a:pt x="468" y="935"/>
                    </a:cubicBezTo>
                    <a:cubicBezTo>
                      <a:pt x="735" y="935"/>
                      <a:pt x="935" y="735"/>
                      <a:pt x="935" y="468"/>
                    </a:cubicBezTo>
                    <a:cubicBezTo>
                      <a:pt x="935" y="234"/>
                      <a:pt x="735" y="1"/>
                      <a:pt x="468" y="1"/>
                    </a:cubicBezTo>
                    <a:close/>
                  </a:path>
                </a:pathLst>
              </a:custGeom>
              <a:solidFill>
                <a:srgbClr val="1B1B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48"/>
              <p:cNvSpPr/>
              <p:nvPr/>
            </p:nvSpPr>
            <p:spPr>
              <a:xfrm>
                <a:off x="2261775" y="1778375"/>
                <a:ext cx="8375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68" extrusionOk="0">
                    <a:moveTo>
                      <a:pt x="168" y="1"/>
                    </a:moveTo>
                    <a:cubicBezTo>
                      <a:pt x="101" y="34"/>
                      <a:pt x="1" y="101"/>
                      <a:pt x="1" y="168"/>
                    </a:cubicBezTo>
                    <a:cubicBezTo>
                      <a:pt x="1" y="268"/>
                      <a:pt x="101" y="368"/>
                      <a:pt x="168" y="368"/>
                    </a:cubicBezTo>
                    <a:cubicBezTo>
                      <a:pt x="268" y="368"/>
                      <a:pt x="335" y="268"/>
                      <a:pt x="335" y="168"/>
                    </a:cubicBezTo>
                    <a:cubicBezTo>
                      <a:pt x="335" y="101"/>
                      <a:pt x="268" y="1"/>
                      <a:pt x="1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48"/>
              <p:cNvSpPr/>
              <p:nvPr/>
            </p:nvSpPr>
            <p:spPr>
              <a:xfrm>
                <a:off x="2341000" y="1775050"/>
                <a:ext cx="23375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01" extrusionOk="0">
                    <a:moveTo>
                      <a:pt x="468" y="0"/>
                    </a:moveTo>
                    <a:cubicBezTo>
                      <a:pt x="268" y="0"/>
                      <a:pt x="1" y="200"/>
                      <a:pt x="1" y="434"/>
                    </a:cubicBezTo>
                    <a:cubicBezTo>
                      <a:pt x="1" y="701"/>
                      <a:pt x="201" y="901"/>
                      <a:pt x="468" y="901"/>
                    </a:cubicBezTo>
                    <a:cubicBezTo>
                      <a:pt x="701" y="901"/>
                      <a:pt x="935" y="701"/>
                      <a:pt x="935" y="434"/>
                    </a:cubicBezTo>
                    <a:cubicBezTo>
                      <a:pt x="935" y="200"/>
                      <a:pt x="701" y="0"/>
                      <a:pt x="468" y="0"/>
                    </a:cubicBezTo>
                    <a:close/>
                  </a:path>
                </a:pathLst>
              </a:custGeom>
              <a:solidFill>
                <a:srgbClr val="1B1B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48"/>
              <p:cNvSpPr/>
              <p:nvPr/>
            </p:nvSpPr>
            <p:spPr>
              <a:xfrm>
                <a:off x="2353525" y="1778375"/>
                <a:ext cx="8350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68" extrusionOk="0">
                    <a:moveTo>
                      <a:pt x="167" y="1"/>
                    </a:moveTo>
                    <a:cubicBezTo>
                      <a:pt x="100" y="34"/>
                      <a:pt x="0" y="101"/>
                      <a:pt x="0" y="168"/>
                    </a:cubicBezTo>
                    <a:cubicBezTo>
                      <a:pt x="0" y="268"/>
                      <a:pt x="100" y="368"/>
                      <a:pt x="167" y="368"/>
                    </a:cubicBezTo>
                    <a:cubicBezTo>
                      <a:pt x="267" y="368"/>
                      <a:pt x="334" y="268"/>
                      <a:pt x="334" y="168"/>
                    </a:cubicBezTo>
                    <a:cubicBezTo>
                      <a:pt x="334" y="101"/>
                      <a:pt x="267" y="1"/>
                      <a:pt x="1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48"/>
              <p:cNvSpPr/>
              <p:nvPr/>
            </p:nvSpPr>
            <p:spPr>
              <a:xfrm>
                <a:off x="2331000" y="1733100"/>
                <a:ext cx="54225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850" extrusionOk="0">
                    <a:moveTo>
                      <a:pt x="1014" y="0"/>
                    </a:moveTo>
                    <a:cubicBezTo>
                      <a:pt x="698" y="0"/>
                      <a:pt x="378" y="93"/>
                      <a:pt x="101" y="277"/>
                    </a:cubicBezTo>
                    <a:cubicBezTo>
                      <a:pt x="1" y="377"/>
                      <a:pt x="1" y="578"/>
                      <a:pt x="67" y="678"/>
                    </a:cubicBezTo>
                    <a:cubicBezTo>
                      <a:pt x="101" y="711"/>
                      <a:pt x="101" y="744"/>
                      <a:pt x="134" y="744"/>
                    </a:cubicBezTo>
                    <a:cubicBezTo>
                      <a:pt x="169" y="771"/>
                      <a:pt x="204" y="781"/>
                      <a:pt x="240" y="781"/>
                    </a:cubicBezTo>
                    <a:cubicBezTo>
                      <a:pt x="338" y="781"/>
                      <a:pt x="436" y="702"/>
                      <a:pt x="534" y="678"/>
                    </a:cubicBezTo>
                    <a:cubicBezTo>
                      <a:pt x="634" y="578"/>
                      <a:pt x="835" y="544"/>
                      <a:pt x="935" y="544"/>
                    </a:cubicBezTo>
                    <a:cubicBezTo>
                      <a:pt x="978" y="539"/>
                      <a:pt x="1022" y="536"/>
                      <a:pt x="1067" y="536"/>
                    </a:cubicBezTo>
                    <a:cubicBezTo>
                      <a:pt x="1297" y="536"/>
                      <a:pt x="1540" y="610"/>
                      <a:pt x="1735" y="778"/>
                    </a:cubicBezTo>
                    <a:cubicBezTo>
                      <a:pt x="1782" y="824"/>
                      <a:pt x="1835" y="849"/>
                      <a:pt x="1889" y="849"/>
                    </a:cubicBezTo>
                    <a:cubicBezTo>
                      <a:pt x="1952" y="849"/>
                      <a:pt x="2015" y="816"/>
                      <a:pt x="2069" y="744"/>
                    </a:cubicBezTo>
                    <a:cubicBezTo>
                      <a:pt x="2169" y="644"/>
                      <a:pt x="2169" y="444"/>
                      <a:pt x="2035" y="377"/>
                    </a:cubicBezTo>
                    <a:cubicBezTo>
                      <a:pt x="1748" y="126"/>
                      <a:pt x="1383" y="0"/>
                      <a:pt x="10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48"/>
              <p:cNvSpPr/>
              <p:nvPr/>
            </p:nvSpPr>
            <p:spPr>
              <a:xfrm>
                <a:off x="2229275" y="1733100"/>
                <a:ext cx="61725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850" extrusionOk="0">
                    <a:moveTo>
                      <a:pt x="1323" y="0"/>
                    </a:moveTo>
                    <a:cubicBezTo>
                      <a:pt x="910" y="0"/>
                      <a:pt x="493" y="126"/>
                      <a:pt x="133" y="377"/>
                    </a:cubicBezTo>
                    <a:cubicBezTo>
                      <a:pt x="0" y="444"/>
                      <a:pt x="0" y="644"/>
                      <a:pt x="100" y="744"/>
                    </a:cubicBezTo>
                    <a:cubicBezTo>
                      <a:pt x="136" y="816"/>
                      <a:pt x="200" y="849"/>
                      <a:pt x="273" y="849"/>
                    </a:cubicBezTo>
                    <a:cubicBezTo>
                      <a:pt x="336" y="849"/>
                      <a:pt x="405" y="824"/>
                      <a:pt x="467" y="778"/>
                    </a:cubicBezTo>
                    <a:cubicBezTo>
                      <a:pt x="691" y="610"/>
                      <a:pt x="961" y="536"/>
                      <a:pt x="1239" y="536"/>
                    </a:cubicBezTo>
                    <a:cubicBezTo>
                      <a:pt x="1293" y="536"/>
                      <a:pt x="1347" y="539"/>
                      <a:pt x="1401" y="544"/>
                    </a:cubicBezTo>
                    <a:cubicBezTo>
                      <a:pt x="1568" y="544"/>
                      <a:pt x="1735" y="578"/>
                      <a:pt x="1901" y="678"/>
                    </a:cubicBezTo>
                    <a:cubicBezTo>
                      <a:pt x="1975" y="702"/>
                      <a:pt x="2067" y="781"/>
                      <a:pt x="2176" y="781"/>
                    </a:cubicBezTo>
                    <a:cubicBezTo>
                      <a:pt x="2216" y="781"/>
                      <a:pt x="2258" y="771"/>
                      <a:pt x="2302" y="744"/>
                    </a:cubicBezTo>
                    <a:cubicBezTo>
                      <a:pt x="2335" y="744"/>
                      <a:pt x="2402" y="711"/>
                      <a:pt x="2402" y="678"/>
                    </a:cubicBezTo>
                    <a:cubicBezTo>
                      <a:pt x="2468" y="578"/>
                      <a:pt x="2468" y="377"/>
                      <a:pt x="2335" y="277"/>
                    </a:cubicBezTo>
                    <a:cubicBezTo>
                      <a:pt x="2027" y="93"/>
                      <a:pt x="1677" y="0"/>
                      <a:pt x="13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48"/>
              <p:cNvSpPr/>
              <p:nvPr/>
            </p:nvSpPr>
            <p:spPr>
              <a:xfrm>
                <a:off x="2310150" y="1802275"/>
                <a:ext cx="20875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646" extrusionOk="0">
                    <a:moveTo>
                      <a:pt x="434" y="0"/>
                    </a:moveTo>
                    <a:cubicBezTo>
                      <a:pt x="320" y="0"/>
                      <a:pt x="187" y="44"/>
                      <a:pt x="34" y="146"/>
                    </a:cubicBezTo>
                    <a:cubicBezTo>
                      <a:pt x="1" y="146"/>
                      <a:pt x="1" y="179"/>
                      <a:pt x="34" y="246"/>
                    </a:cubicBezTo>
                    <a:cubicBezTo>
                      <a:pt x="34" y="262"/>
                      <a:pt x="42" y="271"/>
                      <a:pt x="55" y="271"/>
                    </a:cubicBezTo>
                    <a:cubicBezTo>
                      <a:pt x="67" y="271"/>
                      <a:pt x="84" y="262"/>
                      <a:pt x="101" y="246"/>
                    </a:cubicBezTo>
                    <a:cubicBezTo>
                      <a:pt x="226" y="171"/>
                      <a:pt x="332" y="133"/>
                      <a:pt x="420" y="133"/>
                    </a:cubicBezTo>
                    <a:cubicBezTo>
                      <a:pt x="449" y="133"/>
                      <a:pt x="476" y="137"/>
                      <a:pt x="501" y="146"/>
                    </a:cubicBezTo>
                    <a:cubicBezTo>
                      <a:pt x="601" y="179"/>
                      <a:pt x="668" y="312"/>
                      <a:pt x="568" y="579"/>
                    </a:cubicBezTo>
                    <a:cubicBezTo>
                      <a:pt x="601" y="613"/>
                      <a:pt x="601" y="646"/>
                      <a:pt x="668" y="646"/>
                    </a:cubicBezTo>
                    <a:cubicBezTo>
                      <a:pt x="701" y="646"/>
                      <a:pt x="701" y="646"/>
                      <a:pt x="701" y="613"/>
                    </a:cubicBezTo>
                    <a:cubicBezTo>
                      <a:pt x="835" y="179"/>
                      <a:pt x="701" y="45"/>
                      <a:pt x="534" y="12"/>
                    </a:cubicBezTo>
                    <a:cubicBezTo>
                      <a:pt x="503" y="4"/>
                      <a:pt x="470" y="0"/>
                      <a:pt x="434" y="0"/>
                    </a:cubicBezTo>
                    <a:close/>
                  </a:path>
                </a:pathLst>
              </a:custGeom>
              <a:solidFill>
                <a:srgbClr val="875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48"/>
              <p:cNvSpPr/>
              <p:nvPr/>
            </p:nvSpPr>
            <p:spPr>
              <a:xfrm>
                <a:off x="2269300" y="1834850"/>
                <a:ext cx="70900" cy="3445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1378" extrusionOk="0">
                    <a:moveTo>
                      <a:pt x="488" y="1"/>
                    </a:moveTo>
                    <a:cubicBezTo>
                      <a:pt x="359" y="1"/>
                      <a:pt x="260" y="35"/>
                      <a:pt x="200" y="143"/>
                    </a:cubicBezTo>
                    <a:cubicBezTo>
                      <a:pt x="0" y="477"/>
                      <a:pt x="501" y="1378"/>
                      <a:pt x="1401" y="1378"/>
                    </a:cubicBezTo>
                    <a:cubicBezTo>
                      <a:pt x="2335" y="1378"/>
                      <a:pt x="2836" y="510"/>
                      <a:pt x="2635" y="143"/>
                    </a:cubicBezTo>
                    <a:cubicBezTo>
                      <a:pt x="2575" y="35"/>
                      <a:pt x="2472" y="1"/>
                      <a:pt x="2338" y="1"/>
                    </a:cubicBezTo>
                    <a:cubicBezTo>
                      <a:pt x="2100" y="1"/>
                      <a:pt x="1764" y="110"/>
                      <a:pt x="1401" y="110"/>
                    </a:cubicBezTo>
                    <a:cubicBezTo>
                      <a:pt x="1038" y="110"/>
                      <a:pt x="716" y="1"/>
                      <a:pt x="488" y="1"/>
                    </a:cubicBezTo>
                    <a:close/>
                  </a:path>
                </a:pathLst>
              </a:custGeom>
              <a:solidFill>
                <a:srgbClr val="8E4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48"/>
              <p:cNvSpPr/>
              <p:nvPr/>
            </p:nvSpPr>
            <p:spPr>
              <a:xfrm>
                <a:off x="2276800" y="1851775"/>
                <a:ext cx="50050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701" extrusionOk="0">
                    <a:moveTo>
                      <a:pt x="534" y="0"/>
                    </a:moveTo>
                    <a:cubicBezTo>
                      <a:pt x="367" y="0"/>
                      <a:pt x="167" y="0"/>
                      <a:pt x="0" y="34"/>
                    </a:cubicBezTo>
                    <a:cubicBezTo>
                      <a:pt x="167" y="367"/>
                      <a:pt x="534" y="701"/>
                      <a:pt x="1068" y="701"/>
                    </a:cubicBezTo>
                    <a:cubicBezTo>
                      <a:pt x="1501" y="701"/>
                      <a:pt x="1768" y="534"/>
                      <a:pt x="2002" y="334"/>
                    </a:cubicBezTo>
                    <a:cubicBezTo>
                      <a:pt x="1735" y="134"/>
                      <a:pt x="1201" y="0"/>
                      <a:pt x="534" y="0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48"/>
              <p:cNvSpPr/>
              <p:nvPr/>
            </p:nvSpPr>
            <p:spPr>
              <a:xfrm>
                <a:off x="2276800" y="1834300"/>
                <a:ext cx="54225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399" extrusionOk="0">
                    <a:moveTo>
                      <a:pt x="1968" y="0"/>
                    </a:moveTo>
                    <a:cubicBezTo>
                      <a:pt x="1727" y="0"/>
                      <a:pt x="1427" y="99"/>
                      <a:pt x="1068" y="99"/>
                    </a:cubicBezTo>
                    <a:cubicBezTo>
                      <a:pt x="694" y="99"/>
                      <a:pt x="363" y="13"/>
                      <a:pt x="143" y="13"/>
                    </a:cubicBezTo>
                    <a:cubicBezTo>
                      <a:pt x="88" y="13"/>
                      <a:pt x="40" y="19"/>
                      <a:pt x="0" y="32"/>
                    </a:cubicBezTo>
                    <a:cubicBezTo>
                      <a:pt x="167" y="266"/>
                      <a:pt x="567" y="399"/>
                      <a:pt x="1068" y="399"/>
                    </a:cubicBezTo>
                    <a:cubicBezTo>
                      <a:pt x="1568" y="399"/>
                      <a:pt x="2002" y="332"/>
                      <a:pt x="2169" y="32"/>
                    </a:cubicBezTo>
                    <a:cubicBezTo>
                      <a:pt x="2107" y="9"/>
                      <a:pt x="2040" y="0"/>
                      <a:pt x="19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48"/>
              <p:cNvSpPr/>
              <p:nvPr/>
            </p:nvSpPr>
            <p:spPr>
              <a:xfrm>
                <a:off x="1993250" y="1525475"/>
                <a:ext cx="429500" cy="478100"/>
              </a:xfrm>
              <a:custGeom>
                <a:avLst/>
                <a:gdLst/>
                <a:ahLst/>
                <a:cxnLst/>
                <a:rect l="l" t="t" r="r" b="b"/>
                <a:pathLst>
                  <a:path w="17180" h="19124" extrusionOk="0">
                    <a:moveTo>
                      <a:pt x="10518" y="1"/>
                    </a:moveTo>
                    <a:cubicBezTo>
                      <a:pt x="8642" y="1"/>
                      <a:pt x="6602" y="734"/>
                      <a:pt x="5505" y="2144"/>
                    </a:cubicBezTo>
                    <a:cubicBezTo>
                      <a:pt x="5316" y="2084"/>
                      <a:pt x="5127" y="2057"/>
                      <a:pt x="4940" y="2057"/>
                    </a:cubicBezTo>
                    <a:cubicBezTo>
                      <a:pt x="4402" y="2057"/>
                      <a:pt x="3882" y="2281"/>
                      <a:pt x="3437" y="2578"/>
                    </a:cubicBezTo>
                    <a:cubicBezTo>
                      <a:pt x="2870" y="3045"/>
                      <a:pt x="2436" y="3679"/>
                      <a:pt x="2102" y="4279"/>
                    </a:cubicBezTo>
                    <a:cubicBezTo>
                      <a:pt x="234" y="7715"/>
                      <a:pt x="101" y="11851"/>
                      <a:pt x="1" y="15754"/>
                    </a:cubicBezTo>
                    <a:cubicBezTo>
                      <a:pt x="1569" y="17255"/>
                      <a:pt x="4571" y="18590"/>
                      <a:pt x="6739" y="19123"/>
                    </a:cubicBezTo>
                    <a:cubicBezTo>
                      <a:pt x="6672" y="15087"/>
                      <a:pt x="4571" y="11251"/>
                      <a:pt x="5905" y="8716"/>
                    </a:cubicBezTo>
                    <a:cubicBezTo>
                      <a:pt x="7573" y="5513"/>
                      <a:pt x="10342" y="6914"/>
                      <a:pt x="12376" y="4613"/>
                    </a:cubicBezTo>
                    <a:cubicBezTo>
                      <a:pt x="14611" y="5046"/>
                      <a:pt x="15679" y="6081"/>
                      <a:pt x="16279" y="7949"/>
                    </a:cubicBezTo>
                    <a:cubicBezTo>
                      <a:pt x="17180" y="6281"/>
                      <a:pt x="16780" y="4112"/>
                      <a:pt x="15712" y="2578"/>
                    </a:cubicBezTo>
                    <a:cubicBezTo>
                      <a:pt x="14611" y="1044"/>
                      <a:pt x="12743" y="76"/>
                      <a:pt x="10875" y="10"/>
                    </a:cubicBezTo>
                    <a:cubicBezTo>
                      <a:pt x="10757" y="4"/>
                      <a:pt x="10638" y="1"/>
                      <a:pt x="105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48"/>
              <p:cNvSpPr/>
              <p:nvPr/>
            </p:nvSpPr>
            <p:spPr>
              <a:xfrm>
                <a:off x="2056650" y="1767775"/>
                <a:ext cx="86750" cy="81700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3268" extrusionOk="0">
                    <a:moveTo>
                      <a:pt x="1405" y="0"/>
                    </a:moveTo>
                    <a:cubicBezTo>
                      <a:pt x="1116" y="0"/>
                      <a:pt x="845" y="93"/>
                      <a:pt x="634" y="291"/>
                    </a:cubicBezTo>
                    <a:cubicBezTo>
                      <a:pt x="0" y="792"/>
                      <a:pt x="33" y="1792"/>
                      <a:pt x="667" y="2526"/>
                    </a:cubicBezTo>
                    <a:cubicBezTo>
                      <a:pt x="1066" y="3009"/>
                      <a:pt x="1611" y="3268"/>
                      <a:pt x="2101" y="3268"/>
                    </a:cubicBezTo>
                    <a:cubicBezTo>
                      <a:pt x="2390" y="3268"/>
                      <a:pt x="2659" y="3179"/>
                      <a:pt x="2869" y="2993"/>
                    </a:cubicBezTo>
                    <a:cubicBezTo>
                      <a:pt x="3469" y="2493"/>
                      <a:pt x="3469" y="1492"/>
                      <a:pt x="2835" y="725"/>
                    </a:cubicBezTo>
                    <a:cubicBezTo>
                      <a:pt x="2437" y="264"/>
                      <a:pt x="1894" y="0"/>
                      <a:pt x="1405" y="0"/>
                    </a:cubicBezTo>
                    <a:close/>
                  </a:path>
                </a:pathLst>
              </a:custGeom>
              <a:solidFill>
                <a:srgbClr val="9E6C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48"/>
              <p:cNvSpPr/>
              <p:nvPr/>
            </p:nvSpPr>
            <p:spPr>
              <a:xfrm>
                <a:off x="2069150" y="1781725"/>
                <a:ext cx="517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02" extrusionOk="0">
                    <a:moveTo>
                      <a:pt x="947" y="0"/>
                    </a:moveTo>
                    <a:cubicBezTo>
                      <a:pt x="776" y="0"/>
                      <a:pt x="618" y="34"/>
                      <a:pt x="501" y="100"/>
                    </a:cubicBezTo>
                    <a:cubicBezTo>
                      <a:pt x="167" y="267"/>
                      <a:pt x="0" y="667"/>
                      <a:pt x="334" y="1001"/>
                    </a:cubicBezTo>
                    <a:cubicBezTo>
                      <a:pt x="358" y="1050"/>
                      <a:pt x="419" y="1081"/>
                      <a:pt x="462" y="1081"/>
                    </a:cubicBezTo>
                    <a:cubicBezTo>
                      <a:pt x="478" y="1081"/>
                      <a:pt x="492" y="1077"/>
                      <a:pt x="501" y="1068"/>
                    </a:cubicBezTo>
                    <a:cubicBezTo>
                      <a:pt x="534" y="1001"/>
                      <a:pt x="568" y="934"/>
                      <a:pt x="534" y="901"/>
                    </a:cubicBezTo>
                    <a:cubicBezTo>
                      <a:pt x="467" y="667"/>
                      <a:pt x="568" y="400"/>
                      <a:pt x="801" y="300"/>
                    </a:cubicBezTo>
                    <a:cubicBezTo>
                      <a:pt x="860" y="261"/>
                      <a:pt x="964" y="245"/>
                      <a:pt x="1081" y="245"/>
                    </a:cubicBezTo>
                    <a:cubicBezTo>
                      <a:pt x="1163" y="245"/>
                      <a:pt x="1252" y="253"/>
                      <a:pt x="1335" y="267"/>
                    </a:cubicBezTo>
                    <a:cubicBezTo>
                      <a:pt x="1301" y="300"/>
                      <a:pt x="1201" y="334"/>
                      <a:pt x="1168" y="400"/>
                    </a:cubicBezTo>
                    <a:cubicBezTo>
                      <a:pt x="1035" y="567"/>
                      <a:pt x="968" y="767"/>
                      <a:pt x="1001" y="968"/>
                    </a:cubicBezTo>
                    <a:cubicBezTo>
                      <a:pt x="1001" y="1001"/>
                      <a:pt x="1068" y="1068"/>
                      <a:pt x="1135" y="1068"/>
                    </a:cubicBezTo>
                    <a:cubicBezTo>
                      <a:pt x="1168" y="1068"/>
                      <a:pt x="1201" y="1001"/>
                      <a:pt x="1201" y="934"/>
                    </a:cubicBezTo>
                    <a:cubicBezTo>
                      <a:pt x="1201" y="801"/>
                      <a:pt x="1235" y="634"/>
                      <a:pt x="1335" y="567"/>
                    </a:cubicBezTo>
                    <a:cubicBezTo>
                      <a:pt x="1368" y="467"/>
                      <a:pt x="1535" y="434"/>
                      <a:pt x="1668" y="434"/>
                    </a:cubicBezTo>
                    <a:cubicBezTo>
                      <a:pt x="1702" y="434"/>
                      <a:pt x="1702" y="467"/>
                      <a:pt x="1735" y="501"/>
                    </a:cubicBezTo>
                    <a:cubicBezTo>
                      <a:pt x="1802" y="601"/>
                      <a:pt x="1835" y="667"/>
                      <a:pt x="1802" y="767"/>
                    </a:cubicBezTo>
                    <a:cubicBezTo>
                      <a:pt x="1735" y="834"/>
                      <a:pt x="1668" y="867"/>
                      <a:pt x="1568" y="968"/>
                    </a:cubicBezTo>
                    <a:cubicBezTo>
                      <a:pt x="1502" y="1034"/>
                      <a:pt x="1368" y="1134"/>
                      <a:pt x="1335" y="1201"/>
                    </a:cubicBezTo>
                    <a:cubicBezTo>
                      <a:pt x="1235" y="1435"/>
                      <a:pt x="1235" y="1668"/>
                      <a:pt x="1401" y="1835"/>
                    </a:cubicBezTo>
                    <a:cubicBezTo>
                      <a:pt x="1502" y="1968"/>
                      <a:pt x="1635" y="2002"/>
                      <a:pt x="1802" y="2002"/>
                    </a:cubicBezTo>
                    <a:cubicBezTo>
                      <a:pt x="1868" y="2002"/>
                      <a:pt x="1902" y="2002"/>
                      <a:pt x="2002" y="1968"/>
                    </a:cubicBezTo>
                    <a:cubicBezTo>
                      <a:pt x="2035" y="1935"/>
                      <a:pt x="2069" y="1835"/>
                      <a:pt x="2035" y="1801"/>
                    </a:cubicBezTo>
                    <a:cubicBezTo>
                      <a:pt x="2012" y="1778"/>
                      <a:pt x="1957" y="1740"/>
                      <a:pt x="1915" y="1740"/>
                    </a:cubicBezTo>
                    <a:cubicBezTo>
                      <a:pt x="1896" y="1740"/>
                      <a:pt x="1879" y="1747"/>
                      <a:pt x="1868" y="1768"/>
                    </a:cubicBezTo>
                    <a:cubicBezTo>
                      <a:pt x="1835" y="1776"/>
                      <a:pt x="1804" y="1781"/>
                      <a:pt x="1774" y="1781"/>
                    </a:cubicBezTo>
                    <a:cubicBezTo>
                      <a:pt x="1685" y="1781"/>
                      <a:pt x="1610" y="1743"/>
                      <a:pt x="1535" y="1668"/>
                    </a:cubicBezTo>
                    <a:cubicBezTo>
                      <a:pt x="1468" y="1601"/>
                      <a:pt x="1468" y="1435"/>
                      <a:pt x="1502" y="1334"/>
                    </a:cubicBezTo>
                    <a:cubicBezTo>
                      <a:pt x="1535" y="1301"/>
                      <a:pt x="1568" y="1201"/>
                      <a:pt x="1668" y="1168"/>
                    </a:cubicBezTo>
                    <a:cubicBezTo>
                      <a:pt x="1735" y="1134"/>
                      <a:pt x="1868" y="1001"/>
                      <a:pt x="1902" y="867"/>
                    </a:cubicBezTo>
                    <a:cubicBezTo>
                      <a:pt x="1969" y="734"/>
                      <a:pt x="1969" y="567"/>
                      <a:pt x="1835" y="400"/>
                    </a:cubicBezTo>
                    <a:cubicBezTo>
                      <a:pt x="1735" y="267"/>
                      <a:pt x="1635" y="167"/>
                      <a:pt x="1468" y="100"/>
                    </a:cubicBezTo>
                    <a:cubicBezTo>
                      <a:pt x="1301" y="34"/>
                      <a:pt x="1118" y="0"/>
                      <a:pt x="947" y="0"/>
                    </a:cubicBezTo>
                    <a:close/>
                  </a:path>
                </a:pathLst>
              </a:custGeom>
              <a:solidFill>
                <a:srgbClr val="875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48"/>
              <p:cNvSpPr/>
              <p:nvPr/>
            </p:nvSpPr>
            <p:spPr>
              <a:xfrm>
                <a:off x="1580475" y="2066100"/>
                <a:ext cx="519550" cy="635475"/>
              </a:xfrm>
              <a:custGeom>
                <a:avLst/>
                <a:gdLst/>
                <a:ahLst/>
                <a:cxnLst/>
                <a:rect l="l" t="t" r="r" b="b"/>
                <a:pathLst>
                  <a:path w="20782" h="25419" extrusionOk="0">
                    <a:moveTo>
                      <a:pt x="18347" y="0"/>
                    </a:moveTo>
                    <a:cubicBezTo>
                      <a:pt x="18346" y="0"/>
                      <a:pt x="12209" y="2569"/>
                      <a:pt x="2569" y="12309"/>
                    </a:cubicBezTo>
                    <a:cubicBezTo>
                      <a:pt x="0" y="14944"/>
                      <a:pt x="1201" y="16512"/>
                      <a:pt x="3069" y="17779"/>
                    </a:cubicBezTo>
                    <a:cubicBezTo>
                      <a:pt x="8273" y="21282"/>
                      <a:pt x="12176" y="23083"/>
                      <a:pt x="16712" y="25418"/>
                    </a:cubicBezTo>
                    <a:lnTo>
                      <a:pt x="19281" y="23283"/>
                    </a:lnTo>
                    <a:cubicBezTo>
                      <a:pt x="19281" y="23250"/>
                      <a:pt x="15378" y="20281"/>
                      <a:pt x="7506" y="14744"/>
                    </a:cubicBezTo>
                    <a:cubicBezTo>
                      <a:pt x="9273" y="13476"/>
                      <a:pt x="13276" y="11108"/>
                      <a:pt x="16912" y="8973"/>
                    </a:cubicBezTo>
                    <a:cubicBezTo>
                      <a:pt x="20115" y="7105"/>
                      <a:pt x="20782" y="2769"/>
                      <a:pt x="18347" y="0"/>
                    </a:cubicBezTo>
                    <a:close/>
                  </a:path>
                </a:pathLst>
              </a:custGeom>
              <a:solidFill>
                <a:srgbClr val="9E6C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48"/>
              <p:cNvSpPr/>
              <p:nvPr/>
            </p:nvSpPr>
            <p:spPr>
              <a:xfrm>
                <a:off x="1963250" y="2614700"/>
                <a:ext cx="266050" cy="126800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5072" extrusionOk="0">
                    <a:moveTo>
                      <a:pt x="5945" y="0"/>
                    </a:moveTo>
                    <a:cubicBezTo>
                      <a:pt x="4610" y="0"/>
                      <a:pt x="1935" y="305"/>
                      <a:pt x="1935" y="305"/>
                    </a:cubicBezTo>
                    <a:lnTo>
                      <a:pt x="0" y="2807"/>
                    </a:lnTo>
                    <a:cubicBezTo>
                      <a:pt x="1178" y="3706"/>
                      <a:pt x="2149" y="3985"/>
                      <a:pt x="2901" y="3985"/>
                    </a:cubicBezTo>
                    <a:cubicBezTo>
                      <a:pt x="4128" y="3985"/>
                      <a:pt x="4770" y="3241"/>
                      <a:pt x="4770" y="3241"/>
                    </a:cubicBezTo>
                    <a:cubicBezTo>
                      <a:pt x="4770" y="3241"/>
                      <a:pt x="6659" y="5071"/>
                      <a:pt x="7128" y="5071"/>
                    </a:cubicBezTo>
                    <a:cubicBezTo>
                      <a:pt x="7161" y="5071"/>
                      <a:pt x="7187" y="5062"/>
                      <a:pt x="7205" y="5042"/>
                    </a:cubicBezTo>
                    <a:cubicBezTo>
                      <a:pt x="7505" y="4708"/>
                      <a:pt x="5838" y="2874"/>
                      <a:pt x="5838" y="2874"/>
                    </a:cubicBezTo>
                    <a:lnTo>
                      <a:pt x="5838" y="2874"/>
                    </a:lnTo>
                    <a:cubicBezTo>
                      <a:pt x="5838" y="2874"/>
                      <a:pt x="7912" y="4579"/>
                      <a:pt x="8468" y="4579"/>
                    </a:cubicBezTo>
                    <a:cubicBezTo>
                      <a:pt x="8514" y="4579"/>
                      <a:pt x="8550" y="4567"/>
                      <a:pt x="8573" y="4542"/>
                    </a:cubicBezTo>
                    <a:cubicBezTo>
                      <a:pt x="8873" y="4175"/>
                      <a:pt x="6872" y="2307"/>
                      <a:pt x="6872" y="2307"/>
                    </a:cubicBezTo>
                    <a:lnTo>
                      <a:pt x="6872" y="2307"/>
                    </a:lnTo>
                    <a:cubicBezTo>
                      <a:pt x="6872" y="2307"/>
                      <a:pt x="9263" y="3928"/>
                      <a:pt x="9929" y="3928"/>
                    </a:cubicBezTo>
                    <a:cubicBezTo>
                      <a:pt x="9996" y="3928"/>
                      <a:pt x="10046" y="3911"/>
                      <a:pt x="10074" y="3874"/>
                    </a:cubicBezTo>
                    <a:cubicBezTo>
                      <a:pt x="10374" y="3508"/>
                      <a:pt x="7239" y="1340"/>
                      <a:pt x="7239" y="1339"/>
                    </a:cubicBezTo>
                    <a:lnTo>
                      <a:pt x="7239" y="1339"/>
                    </a:lnTo>
                    <a:cubicBezTo>
                      <a:pt x="7239" y="1339"/>
                      <a:pt x="9469" y="2442"/>
                      <a:pt x="10232" y="2442"/>
                    </a:cubicBezTo>
                    <a:cubicBezTo>
                      <a:pt x="10359" y="2442"/>
                      <a:pt x="10446" y="2412"/>
                      <a:pt x="10474" y="2340"/>
                    </a:cubicBezTo>
                    <a:cubicBezTo>
                      <a:pt x="10641" y="1940"/>
                      <a:pt x="7305" y="205"/>
                      <a:pt x="6538" y="38"/>
                    </a:cubicBezTo>
                    <a:cubicBezTo>
                      <a:pt x="6409" y="12"/>
                      <a:pt x="6202" y="0"/>
                      <a:pt x="5945" y="0"/>
                    </a:cubicBezTo>
                    <a:close/>
                  </a:path>
                </a:pathLst>
              </a:custGeom>
              <a:solidFill>
                <a:srgbClr val="9E6C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48"/>
              <p:cNvSpPr/>
              <p:nvPr/>
            </p:nvSpPr>
            <p:spPr>
              <a:xfrm>
                <a:off x="2532825" y="1260525"/>
                <a:ext cx="612950" cy="558750"/>
              </a:xfrm>
              <a:custGeom>
                <a:avLst/>
                <a:gdLst/>
                <a:ahLst/>
                <a:cxnLst/>
                <a:rect l="l" t="t" r="r" b="b"/>
                <a:pathLst>
                  <a:path w="24518" h="22350" extrusionOk="0">
                    <a:moveTo>
                      <a:pt x="13234" y="0"/>
                    </a:moveTo>
                    <a:cubicBezTo>
                      <a:pt x="7446" y="0"/>
                      <a:pt x="1140" y="3559"/>
                      <a:pt x="500" y="8673"/>
                    </a:cubicBezTo>
                    <a:cubicBezTo>
                      <a:pt x="0" y="12642"/>
                      <a:pt x="3002" y="16478"/>
                      <a:pt x="6972" y="18680"/>
                    </a:cubicBezTo>
                    <a:cubicBezTo>
                      <a:pt x="6171" y="20481"/>
                      <a:pt x="4537" y="21916"/>
                      <a:pt x="2635" y="22283"/>
                    </a:cubicBezTo>
                    <a:cubicBezTo>
                      <a:pt x="2975" y="22327"/>
                      <a:pt x="3318" y="22349"/>
                      <a:pt x="3661" y="22349"/>
                    </a:cubicBezTo>
                    <a:cubicBezTo>
                      <a:pt x="5871" y="22349"/>
                      <a:pt x="8081" y="21436"/>
                      <a:pt x="9640" y="19847"/>
                    </a:cubicBezTo>
                    <a:cubicBezTo>
                      <a:pt x="10541" y="20148"/>
                      <a:pt x="11475" y="20415"/>
                      <a:pt x="12376" y="20481"/>
                    </a:cubicBezTo>
                    <a:cubicBezTo>
                      <a:pt x="12879" y="20544"/>
                      <a:pt x="13372" y="20574"/>
                      <a:pt x="13853" y="20574"/>
                    </a:cubicBezTo>
                    <a:cubicBezTo>
                      <a:pt x="19272" y="20574"/>
                      <a:pt x="23207" y="16719"/>
                      <a:pt x="23850" y="11542"/>
                    </a:cubicBezTo>
                    <a:cubicBezTo>
                      <a:pt x="24518" y="5904"/>
                      <a:pt x="21115" y="834"/>
                      <a:pt x="14877" y="100"/>
                    </a:cubicBezTo>
                    <a:cubicBezTo>
                      <a:pt x="14338" y="33"/>
                      <a:pt x="13788" y="0"/>
                      <a:pt x="132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9" name="Google Shape;849;p48"/>
            <p:cNvGrpSpPr/>
            <p:nvPr/>
          </p:nvGrpSpPr>
          <p:grpSpPr>
            <a:xfrm>
              <a:off x="695763" y="1266675"/>
              <a:ext cx="1564475" cy="3202375"/>
              <a:chOff x="1581300" y="1260525"/>
              <a:chExt cx="1564475" cy="3202375"/>
            </a:xfrm>
          </p:grpSpPr>
          <p:sp>
            <p:nvSpPr>
              <p:cNvPr id="850" name="Google Shape;850;p48"/>
              <p:cNvSpPr/>
              <p:nvPr/>
            </p:nvSpPr>
            <p:spPr>
              <a:xfrm>
                <a:off x="1581300" y="1525475"/>
                <a:ext cx="1424375" cy="2937425"/>
              </a:xfrm>
              <a:custGeom>
                <a:avLst/>
                <a:gdLst/>
                <a:ahLst/>
                <a:cxnLst/>
                <a:rect l="l" t="t" r="r" b="b"/>
                <a:pathLst>
                  <a:path w="56975" h="117497" extrusionOk="0">
                    <a:moveTo>
                      <a:pt x="17213" y="30365"/>
                    </a:moveTo>
                    <a:cubicBezTo>
                      <a:pt x="17480" y="30865"/>
                      <a:pt x="20048" y="36102"/>
                      <a:pt x="19148" y="43707"/>
                    </a:cubicBezTo>
                    <a:cubicBezTo>
                      <a:pt x="18647" y="43741"/>
                      <a:pt x="18147" y="43774"/>
                      <a:pt x="17813" y="43841"/>
                    </a:cubicBezTo>
                    <a:cubicBezTo>
                      <a:pt x="16012" y="42507"/>
                      <a:pt x="12576" y="40005"/>
                      <a:pt x="7473" y="36402"/>
                    </a:cubicBezTo>
                    <a:cubicBezTo>
                      <a:pt x="9240" y="35101"/>
                      <a:pt x="13243" y="32733"/>
                      <a:pt x="16846" y="30598"/>
                    </a:cubicBezTo>
                    <a:lnTo>
                      <a:pt x="17213" y="30365"/>
                    </a:lnTo>
                    <a:close/>
                    <a:moveTo>
                      <a:pt x="28521" y="67491"/>
                    </a:moveTo>
                    <a:cubicBezTo>
                      <a:pt x="29055" y="73429"/>
                      <a:pt x="29522" y="79466"/>
                      <a:pt x="29889" y="85137"/>
                    </a:cubicBezTo>
                    <a:cubicBezTo>
                      <a:pt x="29155" y="86905"/>
                      <a:pt x="28387" y="88573"/>
                      <a:pt x="27687" y="90207"/>
                    </a:cubicBezTo>
                    <a:cubicBezTo>
                      <a:pt x="28021" y="80834"/>
                      <a:pt x="28254" y="72428"/>
                      <a:pt x="28521" y="67491"/>
                    </a:cubicBezTo>
                    <a:close/>
                    <a:moveTo>
                      <a:pt x="26931" y="0"/>
                    </a:moveTo>
                    <a:cubicBezTo>
                      <a:pt x="25135" y="0"/>
                      <a:pt x="23044" y="702"/>
                      <a:pt x="21950" y="2078"/>
                    </a:cubicBezTo>
                    <a:cubicBezTo>
                      <a:pt x="21786" y="2031"/>
                      <a:pt x="21620" y="2010"/>
                      <a:pt x="21455" y="2010"/>
                    </a:cubicBezTo>
                    <a:cubicBezTo>
                      <a:pt x="20913" y="2010"/>
                      <a:pt x="20375" y="2238"/>
                      <a:pt x="19915" y="2545"/>
                    </a:cubicBezTo>
                    <a:cubicBezTo>
                      <a:pt x="19348" y="3012"/>
                      <a:pt x="18914" y="3612"/>
                      <a:pt x="18580" y="4246"/>
                    </a:cubicBezTo>
                    <a:cubicBezTo>
                      <a:pt x="16712" y="7682"/>
                      <a:pt x="16579" y="11785"/>
                      <a:pt x="16446" y="15721"/>
                    </a:cubicBezTo>
                    <a:cubicBezTo>
                      <a:pt x="17947" y="17189"/>
                      <a:pt x="20749" y="18423"/>
                      <a:pt x="22884" y="19023"/>
                    </a:cubicBezTo>
                    <a:cubicBezTo>
                      <a:pt x="22917" y="19490"/>
                      <a:pt x="22917" y="19924"/>
                      <a:pt x="22917" y="20424"/>
                    </a:cubicBezTo>
                    <a:lnTo>
                      <a:pt x="22717" y="20424"/>
                    </a:lnTo>
                    <a:cubicBezTo>
                      <a:pt x="22417" y="20424"/>
                      <a:pt x="22083" y="20491"/>
                      <a:pt x="21749" y="20524"/>
                    </a:cubicBezTo>
                    <a:cubicBezTo>
                      <a:pt x="20515" y="20691"/>
                      <a:pt x="19248" y="21058"/>
                      <a:pt x="18347" y="21592"/>
                    </a:cubicBezTo>
                    <a:cubicBezTo>
                      <a:pt x="18214" y="21625"/>
                      <a:pt x="12109" y="24227"/>
                      <a:pt x="2569" y="33900"/>
                    </a:cubicBezTo>
                    <a:cubicBezTo>
                      <a:pt x="1" y="36536"/>
                      <a:pt x="1201" y="38103"/>
                      <a:pt x="3069" y="39371"/>
                    </a:cubicBezTo>
                    <a:cubicBezTo>
                      <a:pt x="7873" y="42573"/>
                      <a:pt x="11542" y="44375"/>
                      <a:pt x="15612" y="46409"/>
                    </a:cubicBezTo>
                    <a:cubicBezTo>
                      <a:pt x="16763" y="47218"/>
                      <a:pt x="17653" y="47447"/>
                      <a:pt x="18390" y="47447"/>
                    </a:cubicBezTo>
                    <a:cubicBezTo>
                      <a:pt x="18443" y="47447"/>
                      <a:pt x="18496" y="47446"/>
                      <a:pt x="18547" y="47443"/>
                    </a:cubicBezTo>
                    <a:lnTo>
                      <a:pt x="18547" y="47443"/>
                    </a:lnTo>
                    <a:cubicBezTo>
                      <a:pt x="18380" y="48144"/>
                      <a:pt x="18113" y="48878"/>
                      <a:pt x="17880" y="49578"/>
                    </a:cubicBezTo>
                    <a:cubicBezTo>
                      <a:pt x="12676" y="62221"/>
                      <a:pt x="19214" y="78232"/>
                      <a:pt x="21516" y="104151"/>
                    </a:cubicBezTo>
                    <a:cubicBezTo>
                      <a:pt x="20082" y="107286"/>
                      <a:pt x="19214" y="109154"/>
                      <a:pt x="19214" y="109154"/>
                    </a:cubicBezTo>
                    <a:cubicBezTo>
                      <a:pt x="18047" y="110755"/>
                      <a:pt x="18214" y="113191"/>
                      <a:pt x="18214" y="113191"/>
                    </a:cubicBezTo>
                    <a:cubicBezTo>
                      <a:pt x="18214" y="113191"/>
                      <a:pt x="19615" y="113958"/>
                      <a:pt x="21950" y="114925"/>
                    </a:cubicBezTo>
                    <a:cubicBezTo>
                      <a:pt x="22083" y="116159"/>
                      <a:pt x="22550" y="117160"/>
                      <a:pt x="22550" y="117160"/>
                    </a:cubicBezTo>
                    <a:cubicBezTo>
                      <a:pt x="22550" y="117160"/>
                      <a:pt x="24855" y="117496"/>
                      <a:pt x="28223" y="117496"/>
                    </a:cubicBezTo>
                    <a:cubicBezTo>
                      <a:pt x="28825" y="117496"/>
                      <a:pt x="29460" y="117486"/>
                      <a:pt x="30122" y="117460"/>
                    </a:cubicBezTo>
                    <a:lnTo>
                      <a:pt x="30189" y="117460"/>
                    </a:lnTo>
                    <a:cubicBezTo>
                      <a:pt x="31723" y="117427"/>
                      <a:pt x="33424" y="117260"/>
                      <a:pt x="35226" y="116993"/>
                    </a:cubicBezTo>
                    <a:cubicBezTo>
                      <a:pt x="35192" y="114992"/>
                      <a:pt x="32524" y="114858"/>
                      <a:pt x="29855" y="114191"/>
                    </a:cubicBezTo>
                    <a:cubicBezTo>
                      <a:pt x="28754" y="113924"/>
                      <a:pt x="27720" y="113591"/>
                      <a:pt x="26786" y="112957"/>
                    </a:cubicBezTo>
                    <a:cubicBezTo>
                      <a:pt x="26920" y="110489"/>
                      <a:pt x="27053" y="107920"/>
                      <a:pt x="27187" y="105318"/>
                    </a:cubicBezTo>
                    <a:cubicBezTo>
                      <a:pt x="30522" y="99981"/>
                      <a:pt x="33591" y="94744"/>
                      <a:pt x="36260" y="90074"/>
                    </a:cubicBezTo>
                    <a:cubicBezTo>
                      <a:pt x="37461" y="87906"/>
                      <a:pt x="38061" y="85471"/>
                      <a:pt x="38228" y="83069"/>
                    </a:cubicBezTo>
                    <a:cubicBezTo>
                      <a:pt x="39762" y="61420"/>
                      <a:pt x="36093" y="49979"/>
                      <a:pt x="36093" y="49979"/>
                    </a:cubicBezTo>
                    <a:cubicBezTo>
                      <a:pt x="34292" y="44408"/>
                      <a:pt x="34225" y="42640"/>
                      <a:pt x="34058" y="37036"/>
                    </a:cubicBezTo>
                    <a:cubicBezTo>
                      <a:pt x="34358" y="36636"/>
                      <a:pt x="34559" y="36269"/>
                      <a:pt x="34725" y="35902"/>
                    </a:cubicBezTo>
                    <a:cubicBezTo>
                      <a:pt x="34925" y="35535"/>
                      <a:pt x="35059" y="35101"/>
                      <a:pt x="35192" y="34734"/>
                    </a:cubicBezTo>
                    <a:cubicBezTo>
                      <a:pt x="36060" y="36202"/>
                      <a:pt x="37027" y="37770"/>
                      <a:pt x="38128" y="39404"/>
                    </a:cubicBezTo>
                    <a:cubicBezTo>
                      <a:pt x="38881" y="40495"/>
                      <a:pt x="39681" y="41432"/>
                      <a:pt x="40795" y="41432"/>
                    </a:cubicBezTo>
                    <a:cubicBezTo>
                      <a:pt x="41555" y="41432"/>
                      <a:pt x="42461" y="40995"/>
                      <a:pt x="43598" y="39871"/>
                    </a:cubicBezTo>
                    <a:cubicBezTo>
                      <a:pt x="48035" y="35368"/>
                      <a:pt x="50803" y="32032"/>
                      <a:pt x="53906" y="27896"/>
                    </a:cubicBezTo>
                    <a:cubicBezTo>
                      <a:pt x="53939" y="27896"/>
                      <a:pt x="53939" y="27863"/>
                      <a:pt x="53972" y="27863"/>
                    </a:cubicBezTo>
                    <a:cubicBezTo>
                      <a:pt x="54406" y="27596"/>
                      <a:pt x="54706" y="27229"/>
                      <a:pt x="54906" y="26762"/>
                    </a:cubicBezTo>
                    <a:cubicBezTo>
                      <a:pt x="55107" y="26362"/>
                      <a:pt x="55140" y="25761"/>
                      <a:pt x="55240" y="25261"/>
                    </a:cubicBezTo>
                    <a:cubicBezTo>
                      <a:pt x="55874" y="24627"/>
                      <a:pt x="56407" y="23927"/>
                      <a:pt x="56874" y="23193"/>
                    </a:cubicBezTo>
                    <a:cubicBezTo>
                      <a:pt x="56908" y="23093"/>
                      <a:pt x="56975" y="22959"/>
                      <a:pt x="56975" y="22893"/>
                    </a:cubicBezTo>
                    <a:cubicBezTo>
                      <a:pt x="56975" y="22793"/>
                      <a:pt x="56975" y="22692"/>
                      <a:pt x="56908" y="22592"/>
                    </a:cubicBezTo>
                    <a:cubicBezTo>
                      <a:pt x="56827" y="22574"/>
                      <a:pt x="56754" y="22566"/>
                      <a:pt x="56686" y="22566"/>
                    </a:cubicBezTo>
                    <a:cubicBezTo>
                      <a:pt x="56500" y="22566"/>
                      <a:pt x="56354" y="22628"/>
                      <a:pt x="56207" y="22726"/>
                    </a:cubicBezTo>
                    <a:cubicBezTo>
                      <a:pt x="55740" y="23026"/>
                      <a:pt x="55240" y="23326"/>
                      <a:pt x="54873" y="23693"/>
                    </a:cubicBezTo>
                    <a:cubicBezTo>
                      <a:pt x="55340" y="22993"/>
                      <a:pt x="55740" y="22259"/>
                      <a:pt x="56174" y="21558"/>
                    </a:cubicBezTo>
                    <a:cubicBezTo>
                      <a:pt x="56241" y="21425"/>
                      <a:pt x="56274" y="21325"/>
                      <a:pt x="56341" y="21191"/>
                    </a:cubicBezTo>
                    <a:cubicBezTo>
                      <a:pt x="56374" y="21058"/>
                      <a:pt x="56341" y="20891"/>
                      <a:pt x="56207" y="20824"/>
                    </a:cubicBezTo>
                    <a:cubicBezTo>
                      <a:pt x="56141" y="20774"/>
                      <a:pt x="56074" y="20749"/>
                      <a:pt x="56011" y="20749"/>
                    </a:cubicBezTo>
                    <a:cubicBezTo>
                      <a:pt x="55949" y="20749"/>
                      <a:pt x="55890" y="20774"/>
                      <a:pt x="55840" y="20824"/>
                    </a:cubicBezTo>
                    <a:cubicBezTo>
                      <a:pt x="55707" y="20858"/>
                      <a:pt x="55607" y="20991"/>
                      <a:pt x="55540" y="21058"/>
                    </a:cubicBezTo>
                    <a:cubicBezTo>
                      <a:pt x="55006" y="21592"/>
                      <a:pt x="54439" y="22192"/>
                      <a:pt x="53906" y="22726"/>
                    </a:cubicBezTo>
                    <a:cubicBezTo>
                      <a:pt x="54339" y="21859"/>
                      <a:pt x="54740" y="20925"/>
                      <a:pt x="55040" y="20024"/>
                    </a:cubicBezTo>
                    <a:cubicBezTo>
                      <a:pt x="55073" y="19890"/>
                      <a:pt x="55107" y="19824"/>
                      <a:pt x="55073" y="19690"/>
                    </a:cubicBezTo>
                    <a:cubicBezTo>
                      <a:pt x="55073" y="19557"/>
                      <a:pt x="55006" y="19423"/>
                      <a:pt x="54906" y="19390"/>
                    </a:cubicBezTo>
                    <a:cubicBezTo>
                      <a:pt x="54879" y="19376"/>
                      <a:pt x="54840" y="19368"/>
                      <a:pt x="54794" y="19368"/>
                    </a:cubicBezTo>
                    <a:cubicBezTo>
                      <a:pt x="54729" y="19368"/>
                      <a:pt x="54651" y="19384"/>
                      <a:pt x="54573" y="19423"/>
                    </a:cubicBezTo>
                    <a:cubicBezTo>
                      <a:pt x="54439" y="19524"/>
                      <a:pt x="54406" y="19590"/>
                      <a:pt x="54339" y="19690"/>
                    </a:cubicBezTo>
                    <a:cubicBezTo>
                      <a:pt x="53706" y="20524"/>
                      <a:pt x="53105" y="21392"/>
                      <a:pt x="52638" y="22359"/>
                    </a:cubicBezTo>
                    <a:cubicBezTo>
                      <a:pt x="52905" y="21492"/>
                      <a:pt x="53072" y="20591"/>
                      <a:pt x="53105" y="19724"/>
                    </a:cubicBezTo>
                    <a:cubicBezTo>
                      <a:pt x="53105" y="19557"/>
                      <a:pt x="53105" y="19357"/>
                      <a:pt x="52972" y="19223"/>
                    </a:cubicBezTo>
                    <a:cubicBezTo>
                      <a:pt x="52933" y="19198"/>
                      <a:pt x="52885" y="19187"/>
                      <a:pt x="52835" y="19187"/>
                    </a:cubicBezTo>
                    <a:cubicBezTo>
                      <a:pt x="52754" y="19187"/>
                      <a:pt x="52667" y="19215"/>
                      <a:pt x="52605" y="19257"/>
                    </a:cubicBezTo>
                    <a:cubicBezTo>
                      <a:pt x="52471" y="19357"/>
                      <a:pt x="52438" y="19524"/>
                      <a:pt x="52405" y="19657"/>
                    </a:cubicBezTo>
                    <a:cubicBezTo>
                      <a:pt x="51771" y="21158"/>
                      <a:pt x="51304" y="22692"/>
                      <a:pt x="51070" y="24260"/>
                    </a:cubicBezTo>
                    <a:cubicBezTo>
                      <a:pt x="50637" y="23727"/>
                      <a:pt x="50203" y="23193"/>
                      <a:pt x="49569" y="22926"/>
                    </a:cubicBezTo>
                    <a:cubicBezTo>
                      <a:pt x="49482" y="22897"/>
                      <a:pt x="49383" y="22874"/>
                      <a:pt x="49287" y="22874"/>
                    </a:cubicBezTo>
                    <a:cubicBezTo>
                      <a:pt x="49162" y="22874"/>
                      <a:pt x="49044" y="22913"/>
                      <a:pt x="48969" y="23026"/>
                    </a:cubicBezTo>
                    <a:cubicBezTo>
                      <a:pt x="48902" y="23159"/>
                      <a:pt x="48969" y="23293"/>
                      <a:pt x="49036" y="23426"/>
                    </a:cubicBezTo>
                    <a:cubicBezTo>
                      <a:pt x="49269" y="24027"/>
                      <a:pt x="49469" y="24594"/>
                      <a:pt x="49736" y="25194"/>
                    </a:cubicBezTo>
                    <a:cubicBezTo>
                      <a:pt x="49936" y="25695"/>
                      <a:pt x="50136" y="26195"/>
                      <a:pt x="50403" y="26629"/>
                    </a:cubicBezTo>
                    <a:cubicBezTo>
                      <a:pt x="49136" y="27763"/>
                      <a:pt x="46200" y="30398"/>
                      <a:pt x="41263" y="34968"/>
                    </a:cubicBezTo>
                    <a:cubicBezTo>
                      <a:pt x="40296" y="33100"/>
                      <a:pt x="38928" y="29931"/>
                      <a:pt x="37627" y="27029"/>
                    </a:cubicBezTo>
                    <a:cubicBezTo>
                      <a:pt x="36593" y="24694"/>
                      <a:pt x="34759" y="22759"/>
                      <a:pt x="32524" y="21625"/>
                    </a:cubicBezTo>
                    <a:cubicBezTo>
                      <a:pt x="32224" y="21358"/>
                      <a:pt x="31556" y="21091"/>
                      <a:pt x="30722" y="20858"/>
                    </a:cubicBezTo>
                    <a:lnTo>
                      <a:pt x="29555" y="20558"/>
                    </a:lnTo>
                    <a:cubicBezTo>
                      <a:pt x="29422" y="20524"/>
                      <a:pt x="29288" y="20524"/>
                      <a:pt x="29188" y="20524"/>
                    </a:cubicBezTo>
                    <a:lnTo>
                      <a:pt x="29121" y="20524"/>
                    </a:lnTo>
                    <a:cubicBezTo>
                      <a:pt x="28888" y="20491"/>
                      <a:pt x="28621" y="20424"/>
                      <a:pt x="28354" y="20391"/>
                    </a:cubicBezTo>
                    <a:lnTo>
                      <a:pt x="28221" y="20391"/>
                    </a:lnTo>
                    <a:cubicBezTo>
                      <a:pt x="28021" y="20357"/>
                      <a:pt x="27720" y="20357"/>
                      <a:pt x="27420" y="20324"/>
                    </a:cubicBezTo>
                    <a:cubicBezTo>
                      <a:pt x="27420" y="19824"/>
                      <a:pt x="27453" y="19357"/>
                      <a:pt x="27554" y="18990"/>
                    </a:cubicBezTo>
                    <a:cubicBezTo>
                      <a:pt x="30022" y="18890"/>
                      <a:pt x="32590" y="17722"/>
                      <a:pt x="34225" y="15888"/>
                    </a:cubicBezTo>
                    <a:cubicBezTo>
                      <a:pt x="34592" y="12018"/>
                      <a:pt x="34125" y="7982"/>
                      <a:pt x="32924" y="4246"/>
                    </a:cubicBezTo>
                    <a:cubicBezTo>
                      <a:pt x="32757" y="3679"/>
                      <a:pt x="32457" y="3078"/>
                      <a:pt x="32123" y="2578"/>
                    </a:cubicBezTo>
                    <a:cubicBezTo>
                      <a:pt x="31056" y="1044"/>
                      <a:pt x="29188" y="76"/>
                      <a:pt x="27287" y="10"/>
                    </a:cubicBezTo>
                    <a:cubicBezTo>
                      <a:pt x="27170" y="3"/>
                      <a:pt x="27051" y="0"/>
                      <a:pt x="26931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48"/>
              <p:cNvSpPr/>
              <p:nvPr/>
            </p:nvSpPr>
            <p:spPr>
              <a:xfrm>
                <a:off x="2532825" y="1260525"/>
                <a:ext cx="612950" cy="558750"/>
              </a:xfrm>
              <a:custGeom>
                <a:avLst/>
                <a:gdLst/>
                <a:ahLst/>
                <a:cxnLst/>
                <a:rect l="l" t="t" r="r" b="b"/>
                <a:pathLst>
                  <a:path w="24518" h="22350" extrusionOk="0">
                    <a:moveTo>
                      <a:pt x="13234" y="0"/>
                    </a:moveTo>
                    <a:cubicBezTo>
                      <a:pt x="7446" y="0"/>
                      <a:pt x="1140" y="3559"/>
                      <a:pt x="500" y="8673"/>
                    </a:cubicBezTo>
                    <a:cubicBezTo>
                      <a:pt x="0" y="12642"/>
                      <a:pt x="3002" y="16478"/>
                      <a:pt x="6972" y="18680"/>
                    </a:cubicBezTo>
                    <a:cubicBezTo>
                      <a:pt x="6171" y="20481"/>
                      <a:pt x="4537" y="21916"/>
                      <a:pt x="2635" y="22283"/>
                    </a:cubicBezTo>
                    <a:cubicBezTo>
                      <a:pt x="2975" y="22327"/>
                      <a:pt x="3318" y="22349"/>
                      <a:pt x="3661" y="22349"/>
                    </a:cubicBezTo>
                    <a:cubicBezTo>
                      <a:pt x="5871" y="22349"/>
                      <a:pt x="8081" y="21436"/>
                      <a:pt x="9640" y="19847"/>
                    </a:cubicBezTo>
                    <a:cubicBezTo>
                      <a:pt x="10541" y="20148"/>
                      <a:pt x="11475" y="20415"/>
                      <a:pt x="12376" y="20481"/>
                    </a:cubicBezTo>
                    <a:cubicBezTo>
                      <a:pt x="12879" y="20544"/>
                      <a:pt x="13372" y="20574"/>
                      <a:pt x="13853" y="20574"/>
                    </a:cubicBezTo>
                    <a:cubicBezTo>
                      <a:pt x="19272" y="20574"/>
                      <a:pt x="23207" y="16719"/>
                      <a:pt x="23850" y="11542"/>
                    </a:cubicBezTo>
                    <a:cubicBezTo>
                      <a:pt x="24518" y="5904"/>
                      <a:pt x="21115" y="834"/>
                      <a:pt x="14877" y="100"/>
                    </a:cubicBezTo>
                    <a:cubicBezTo>
                      <a:pt x="14338" y="33"/>
                      <a:pt x="13788" y="0"/>
                      <a:pt x="13234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52" name="Google Shape;852;p48"/>
          <p:cNvGrpSpPr/>
          <p:nvPr/>
        </p:nvGrpSpPr>
        <p:grpSpPr>
          <a:xfrm>
            <a:off x="7096780" y="1167733"/>
            <a:ext cx="1882661" cy="4639839"/>
            <a:chOff x="7096950" y="1167738"/>
            <a:chExt cx="1327875" cy="3272563"/>
          </a:xfrm>
        </p:grpSpPr>
        <p:grpSp>
          <p:nvGrpSpPr>
            <p:cNvPr id="853" name="Google Shape;853;p48"/>
            <p:cNvGrpSpPr/>
            <p:nvPr/>
          </p:nvGrpSpPr>
          <p:grpSpPr>
            <a:xfrm>
              <a:off x="7102200" y="1168963"/>
              <a:ext cx="1322625" cy="3270125"/>
              <a:chOff x="4286575" y="1200475"/>
              <a:chExt cx="1322625" cy="3270125"/>
            </a:xfrm>
          </p:grpSpPr>
          <p:sp>
            <p:nvSpPr>
              <p:cNvPr id="854" name="Google Shape;854;p48"/>
              <p:cNvSpPr/>
              <p:nvPr/>
            </p:nvSpPr>
            <p:spPr>
              <a:xfrm>
                <a:off x="4347450" y="1445800"/>
                <a:ext cx="1261750" cy="3024800"/>
              </a:xfrm>
              <a:custGeom>
                <a:avLst/>
                <a:gdLst/>
                <a:ahLst/>
                <a:cxnLst/>
                <a:rect l="l" t="t" r="r" b="b"/>
                <a:pathLst>
                  <a:path w="50470" h="120992" extrusionOk="0">
                    <a:moveTo>
                      <a:pt x="42764" y="39389"/>
                    </a:moveTo>
                    <a:lnTo>
                      <a:pt x="42764" y="39389"/>
                    </a:lnTo>
                    <a:cubicBezTo>
                      <a:pt x="43298" y="40757"/>
                      <a:pt x="43798" y="42124"/>
                      <a:pt x="44265" y="43559"/>
                    </a:cubicBezTo>
                    <a:lnTo>
                      <a:pt x="44298" y="43759"/>
                    </a:lnTo>
                    <a:lnTo>
                      <a:pt x="42931" y="43892"/>
                    </a:lnTo>
                    <a:cubicBezTo>
                      <a:pt x="42864" y="42358"/>
                      <a:pt x="42831" y="40857"/>
                      <a:pt x="42764" y="39389"/>
                    </a:cubicBezTo>
                    <a:close/>
                    <a:moveTo>
                      <a:pt x="31456" y="71979"/>
                    </a:moveTo>
                    <a:cubicBezTo>
                      <a:pt x="32123" y="80085"/>
                      <a:pt x="33191" y="94495"/>
                      <a:pt x="34425" y="108872"/>
                    </a:cubicBezTo>
                    <a:cubicBezTo>
                      <a:pt x="34625" y="111507"/>
                      <a:pt x="34858" y="114109"/>
                      <a:pt x="35092" y="116611"/>
                    </a:cubicBezTo>
                    <a:lnTo>
                      <a:pt x="34992" y="116611"/>
                    </a:lnTo>
                    <a:cubicBezTo>
                      <a:pt x="32857" y="117979"/>
                      <a:pt x="30088" y="118179"/>
                      <a:pt x="28287" y="118913"/>
                    </a:cubicBezTo>
                    <a:cubicBezTo>
                      <a:pt x="28454" y="118112"/>
                      <a:pt x="28621" y="116511"/>
                      <a:pt x="28020" y="115277"/>
                    </a:cubicBezTo>
                    <a:cubicBezTo>
                      <a:pt x="28020" y="115277"/>
                      <a:pt x="27653" y="113109"/>
                      <a:pt x="27120" y="109573"/>
                    </a:cubicBezTo>
                    <a:cubicBezTo>
                      <a:pt x="27019" y="108939"/>
                      <a:pt x="26919" y="108305"/>
                      <a:pt x="26819" y="107605"/>
                    </a:cubicBezTo>
                    <a:cubicBezTo>
                      <a:pt x="26686" y="106904"/>
                      <a:pt x="26619" y="106170"/>
                      <a:pt x="26486" y="105436"/>
                    </a:cubicBezTo>
                    <a:cubicBezTo>
                      <a:pt x="26452" y="105103"/>
                      <a:pt x="26352" y="104736"/>
                      <a:pt x="26319" y="104336"/>
                    </a:cubicBezTo>
                    <a:cubicBezTo>
                      <a:pt x="26319" y="104269"/>
                      <a:pt x="26286" y="104169"/>
                      <a:pt x="26286" y="104102"/>
                    </a:cubicBezTo>
                    <a:cubicBezTo>
                      <a:pt x="26219" y="103802"/>
                      <a:pt x="26186" y="103502"/>
                      <a:pt x="26152" y="103268"/>
                    </a:cubicBezTo>
                    <a:cubicBezTo>
                      <a:pt x="26152" y="103135"/>
                      <a:pt x="26119" y="103001"/>
                      <a:pt x="26119" y="102901"/>
                    </a:cubicBezTo>
                    <a:lnTo>
                      <a:pt x="25985" y="102001"/>
                    </a:lnTo>
                    <a:cubicBezTo>
                      <a:pt x="25985" y="101901"/>
                      <a:pt x="25952" y="101800"/>
                      <a:pt x="25952" y="101667"/>
                    </a:cubicBezTo>
                    <a:cubicBezTo>
                      <a:pt x="25885" y="101400"/>
                      <a:pt x="25852" y="101067"/>
                      <a:pt x="25819" y="100766"/>
                    </a:cubicBezTo>
                    <a:cubicBezTo>
                      <a:pt x="25819" y="100633"/>
                      <a:pt x="25785" y="100500"/>
                      <a:pt x="25785" y="100433"/>
                    </a:cubicBezTo>
                    <a:cubicBezTo>
                      <a:pt x="25719" y="100066"/>
                      <a:pt x="25652" y="99632"/>
                      <a:pt x="25618" y="99265"/>
                    </a:cubicBezTo>
                    <a:lnTo>
                      <a:pt x="25618" y="99165"/>
                    </a:lnTo>
                    <a:cubicBezTo>
                      <a:pt x="25518" y="98732"/>
                      <a:pt x="25485" y="98265"/>
                      <a:pt x="25385" y="97798"/>
                    </a:cubicBezTo>
                    <a:lnTo>
                      <a:pt x="25385" y="97764"/>
                    </a:lnTo>
                    <a:cubicBezTo>
                      <a:pt x="25318" y="97331"/>
                      <a:pt x="25285" y="96930"/>
                      <a:pt x="25185" y="96497"/>
                    </a:cubicBezTo>
                    <a:cubicBezTo>
                      <a:pt x="25151" y="96330"/>
                      <a:pt x="25151" y="96230"/>
                      <a:pt x="25118" y="96030"/>
                    </a:cubicBezTo>
                    <a:cubicBezTo>
                      <a:pt x="25051" y="95763"/>
                      <a:pt x="25018" y="95429"/>
                      <a:pt x="24985" y="95129"/>
                    </a:cubicBezTo>
                    <a:cubicBezTo>
                      <a:pt x="24951" y="94962"/>
                      <a:pt x="24951" y="94762"/>
                      <a:pt x="24885" y="94595"/>
                    </a:cubicBezTo>
                    <a:cubicBezTo>
                      <a:pt x="24851" y="94295"/>
                      <a:pt x="24818" y="93995"/>
                      <a:pt x="24785" y="93661"/>
                    </a:cubicBezTo>
                    <a:cubicBezTo>
                      <a:pt x="24718" y="93495"/>
                      <a:pt x="24718" y="93328"/>
                      <a:pt x="24684" y="93161"/>
                    </a:cubicBezTo>
                    <a:cubicBezTo>
                      <a:pt x="24651" y="92827"/>
                      <a:pt x="24618" y="92494"/>
                      <a:pt x="24551" y="92194"/>
                    </a:cubicBezTo>
                    <a:cubicBezTo>
                      <a:pt x="24518" y="92060"/>
                      <a:pt x="24518" y="91927"/>
                      <a:pt x="24484" y="91760"/>
                    </a:cubicBezTo>
                    <a:cubicBezTo>
                      <a:pt x="24451" y="91426"/>
                      <a:pt x="24384" y="91026"/>
                      <a:pt x="24318" y="90693"/>
                    </a:cubicBezTo>
                    <a:cubicBezTo>
                      <a:pt x="24284" y="90592"/>
                      <a:pt x="24284" y="90426"/>
                      <a:pt x="24217" y="90292"/>
                    </a:cubicBezTo>
                    <a:cubicBezTo>
                      <a:pt x="24151" y="89792"/>
                      <a:pt x="24117" y="89292"/>
                      <a:pt x="24017" y="88791"/>
                    </a:cubicBezTo>
                    <a:cubicBezTo>
                      <a:pt x="25852" y="83254"/>
                      <a:pt x="28954" y="77616"/>
                      <a:pt x="31456" y="71979"/>
                    </a:cubicBezTo>
                    <a:close/>
                    <a:moveTo>
                      <a:pt x="32324" y="0"/>
                    </a:moveTo>
                    <a:cubicBezTo>
                      <a:pt x="31266" y="0"/>
                      <a:pt x="30220" y="199"/>
                      <a:pt x="29354" y="561"/>
                    </a:cubicBezTo>
                    <a:cubicBezTo>
                      <a:pt x="26319" y="1862"/>
                      <a:pt x="24818" y="5431"/>
                      <a:pt x="26619" y="8367"/>
                    </a:cubicBezTo>
                    <a:cubicBezTo>
                      <a:pt x="26252" y="12503"/>
                      <a:pt x="27086" y="14438"/>
                      <a:pt x="28521" y="15672"/>
                    </a:cubicBezTo>
                    <a:cubicBezTo>
                      <a:pt x="30522" y="17340"/>
                      <a:pt x="31823" y="17173"/>
                      <a:pt x="31856" y="20609"/>
                    </a:cubicBezTo>
                    <a:lnTo>
                      <a:pt x="30689" y="20943"/>
                    </a:lnTo>
                    <a:cubicBezTo>
                      <a:pt x="30689" y="20943"/>
                      <a:pt x="27286" y="22043"/>
                      <a:pt x="26286" y="22344"/>
                    </a:cubicBezTo>
                    <a:cubicBezTo>
                      <a:pt x="22450" y="24011"/>
                      <a:pt x="19514" y="33018"/>
                      <a:pt x="19514" y="33018"/>
                    </a:cubicBezTo>
                    <a:lnTo>
                      <a:pt x="20448" y="33418"/>
                    </a:lnTo>
                    <a:cubicBezTo>
                      <a:pt x="19681" y="35019"/>
                      <a:pt x="18847" y="36587"/>
                      <a:pt x="17946" y="38122"/>
                    </a:cubicBezTo>
                    <a:cubicBezTo>
                      <a:pt x="12676" y="33418"/>
                      <a:pt x="9807" y="30750"/>
                      <a:pt x="8640" y="29716"/>
                    </a:cubicBezTo>
                    <a:cubicBezTo>
                      <a:pt x="7606" y="28581"/>
                      <a:pt x="6205" y="27848"/>
                      <a:pt x="4670" y="27547"/>
                    </a:cubicBezTo>
                    <a:cubicBezTo>
                      <a:pt x="4540" y="27529"/>
                      <a:pt x="4348" y="27479"/>
                      <a:pt x="4169" y="27479"/>
                    </a:cubicBezTo>
                    <a:cubicBezTo>
                      <a:pt x="4026" y="27479"/>
                      <a:pt x="3892" y="27511"/>
                      <a:pt x="3803" y="27614"/>
                    </a:cubicBezTo>
                    <a:cubicBezTo>
                      <a:pt x="3603" y="27881"/>
                      <a:pt x="3703" y="28214"/>
                      <a:pt x="3970" y="28381"/>
                    </a:cubicBezTo>
                    <a:cubicBezTo>
                      <a:pt x="4303" y="28581"/>
                      <a:pt x="4670" y="28715"/>
                      <a:pt x="5004" y="28882"/>
                    </a:cubicBezTo>
                    <a:cubicBezTo>
                      <a:pt x="5137" y="28915"/>
                      <a:pt x="5271" y="29015"/>
                      <a:pt x="5337" y="29048"/>
                    </a:cubicBezTo>
                    <a:cubicBezTo>
                      <a:pt x="5255" y="29052"/>
                      <a:pt x="5172" y="29053"/>
                      <a:pt x="5090" y="29053"/>
                    </a:cubicBezTo>
                    <a:cubicBezTo>
                      <a:pt x="4378" y="29053"/>
                      <a:pt x="3687" y="28928"/>
                      <a:pt x="2969" y="28748"/>
                    </a:cubicBezTo>
                    <a:cubicBezTo>
                      <a:pt x="2469" y="28581"/>
                      <a:pt x="2002" y="28415"/>
                      <a:pt x="1535" y="28181"/>
                    </a:cubicBezTo>
                    <a:cubicBezTo>
                      <a:pt x="1314" y="28027"/>
                      <a:pt x="1064" y="27872"/>
                      <a:pt x="814" y="27872"/>
                    </a:cubicBezTo>
                    <a:cubicBezTo>
                      <a:pt x="686" y="27872"/>
                      <a:pt x="558" y="27913"/>
                      <a:pt x="434" y="28014"/>
                    </a:cubicBezTo>
                    <a:cubicBezTo>
                      <a:pt x="200" y="28181"/>
                      <a:pt x="167" y="28381"/>
                      <a:pt x="200" y="28581"/>
                    </a:cubicBezTo>
                    <a:cubicBezTo>
                      <a:pt x="67" y="28748"/>
                      <a:pt x="0" y="29015"/>
                      <a:pt x="100" y="29249"/>
                    </a:cubicBezTo>
                    <a:cubicBezTo>
                      <a:pt x="134" y="29349"/>
                      <a:pt x="134" y="29382"/>
                      <a:pt x="167" y="29449"/>
                    </a:cubicBezTo>
                    <a:cubicBezTo>
                      <a:pt x="100" y="29515"/>
                      <a:pt x="0" y="29582"/>
                      <a:pt x="34" y="29716"/>
                    </a:cubicBezTo>
                    <a:cubicBezTo>
                      <a:pt x="134" y="30082"/>
                      <a:pt x="334" y="30383"/>
                      <a:pt x="601" y="30616"/>
                    </a:cubicBezTo>
                    <a:cubicBezTo>
                      <a:pt x="534" y="30716"/>
                      <a:pt x="534" y="30783"/>
                      <a:pt x="634" y="30850"/>
                    </a:cubicBezTo>
                    <a:cubicBezTo>
                      <a:pt x="1735" y="32251"/>
                      <a:pt x="3403" y="33085"/>
                      <a:pt x="5137" y="33185"/>
                    </a:cubicBezTo>
                    <a:cubicBezTo>
                      <a:pt x="5257" y="33192"/>
                      <a:pt x="5384" y="33196"/>
                      <a:pt x="5515" y="33196"/>
                    </a:cubicBezTo>
                    <a:cubicBezTo>
                      <a:pt x="5967" y="33196"/>
                      <a:pt x="6473" y="33147"/>
                      <a:pt x="6938" y="33018"/>
                    </a:cubicBezTo>
                    <a:cubicBezTo>
                      <a:pt x="9474" y="36254"/>
                      <a:pt x="12109" y="39189"/>
                      <a:pt x="15745" y="43025"/>
                    </a:cubicBezTo>
                    <a:cubicBezTo>
                      <a:pt x="16441" y="43752"/>
                      <a:pt x="17365" y="44108"/>
                      <a:pt x="18281" y="44108"/>
                    </a:cubicBezTo>
                    <a:cubicBezTo>
                      <a:pt x="19383" y="44108"/>
                      <a:pt x="20475" y="43593"/>
                      <a:pt x="21149" y="42591"/>
                    </a:cubicBezTo>
                    <a:cubicBezTo>
                      <a:pt x="22783" y="40256"/>
                      <a:pt x="24117" y="38055"/>
                      <a:pt x="25285" y="35953"/>
                    </a:cubicBezTo>
                    <a:cubicBezTo>
                      <a:pt x="25352" y="39956"/>
                      <a:pt x="25485" y="44259"/>
                      <a:pt x="25318" y="48295"/>
                    </a:cubicBezTo>
                    <a:cubicBezTo>
                      <a:pt x="25018" y="48429"/>
                      <a:pt x="24751" y="48529"/>
                      <a:pt x="24451" y="48596"/>
                    </a:cubicBezTo>
                    <a:cubicBezTo>
                      <a:pt x="24084" y="48696"/>
                      <a:pt x="23584" y="48796"/>
                      <a:pt x="23484" y="49263"/>
                    </a:cubicBezTo>
                    <a:cubicBezTo>
                      <a:pt x="23450" y="49530"/>
                      <a:pt x="23584" y="49696"/>
                      <a:pt x="23750" y="49797"/>
                    </a:cubicBezTo>
                    <a:cubicBezTo>
                      <a:pt x="23750" y="50063"/>
                      <a:pt x="23851" y="50264"/>
                      <a:pt x="24117" y="50397"/>
                    </a:cubicBezTo>
                    <a:cubicBezTo>
                      <a:pt x="24184" y="50430"/>
                      <a:pt x="24251" y="50430"/>
                      <a:pt x="24318" y="50464"/>
                    </a:cubicBezTo>
                    <a:cubicBezTo>
                      <a:pt x="24284" y="50564"/>
                      <a:pt x="24284" y="50697"/>
                      <a:pt x="24418" y="50731"/>
                    </a:cubicBezTo>
                    <a:cubicBezTo>
                      <a:pt x="24651" y="50897"/>
                      <a:pt x="24918" y="50964"/>
                      <a:pt x="25151" y="51031"/>
                    </a:cubicBezTo>
                    <a:cubicBezTo>
                      <a:pt x="24951" y="53633"/>
                      <a:pt x="24584" y="56134"/>
                      <a:pt x="23917" y="58303"/>
                    </a:cubicBezTo>
                    <a:cubicBezTo>
                      <a:pt x="23750" y="58803"/>
                      <a:pt x="23584" y="59303"/>
                      <a:pt x="23350" y="59904"/>
                    </a:cubicBezTo>
                    <a:cubicBezTo>
                      <a:pt x="23117" y="60638"/>
                      <a:pt x="22850" y="61472"/>
                      <a:pt x="22583" y="62339"/>
                    </a:cubicBezTo>
                    <a:cubicBezTo>
                      <a:pt x="21582" y="65608"/>
                      <a:pt x="20281" y="69844"/>
                      <a:pt x="18914" y="75015"/>
                    </a:cubicBezTo>
                    <a:cubicBezTo>
                      <a:pt x="18780" y="75515"/>
                      <a:pt x="18647" y="75982"/>
                      <a:pt x="18513" y="76482"/>
                    </a:cubicBezTo>
                    <a:cubicBezTo>
                      <a:pt x="18013" y="78484"/>
                      <a:pt x="17479" y="80585"/>
                      <a:pt x="16946" y="82787"/>
                    </a:cubicBezTo>
                    <a:cubicBezTo>
                      <a:pt x="16812" y="83321"/>
                      <a:pt x="16679" y="83921"/>
                      <a:pt x="16512" y="84455"/>
                    </a:cubicBezTo>
                    <a:cubicBezTo>
                      <a:pt x="16445" y="84755"/>
                      <a:pt x="16412" y="85088"/>
                      <a:pt x="16312" y="85355"/>
                    </a:cubicBezTo>
                    <a:cubicBezTo>
                      <a:pt x="16145" y="86289"/>
                      <a:pt x="16078" y="87257"/>
                      <a:pt x="16112" y="88157"/>
                    </a:cubicBezTo>
                    <a:cubicBezTo>
                      <a:pt x="16112" y="88491"/>
                      <a:pt x="16112" y="88791"/>
                      <a:pt x="16145" y="89125"/>
                    </a:cubicBezTo>
                    <a:cubicBezTo>
                      <a:pt x="16245" y="90025"/>
                      <a:pt x="16345" y="90993"/>
                      <a:pt x="16612" y="91927"/>
                    </a:cubicBezTo>
                    <a:cubicBezTo>
                      <a:pt x="16779" y="92527"/>
                      <a:pt x="16946" y="93228"/>
                      <a:pt x="17112" y="93861"/>
                    </a:cubicBezTo>
                    <a:cubicBezTo>
                      <a:pt x="17146" y="93995"/>
                      <a:pt x="17179" y="94128"/>
                      <a:pt x="17179" y="94262"/>
                    </a:cubicBezTo>
                    <a:cubicBezTo>
                      <a:pt x="17346" y="94929"/>
                      <a:pt x="17513" y="95596"/>
                      <a:pt x="17746" y="96263"/>
                    </a:cubicBezTo>
                    <a:cubicBezTo>
                      <a:pt x="17780" y="96330"/>
                      <a:pt x="17780" y="96430"/>
                      <a:pt x="17813" y="96497"/>
                    </a:cubicBezTo>
                    <a:cubicBezTo>
                      <a:pt x="17980" y="97164"/>
                      <a:pt x="18180" y="97831"/>
                      <a:pt x="18347" y="98498"/>
                    </a:cubicBezTo>
                    <a:cubicBezTo>
                      <a:pt x="18347" y="98565"/>
                      <a:pt x="18413" y="98632"/>
                      <a:pt x="18413" y="98665"/>
                    </a:cubicBezTo>
                    <a:cubicBezTo>
                      <a:pt x="18613" y="99365"/>
                      <a:pt x="18814" y="100133"/>
                      <a:pt x="18980" y="100866"/>
                    </a:cubicBezTo>
                    <a:cubicBezTo>
                      <a:pt x="19014" y="100967"/>
                      <a:pt x="19014" y="101033"/>
                      <a:pt x="19080" y="101133"/>
                    </a:cubicBezTo>
                    <a:cubicBezTo>
                      <a:pt x="19481" y="102634"/>
                      <a:pt x="19948" y="104169"/>
                      <a:pt x="20348" y="105737"/>
                    </a:cubicBezTo>
                    <a:cubicBezTo>
                      <a:pt x="20348" y="105770"/>
                      <a:pt x="20415" y="105837"/>
                      <a:pt x="20415" y="105870"/>
                    </a:cubicBezTo>
                    <a:cubicBezTo>
                      <a:pt x="20648" y="106671"/>
                      <a:pt x="20848" y="107471"/>
                      <a:pt x="21115" y="108272"/>
                    </a:cubicBezTo>
                    <a:lnTo>
                      <a:pt x="21115" y="108305"/>
                    </a:lnTo>
                    <a:cubicBezTo>
                      <a:pt x="21849" y="110774"/>
                      <a:pt x="22616" y="113242"/>
                      <a:pt x="23417" y="115744"/>
                    </a:cubicBezTo>
                    <a:cubicBezTo>
                      <a:pt x="20582" y="118312"/>
                      <a:pt x="15278" y="118112"/>
                      <a:pt x="15611" y="120947"/>
                    </a:cubicBezTo>
                    <a:cubicBezTo>
                      <a:pt x="22483" y="120947"/>
                      <a:pt x="25752" y="118979"/>
                      <a:pt x="25752" y="118979"/>
                    </a:cubicBezTo>
                    <a:lnTo>
                      <a:pt x="25852" y="119913"/>
                    </a:lnTo>
                    <a:lnTo>
                      <a:pt x="26986" y="119647"/>
                    </a:lnTo>
                    <a:lnTo>
                      <a:pt x="26986" y="119647"/>
                    </a:lnTo>
                    <a:cubicBezTo>
                      <a:pt x="26753" y="119947"/>
                      <a:pt x="26586" y="120314"/>
                      <a:pt x="26586" y="120814"/>
                    </a:cubicBezTo>
                    <a:cubicBezTo>
                      <a:pt x="27813" y="120940"/>
                      <a:pt x="28931" y="120991"/>
                      <a:pt x="29939" y="120991"/>
                    </a:cubicBezTo>
                    <a:cubicBezTo>
                      <a:pt x="34547" y="120991"/>
                      <a:pt x="36860" y="119913"/>
                      <a:pt x="36860" y="119913"/>
                    </a:cubicBezTo>
                    <a:lnTo>
                      <a:pt x="36860" y="120814"/>
                    </a:lnTo>
                    <a:lnTo>
                      <a:pt x="39262" y="120514"/>
                    </a:lnTo>
                    <a:cubicBezTo>
                      <a:pt x="39262" y="120514"/>
                      <a:pt x="40162" y="118279"/>
                      <a:pt x="39528" y="116444"/>
                    </a:cubicBezTo>
                    <a:cubicBezTo>
                      <a:pt x="39528" y="116444"/>
                      <a:pt x="39595" y="114309"/>
                      <a:pt x="39795" y="109940"/>
                    </a:cubicBezTo>
                    <a:cubicBezTo>
                      <a:pt x="40129" y="102501"/>
                      <a:pt x="42864" y="77483"/>
                      <a:pt x="43131" y="58503"/>
                    </a:cubicBezTo>
                    <a:lnTo>
                      <a:pt x="43164" y="58503"/>
                    </a:lnTo>
                    <a:cubicBezTo>
                      <a:pt x="43164" y="55000"/>
                      <a:pt x="43131" y="51665"/>
                      <a:pt x="43098" y="48562"/>
                    </a:cubicBezTo>
                    <a:cubicBezTo>
                      <a:pt x="44198" y="48562"/>
                      <a:pt x="45333" y="48496"/>
                      <a:pt x="46467" y="48496"/>
                    </a:cubicBezTo>
                    <a:cubicBezTo>
                      <a:pt x="50470" y="48462"/>
                      <a:pt x="50269" y="46361"/>
                      <a:pt x="49769" y="44193"/>
                    </a:cubicBezTo>
                    <a:cubicBezTo>
                      <a:pt x="48835" y="40356"/>
                      <a:pt x="47768" y="37021"/>
                      <a:pt x="46767" y="34252"/>
                    </a:cubicBezTo>
                    <a:lnTo>
                      <a:pt x="47134" y="34085"/>
                    </a:lnTo>
                    <a:cubicBezTo>
                      <a:pt x="47134" y="34085"/>
                      <a:pt x="45399" y="24945"/>
                      <a:pt x="41863" y="22777"/>
                    </a:cubicBezTo>
                    <a:lnTo>
                      <a:pt x="37560" y="21243"/>
                    </a:lnTo>
                    <a:lnTo>
                      <a:pt x="36493" y="20843"/>
                    </a:lnTo>
                    <a:lnTo>
                      <a:pt x="36393" y="20843"/>
                    </a:lnTo>
                    <a:cubicBezTo>
                      <a:pt x="36393" y="20843"/>
                      <a:pt x="36393" y="20776"/>
                      <a:pt x="36460" y="20776"/>
                    </a:cubicBezTo>
                    <a:cubicBezTo>
                      <a:pt x="36393" y="18908"/>
                      <a:pt x="36660" y="17240"/>
                      <a:pt x="36960" y="15872"/>
                    </a:cubicBezTo>
                    <a:cubicBezTo>
                      <a:pt x="37127" y="15672"/>
                      <a:pt x="37293" y="15439"/>
                      <a:pt x="37427" y="15272"/>
                    </a:cubicBezTo>
                    <a:cubicBezTo>
                      <a:pt x="37861" y="14605"/>
                      <a:pt x="38294" y="13904"/>
                      <a:pt x="38661" y="13204"/>
                    </a:cubicBezTo>
                    <a:cubicBezTo>
                      <a:pt x="38995" y="13070"/>
                      <a:pt x="39362" y="12870"/>
                      <a:pt x="39662" y="12537"/>
                    </a:cubicBezTo>
                    <a:cubicBezTo>
                      <a:pt x="40196" y="11869"/>
                      <a:pt x="40296" y="11002"/>
                      <a:pt x="39929" y="10435"/>
                    </a:cubicBezTo>
                    <a:cubicBezTo>
                      <a:pt x="39995" y="10268"/>
                      <a:pt x="40029" y="10101"/>
                      <a:pt x="40129" y="9901"/>
                    </a:cubicBezTo>
                    <a:cubicBezTo>
                      <a:pt x="40763" y="8100"/>
                      <a:pt x="41330" y="6032"/>
                      <a:pt x="40529" y="4197"/>
                    </a:cubicBezTo>
                    <a:cubicBezTo>
                      <a:pt x="40054" y="3039"/>
                      <a:pt x="38891" y="2225"/>
                      <a:pt x="37700" y="2225"/>
                    </a:cubicBezTo>
                    <a:cubicBezTo>
                      <a:pt x="37554" y="2225"/>
                      <a:pt x="37407" y="2237"/>
                      <a:pt x="37260" y="2263"/>
                    </a:cubicBezTo>
                    <a:cubicBezTo>
                      <a:pt x="36285" y="681"/>
                      <a:pt x="34284" y="0"/>
                      <a:pt x="323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48"/>
              <p:cNvSpPr/>
              <p:nvPr/>
            </p:nvSpPr>
            <p:spPr>
              <a:xfrm>
                <a:off x="4286575" y="1200475"/>
                <a:ext cx="627125" cy="592100"/>
              </a:xfrm>
              <a:custGeom>
                <a:avLst/>
                <a:gdLst/>
                <a:ahLst/>
                <a:cxnLst/>
                <a:rect l="l" t="t" r="r" b="b"/>
                <a:pathLst>
                  <a:path w="25085" h="23684" extrusionOk="0">
                    <a:moveTo>
                      <a:pt x="12876" y="0"/>
                    </a:moveTo>
                    <a:cubicBezTo>
                      <a:pt x="6338" y="0"/>
                      <a:pt x="0" y="3336"/>
                      <a:pt x="0" y="9874"/>
                    </a:cubicBezTo>
                    <a:cubicBezTo>
                      <a:pt x="33" y="16412"/>
                      <a:pt x="5337" y="23684"/>
                      <a:pt x="11875" y="23684"/>
                    </a:cubicBezTo>
                    <a:cubicBezTo>
                      <a:pt x="14410" y="23684"/>
                      <a:pt x="16779" y="22550"/>
                      <a:pt x="18713" y="20848"/>
                    </a:cubicBezTo>
                    <a:cubicBezTo>
                      <a:pt x="20096" y="22472"/>
                      <a:pt x="22238" y="23418"/>
                      <a:pt x="24381" y="23418"/>
                    </a:cubicBezTo>
                    <a:cubicBezTo>
                      <a:pt x="24616" y="23418"/>
                      <a:pt x="24851" y="23407"/>
                      <a:pt x="25085" y="23384"/>
                    </a:cubicBezTo>
                    <a:cubicBezTo>
                      <a:pt x="22916" y="22783"/>
                      <a:pt x="21182" y="21182"/>
                      <a:pt x="20348" y="19081"/>
                    </a:cubicBezTo>
                    <a:cubicBezTo>
                      <a:pt x="22416" y="16445"/>
                      <a:pt x="23684" y="13076"/>
                      <a:pt x="23684" y="9874"/>
                    </a:cubicBezTo>
                    <a:cubicBezTo>
                      <a:pt x="23684" y="3336"/>
                      <a:pt x="19414" y="0"/>
                      <a:pt x="128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6" name="Google Shape;856;p48"/>
            <p:cNvGrpSpPr/>
            <p:nvPr/>
          </p:nvGrpSpPr>
          <p:grpSpPr>
            <a:xfrm>
              <a:off x="7103025" y="1167750"/>
              <a:ext cx="1320975" cy="3272550"/>
              <a:chOff x="3390600" y="1167750"/>
              <a:chExt cx="1320975" cy="3272550"/>
            </a:xfrm>
          </p:grpSpPr>
          <p:sp>
            <p:nvSpPr>
              <p:cNvPr id="857" name="Google Shape;857;p48"/>
              <p:cNvSpPr/>
              <p:nvPr/>
            </p:nvSpPr>
            <p:spPr>
              <a:xfrm>
                <a:off x="3831750" y="4295825"/>
                <a:ext cx="339425" cy="144275"/>
              </a:xfrm>
              <a:custGeom>
                <a:avLst/>
                <a:gdLst/>
                <a:ahLst/>
                <a:cxnLst/>
                <a:rect l="l" t="t" r="r" b="b"/>
                <a:pathLst>
                  <a:path w="13577" h="5771" extrusionOk="0">
                    <a:moveTo>
                      <a:pt x="12810" y="0"/>
                    </a:moveTo>
                    <a:lnTo>
                      <a:pt x="8140" y="534"/>
                    </a:lnTo>
                    <a:cubicBezTo>
                      <a:pt x="5271" y="3136"/>
                      <a:pt x="0" y="2936"/>
                      <a:pt x="334" y="5771"/>
                    </a:cubicBezTo>
                    <a:cubicBezTo>
                      <a:pt x="7206" y="5771"/>
                      <a:pt x="10475" y="3803"/>
                      <a:pt x="10475" y="3803"/>
                    </a:cubicBezTo>
                    <a:lnTo>
                      <a:pt x="10575" y="4703"/>
                    </a:lnTo>
                    <a:lnTo>
                      <a:pt x="12910" y="4170"/>
                    </a:lnTo>
                    <a:cubicBezTo>
                      <a:pt x="12910" y="4170"/>
                      <a:pt x="13577" y="1801"/>
                      <a:pt x="128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48"/>
              <p:cNvSpPr/>
              <p:nvPr/>
            </p:nvSpPr>
            <p:spPr>
              <a:xfrm>
                <a:off x="3847600" y="2793075"/>
                <a:ext cx="458675" cy="1527075"/>
              </a:xfrm>
              <a:custGeom>
                <a:avLst/>
                <a:gdLst/>
                <a:ahLst/>
                <a:cxnLst/>
                <a:rect l="l" t="t" r="r" b="b"/>
                <a:pathLst>
                  <a:path w="18347" h="61083" extrusionOk="0">
                    <a:moveTo>
                      <a:pt x="9007" y="0"/>
                    </a:moveTo>
                    <a:cubicBezTo>
                      <a:pt x="9007" y="0"/>
                      <a:pt x="4837" y="11208"/>
                      <a:pt x="567" y="29355"/>
                    </a:cubicBezTo>
                    <a:cubicBezTo>
                      <a:pt x="0" y="31790"/>
                      <a:pt x="34" y="34358"/>
                      <a:pt x="667" y="36793"/>
                    </a:cubicBezTo>
                    <a:cubicBezTo>
                      <a:pt x="2502" y="43932"/>
                      <a:pt x="4770" y="52305"/>
                      <a:pt x="7506" y="60644"/>
                    </a:cubicBezTo>
                    <a:cubicBezTo>
                      <a:pt x="8256" y="60909"/>
                      <a:pt x="8994" y="61083"/>
                      <a:pt x="9698" y="61083"/>
                    </a:cubicBezTo>
                    <a:cubicBezTo>
                      <a:pt x="10591" y="61083"/>
                      <a:pt x="11430" y="60804"/>
                      <a:pt x="12176" y="60077"/>
                    </a:cubicBezTo>
                    <a:cubicBezTo>
                      <a:pt x="12109" y="60077"/>
                      <a:pt x="10107" y="48102"/>
                      <a:pt x="8006" y="33458"/>
                    </a:cubicBezTo>
                    <a:cubicBezTo>
                      <a:pt x="10374" y="26419"/>
                      <a:pt x="13009" y="18781"/>
                      <a:pt x="15578" y="11675"/>
                    </a:cubicBezTo>
                    <a:lnTo>
                      <a:pt x="18347" y="2235"/>
                    </a:lnTo>
                    <a:lnTo>
                      <a:pt x="9007" y="0"/>
                    </a:lnTo>
                    <a:close/>
                  </a:path>
                </a:pathLst>
              </a:custGeom>
              <a:solidFill>
                <a:srgbClr val="EFAD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48"/>
              <p:cNvSpPr/>
              <p:nvPr/>
            </p:nvSpPr>
            <p:spPr>
              <a:xfrm>
                <a:off x="3847600" y="2793900"/>
                <a:ext cx="460350" cy="1392700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55708" extrusionOk="0">
                    <a:moveTo>
                      <a:pt x="9007" y="1"/>
                    </a:moveTo>
                    <a:cubicBezTo>
                      <a:pt x="9007" y="1"/>
                      <a:pt x="4837" y="11209"/>
                      <a:pt x="567" y="29355"/>
                    </a:cubicBezTo>
                    <a:cubicBezTo>
                      <a:pt x="0" y="31824"/>
                      <a:pt x="34" y="34359"/>
                      <a:pt x="667" y="36827"/>
                    </a:cubicBezTo>
                    <a:cubicBezTo>
                      <a:pt x="2102" y="42531"/>
                      <a:pt x="3903" y="49036"/>
                      <a:pt x="5938" y="55707"/>
                    </a:cubicBezTo>
                    <a:cubicBezTo>
                      <a:pt x="7739" y="55340"/>
                      <a:pt x="9507" y="54873"/>
                      <a:pt x="11242" y="54340"/>
                    </a:cubicBezTo>
                    <a:cubicBezTo>
                      <a:pt x="10441" y="49436"/>
                      <a:pt x="9273" y="41897"/>
                      <a:pt x="8073" y="33491"/>
                    </a:cubicBezTo>
                    <a:cubicBezTo>
                      <a:pt x="10441" y="26420"/>
                      <a:pt x="14744" y="19248"/>
                      <a:pt x="17379" y="12143"/>
                    </a:cubicBezTo>
                    <a:lnTo>
                      <a:pt x="18413" y="2236"/>
                    </a:lnTo>
                    <a:lnTo>
                      <a:pt x="900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48"/>
              <p:cNvSpPr/>
              <p:nvPr/>
            </p:nvSpPr>
            <p:spPr>
              <a:xfrm>
                <a:off x="4016875" y="3117150"/>
                <a:ext cx="231025" cy="1018575"/>
              </a:xfrm>
              <a:custGeom>
                <a:avLst/>
                <a:gdLst/>
                <a:ahLst/>
                <a:cxnLst/>
                <a:rect l="l" t="t" r="r" b="b"/>
                <a:pathLst>
                  <a:path w="9241" h="40743" extrusionOk="0">
                    <a:moveTo>
                      <a:pt x="9103" y="0"/>
                    </a:moveTo>
                    <a:cubicBezTo>
                      <a:pt x="9061" y="0"/>
                      <a:pt x="9007" y="31"/>
                      <a:pt x="9007" y="80"/>
                    </a:cubicBezTo>
                    <a:lnTo>
                      <a:pt x="1" y="19994"/>
                    </a:lnTo>
                    <a:lnTo>
                      <a:pt x="1" y="20094"/>
                    </a:lnTo>
                    <a:cubicBezTo>
                      <a:pt x="34" y="20228"/>
                      <a:pt x="2436" y="33904"/>
                      <a:pt x="3503" y="40642"/>
                    </a:cubicBezTo>
                    <a:cubicBezTo>
                      <a:pt x="3503" y="40676"/>
                      <a:pt x="3537" y="40743"/>
                      <a:pt x="3603" y="40743"/>
                    </a:cubicBezTo>
                    <a:cubicBezTo>
                      <a:pt x="3637" y="40743"/>
                      <a:pt x="3670" y="40676"/>
                      <a:pt x="3670" y="40609"/>
                    </a:cubicBezTo>
                    <a:cubicBezTo>
                      <a:pt x="2636" y="34004"/>
                      <a:pt x="301" y="20762"/>
                      <a:pt x="167" y="20094"/>
                    </a:cubicBezTo>
                    <a:lnTo>
                      <a:pt x="9141" y="147"/>
                    </a:lnTo>
                    <a:cubicBezTo>
                      <a:pt x="9241" y="113"/>
                      <a:pt x="9241" y="80"/>
                      <a:pt x="9141" y="13"/>
                    </a:cubicBezTo>
                    <a:cubicBezTo>
                      <a:pt x="9132" y="4"/>
                      <a:pt x="9118" y="0"/>
                      <a:pt x="91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48"/>
              <p:cNvSpPr/>
              <p:nvPr/>
            </p:nvSpPr>
            <p:spPr>
              <a:xfrm>
                <a:off x="4111950" y="4324175"/>
                <a:ext cx="341100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13644" h="4645" extrusionOk="0">
                    <a:moveTo>
                      <a:pt x="13010" y="0"/>
                    </a:moveTo>
                    <a:lnTo>
                      <a:pt x="8340" y="67"/>
                    </a:lnTo>
                    <a:cubicBezTo>
                      <a:pt x="5271" y="2369"/>
                      <a:pt x="0" y="1635"/>
                      <a:pt x="34" y="4470"/>
                    </a:cubicBezTo>
                    <a:cubicBezTo>
                      <a:pt x="1241" y="4594"/>
                      <a:pt x="2342" y="4645"/>
                      <a:pt x="3339" y="4645"/>
                    </a:cubicBezTo>
                    <a:cubicBezTo>
                      <a:pt x="7988" y="4645"/>
                      <a:pt x="10341" y="3536"/>
                      <a:pt x="10341" y="3536"/>
                    </a:cubicBezTo>
                    <a:lnTo>
                      <a:pt x="10341" y="4470"/>
                    </a:lnTo>
                    <a:lnTo>
                      <a:pt x="12709" y="4170"/>
                    </a:lnTo>
                    <a:cubicBezTo>
                      <a:pt x="12709" y="4170"/>
                      <a:pt x="13643" y="1868"/>
                      <a:pt x="130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48"/>
              <p:cNvSpPr/>
              <p:nvPr/>
            </p:nvSpPr>
            <p:spPr>
              <a:xfrm>
                <a:off x="4219525" y="2807250"/>
                <a:ext cx="310250" cy="1542325"/>
              </a:xfrm>
              <a:custGeom>
                <a:avLst/>
                <a:gdLst/>
                <a:ahLst/>
                <a:cxnLst/>
                <a:rect l="l" t="t" r="r" b="b"/>
                <a:pathLst>
                  <a:path w="12410" h="61693" extrusionOk="0">
                    <a:moveTo>
                      <a:pt x="1502" y="1"/>
                    </a:moveTo>
                    <a:lnTo>
                      <a:pt x="0" y="9707"/>
                    </a:lnTo>
                    <a:cubicBezTo>
                      <a:pt x="367" y="9774"/>
                      <a:pt x="2202" y="38495"/>
                      <a:pt x="4170" y="60744"/>
                    </a:cubicBezTo>
                    <a:cubicBezTo>
                      <a:pt x="4902" y="61337"/>
                      <a:pt x="5789" y="61692"/>
                      <a:pt x="6650" y="61692"/>
                    </a:cubicBezTo>
                    <a:cubicBezTo>
                      <a:pt x="7437" y="61692"/>
                      <a:pt x="8202" y="61395"/>
                      <a:pt x="8807" y="60711"/>
                    </a:cubicBezTo>
                    <a:cubicBezTo>
                      <a:pt x="8807" y="60711"/>
                      <a:pt x="9140" y="44799"/>
                      <a:pt x="12042" y="10108"/>
                    </a:cubicBezTo>
                    <a:cubicBezTo>
                      <a:pt x="12276" y="7306"/>
                      <a:pt x="12409" y="5171"/>
                      <a:pt x="12042" y="1135"/>
                    </a:cubicBezTo>
                    <a:lnTo>
                      <a:pt x="1502" y="1"/>
                    </a:lnTo>
                    <a:close/>
                  </a:path>
                </a:pathLst>
              </a:custGeom>
              <a:solidFill>
                <a:srgbClr val="EFAD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48"/>
              <p:cNvSpPr/>
              <p:nvPr/>
            </p:nvSpPr>
            <p:spPr>
              <a:xfrm>
                <a:off x="4193675" y="2808075"/>
                <a:ext cx="335250" cy="1354325"/>
              </a:xfrm>
              <a:custGeom>
                <a:avLst/>
                <a:gdLst/>
                <a:ahLst/>
                <a:cxnLst/>
                <a:rect l="l" t="t" r="r" b="b"/>
                <a:pathLst>
                  <a:path w="13410" h="54173" extrusionOk="0">
                    <a:moveTo>
                      <a:pt x="2536" y="1"/>
                    </a:moveTo>
                    <a:cubicBezTo>
                      <a:pt x="1168" y="3437"/>
                      <a:pt x="0" y="6772"/>
                      <a:pt x="1034" y="9741"/>
                    </a:cubicBezTo>
                    <a:cubicBezTo>
                      <a:pt x="1301" y="11676"/>
                      <a:pt x="2869" y="32791"/>
                      <a:pt x="4570" y="53606"/>
                    </a:cubicBezTo>
                    <a:cubicBezTo>
                      <a:pt x="6372" y="53939"/>
                      <a:pt x="8240" y="54106"/>
                      <a:pt x="10074" y="54173"/>
                    </a:cubicBezTo>
                    <a:cubicBezTo>
                      <a:pt x="10408" y="46534"/>
                      <a:pt x="13343" y="20282"/>
                      <a:pt x="13410" y="1135"/>
                    </a:cubicBezTo>
                    <a:lnTo>
                      <a:pt x="253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8"/>
              <p:cNvSpPr/>
              <p:nvPr/>
            </p:nvSpPr>
            <p:spPr>
              <a:xfrm>
                <a:off x="4415500" y="2923175"/>
                <a:ext cx="76750" cy="121672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48669" extrusionOk="0">
                    <a:moveTo>
                      <a:pt x="3003" y="0"/>
                    </a:moveTo>
                    <a:cubicBezTo>
                      <a:pt x="2902" y="0"/>
                      <a:pt x="2869" y="34"/>
                      <a:pt x="2869" y="67"/>
                    </a:cubicBezTo>
                    <a:cubicBezTo>
                      <a:pt x="2335" y="8006"/>
                      <a:pt x="1868" y="16278"/>
                      <a:pt x="1468" y="24284"/>
                    </a:cubicBezTo>
                    <a:cubicBezTo>
                      <a:pt x="1001" y="32323"/>
                      <a:pt x="534" y="40596"/>
                      <a:pt x="34" y="48535"/>
                    </a:cubicBezTo>
                    <a:cubicBezTo>
                      <a:pt x="0" y="48602"/>
                      <a:pt x="34" y="48668"/>
                      <a:pt x="134" y="48668"/>
                    </a:cubicBezTo>
                    <a:cubicBezTo>
                      <a:pt x="167" y="48668"/>
                      <a:pt x="201" y="48602"/>
                      <a:pt x="234" y="48568"/>
                    </a:cubicBezTo>
                    <a:cubicBezTo>
                      <a:pt x="768" y="40663"/>
                      <a:pt x="1235" y="32357"/>
                      <a:pt x="1668" y="24351"/>
                    </a:cubicBezTo>
                    <a:cubicBezTo>
                      <a:pt x="2102" y="16345"/>
                      <a:pt x="2569" y="8039"/>
                      <a:pt x="3069" y="100"/>
                    </a:cubicBezTo>
                    <a:cubicBezTo>
                      <a:pt x="3069" y="34"/>
                      <a:pt x="3036" y="0"/>
                      <a:pt x="30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48"/>
              <p:cNvSpPr/>
              <p:nvPr/>
            </p:nvSpPr>
            <p:spPr>
              <a:xfrm>
                <a:off x="4418825" y="2924825"/>
                <a:ext cx="59250" cy="1976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7907" extrusionOk="0">
                    <a:moveTo>
                      <a:pt x="835" y="1"/>
                    </a:moveTo>
                    <a:cubicBezTo>
                      <a:pt x="768" y="1"/>
                      <a:pt x="701" y="68"/>
                      <a:pt x="701" y="101"/>
                    </a:cubicBezTo>
                    <a:cubicBezTo>
                      <a:pt x="1" y="2836"/>
                      <a:pt x="101" y="7173"/>
                      <a:pt x="2236" y="7907"/>
                    </a:cubicBezTo>
                    <a:cubicBezTo>
                      <a:pt x="2269" y="7907"/>
                      <a:pt x="2336" y="7840"/>
                      <a:pt x="2369" y="7806"/>
                    </a:cubicBezTo>
                    <a:cubicBezTo>
                      <a:pt x="2369" y="7773"/>
                      <a:pt x="2336" y="7673"/>
                      <a:pt x="2269" y="7673"/>
                    </a:cubicBezTo>
                    <a:cubicBezTo>
                      <a:pt x="401" y="7073"/>
                      <a:pt x="201" y="2903"/>
                      <a:pt x="901" y="134"/>
                    </a:cubicBezTo>
                    <a:cubicBezTo>
                      <a:pt x="901" y="101"/>
                      <a:pt x="868" y="1"/>
                      <a:pt x="8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48"/>
              <p:cNvSpPr/>
              <p:nvPr/>
            </p:nvSpPr>
            <p:spPr>
              <a:xfrm>
                <a:off x="4202000" y="2929850"/>
                <a:ext cx="29225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7239" extrusionOk="0">
                    <a:moveTo>
                      <a:pt x="435" y="0"/>
                    </a:moveTo>
                    <a:cubicBezTo>
                      <a:pt x="401" y="0"/>
                      <a:pt x="335" y="67"/>
                      <a:pt x="335" y="100"/>
                    </a:cubicBezTo>
                    <a:cubicBezTo>
                      <a:pt x="1" y="1134"/>
                      <a:pt x="234" y="2235"/>
                      <a:pt x="501" y="3269"/>
                    </a:cubicBezTo>
                    <a:cubicBezTo>
                      <a:pt x="568" y="3636"/>
                      <a:pt x="668" y="4070"/>
                      <a:pt x="735" y="4470"/>
                    </a:cubicBezTo>
                    <a:cubicBezTo>
                      <a:pt x="868" y="5371"/>
                      <a:pt x="935" y="6238"/>
                      <a:pt x="902" y="7105"/>
                    </a:cubicBezTo>
                    <a:cubicBezTo>
                      <a:pt x="868" y="7172"/>
                      <a:pt x="935" y="7239"/>
                      <a:pt x="1002" y="7239"/>
                    </a:cubicBezTo>
                    <a:cubicBezTo>
                      <a:pt x="1035" y="7239"/>
                      <a:pt x="1068" y="7205"/>
                      <a:pt x="1102" y="7138"/>
                    </a:cubicBezTo>
                    <a:cubicBezTo>
                      <a:pt x="1168" y="6271"/>
                      <a:pt x="1068" y="5371"/>
                      <a:pt x="935" y="4470"/>
                    </a:cubicBezTo>
                    <a:cubicBezTo>
                      <a:pt x="902" y="4070"/>
                      <a:pt x="768" y="3636"/>
                      <a:pt x="701" y="3236"/>
                    </a:cubicBezTo>
                    <a:cubicBezTo>
                      <a:pt x="435" y="2135"/>
                      <a:pt x="201" y="1134"/>
                      <a:pt x="535" y="133"/>
                    </a:cubicBezTo>
                    <a:cubicBezTo>
                      <a:pt x="535" y="100"/>
                      <a:pt x="501" y="0"/>
                      <a:pt x="435" y="0"/>
                    </a:cubicBezTo>
                    <a:close/>
                  </a:path>
                </a:pathLst>
              </a:custGeom>
              <a:solidFill>
                <a:srgbClr val="516D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48"/>
              <p:cNvSpPr/>
              <p:nvPr/>
            </p:nvSpPr>
            <p:spPr>
              <a:xfrm>
                <a:off x="4202000" y="2929850"/>
                <a:ext cx="29225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7239" extrusionOk="0">
                    <a:moveTo>
                      <a:pt x="435" y="0"/>
                    </a:moveTo>
                    <a:cubicBezTo>
                      <a:pt x="401" y="0"/>
                      <a:pt x="335" y="67"/>
                      <a:pt x="335" y="100"/>
                    </a:cubicBezTo>
                    <a:cubicBezTo>
                      <a:pt x="1" y="1134"/>
                      <a:pt x="234" y="2235"/>
                      <a:pt x="501" y="3269"/>
                    </a:cubicBezTo>
                    <a:cubicBezTo>
                      <a:pt x="568" y="3636"/>
                      <a:pt x="668" y="4070"/>
                      <a:pt x="735" y="4470"/>
                    </a:cubicBezTo>
                    <a:cubicBezTo>
                      <a:pt x="868" y="5371"/>
                      <a:pt x="935" y="6238"/>
                      <a:pt x="902" y="7105"/>
                    </a:cubicBezTo>
                    <a:cubicBezTo>
                      <a:pt x="868" y="7172"/>
                      <a:pt x="935" y="7239"/>
                      <a:pt x="1002" y="7239"/>
                    </a:cubicBezTo>
                    <a:cubicBezTo>
                      <a:pt x="1035" y="7239"/>
                      <a:pt x="1068" y="7205"/>
                      <a:pt x="1102" y="7138"/>
                    </a:cubicBezTo>
                    <a:cubicBezTo>
                      <a:pt x="1168" y="6271"/>
                      <a:pt x="1068" y="5371"/>
                      <a:pt x="935" y="4470"/>
                    </a:cubicBezTo>
                    <a:cubicBezTo>
                      <a:pt x="902" y="4070"/>
                      <a:pt x="768" y="3636"/>
                      <a:pt x="701" y="3236"/>
                    </a:cubicBezTo>
                    <a:cubicBezTo>
                      <a:pt x="435" y="2135"/>
                      <a:pt x="201" y="1134"/>
                      <a:pt x="535" y="133"/>
                    </a:cubicBezTo>
                    <a:cubicBezTo>
                      <a:pt x="535" y="100"/>
                      <a:pt x="501" y="0"/>
                      <a:pt x="4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48"/>
              <p:cNvSpPr/>
              <p:nvPr/>
            </p:nvSpPr>
            <p:spPr>
              <a:xfrm>
                <a:off x="3584900" y="1977500"/>
                <a:ext cx="639650" cy="538275"/>
              </a:xfrm>
              <a:custGeom>
                <a:avLst/>
                <a:gdLst/>
                <a:ahLst/>
                <a:cxnLst/>
                <a:rect l="l" t="t" r="r" b="b"/>
                <a:pathLst>
                  <a:path w="25586" h="21531" extrusionOk="0">
                    <a:moveTo>
                      <a:pt x="25586" y="0"/>
                    </a:moveTo>
                    <a:lnTo>
                      <a:pt x="16713" y="6538"/>
                    </a:lnTo>
                    <a:cubicBezTo>
                      <a:pt x="15712" y="9540"/>
                      <a:pt x="14177" y="12642"/>
                      <a:pt x="12443" y="15545"/>
                    </a:cubicBezTo>
                    <a:cubicBezTo>
                      <a:pt x="5371" y="9173"/>
                      <a:pt x="2536" y="6638"/>
                      <a:pt x="2603" y="6538"/>
                    </a:cubicBezTo>
                    <a:lnTo>
                      <a:pt x="2603" y="6538"/>
                    </a:lnTo>
                    <a:lnTo>
                      <a:pt x="1" y="8473"/>
                    </a:lnTo>
                    <a:cubicBezTo>
                      <a:pt x="3070" y="12609"/>
                      <a:pt x="5938" y="15878"/>
                      <a:pt x="10275" y="20448"/>
                    </a:cubicBezTo>
                    <a:cubicBezTo>
                      <a:pt x="10956" y="21175"/>
                      <a:pt x="11878" y="21531"/>
                      <a:pt x="12801" y="21531"/>
                    </a:cubicBezTo>
                    <a:cubicBezTo>
                      <a:pt x="13910" y="21531"/>
                      <a:pt x="15020" y="21016"/>
                      <a:pt x="15712" y="20014"/>
                    </a:cubicBezTo>
                    <a:cubicBezTo>
                      <a:pt x="23451" y="8707"/>
                      <a:pt x="25586" y="0"/>
                      <a:pt x="25586" y="0"/>
                    </a:cubicBezTo>
                    <a:close/>
                  </a:path>
                </a:pathLst>
              </a:custGeom>
              <a:solidFill>
                <a:srgbClr val="EFAD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48"/>
              <p:cNvSpPr/>
              <p:nvPr/>
            </p:nvSpPr>
            <p:spPr>
              <a:xfrm>
                <a:off x="3448150" y="2101000"/>
                <a:ext cx="218500" cy="142675"/>
              </a:xfrm>
              <a:custGeom>
                <a:avLst/>
                <a:gdLst/>
                <a:ahLst/>
                <a:cxnLst/>
                <a:rect l="l" t="t" r="r" b="b"/>
                <a:pathLst>
                  <a:path w="8740" h="5707" extrusionOk="0">
                    <a:moveTo>
                      <a:pt x="4186" y="1"/>
                    </a:moveTo>
                    <a:cubicBezTo>
                      <a:pt x="4037" y="1"/>
                      <a:pt x="3898" y="37"/>
                      <a:pt x="3803" y="164"/>
                    </a:cubicBezTo>
                    <a:cubicBezTo>
                      <a:pt x="3569" y="397"/>
                      <a:pt x="3703" y="731"/>
                      <a:pt x="3970" y="898"/>
                    </a:cubicBezTo>
                    <a:cubicBezTo>
                      <a:pt x="4303" y="1098"/>
                      <a:pt x="4670" y="1231"/>
                      <a:pt x="5004" y="1398"/>
                    </a:cubicBezTo>
                    <a:cubicBezTo>
                      <a:pt x="5137" y="1431"/>
                      <a:pt x="5237" y="1531"/>
                      <a:pt x="5337" y="1565"/>
                    </a:cubicBezTo>
                    <a:cubicBezTo>
                      <a:pt x="5237" y="1569"/>
                      <a:pt x="5137" y="1571"/>
                      <a:pt x="5037" y="1571"/>
                    </a:cubicBezTo>
                    <a:cubicBezTo>
                      <a:pt x="4337" y="1571"/>
                      <a:pt x="3640" y="1469"/>
                      <a:pt x="2969" y="1265"/>
                    </a:cubicBezTo>
                    <a:cubicBezTo>
                      <a:pt x="2469" y="1098"/>
                      <a:pt x="2002" y="931"/>
                      <a:pt x="1535" y="697"/>
                    </a:cubicBezTo>
                    <a:cubicBezTo>
                      <a:pt x="1309" y="562"/>
                      <a:pt x="1052" y="396"/>
                      <a:pt x="786" y="396"/>
                    </a:cubicBezTo>
                    <a:cubicBezTo>
                      <a:pt x="659" y="396"/>
                      <a:pt x="530" y="434"/>
                      <a:pt x="400" y="531"/>
                    </a:cubicBezTo>
                    <a:cubicBezTo>
                      <a:pt x="200" y="697"/>
                      <a:pt x="167" y="898"/>
                      <a:pt x="200" y="1098"/>
                    </a:cubicBezTo>
                    <a:cubicBezTo>
                      <a:pt x="33" y="1265"/>
                      <a:pt x="0" y="1531"/>
                      <a:pt x="67" y="1765"/>
                    </a:cubicBezTo>
                    <a:cubicBezTo>
                      <a:pt x="134" y="1865"/>
                      <a:pt x="134" y="1898"/>
                      <a:pt x="167" y="1998"/>
                    </a:cubicBezTo>
                    <a:cubicBezTo>
                      <a:pt x="67" y="2032"/>
                      <a:pt x="0" y="2098"/>
                      <a:pt x="33" y="2232"/>
                    </a:cubicBezTo>
                    <a:cubicBezTo>
                      <a:pt x="134" y="2599"/>
                      <a:pt x="334" y="2899"/>
                      <a:pt x="567" y="3133"/>
                    </a:cubicBezTo>
                    <a:cubicBezTo>
                      <a:pt x="534" y="3233"/>
                      <a:pt x="534" y="3333"/>
                      <a:pt x="634" y="3366"/>
                    </a:cubicBezTo>
                    <a:cubicBezTo>
                      <a:pt x="1701" y="4767"/>
                      <a:pt x="3369" y="5601"/>
                      <a:pt x="5137" y="5701"/>
                    </a:cubicBezTo>
                    <a:cubicBezTo>
                      <a:pt x="5234" y="5705"/>
                      <a:pt x="5333" y="5707"/>
                      <a:pt x="5432" y="5707"/>
                    </a:cubicBezTo>
                    <a:cubicBezTo>
                      <a:pt x="6186" y="5707"/>
                      <a:pt x="6994" y="5588"/>
                      <a:pt x="7672" y="5234"/>
                    </a:cubicBezTo>
                    <a:cubicBezTo>
                      <a:pt x="8573" y="4700"/>
                      <a:pt x="8673" y="3600"/>
                      <a:pt x="8640" y="2666"/>
                    </a:cubicBezTo>
                    <a:lnTo>
                      <a:pt x="8640" y="2565"/>
                    </a:lnTo>
                    <a:cubicBezTo>
                      <a:pt x="8706" y="2499"/>
                      <a:pt x="8740" y="2365"/>
                      <a:pt x="8673" y="2265"/>
                    </a:cubicBezTo>
                    <a:cubicBezTo>
                      <a:pt x="7572" y="1098"/>
                      <a:pt x="6205" y="331"/>
                      <a:pt x="4670" y="64"/>
                    </a:cubicBezTo>
                    <a:cubicBezTo>
                      <a:pt x="4530" y="46"/>
                      <a:pt x="4352" y="1"/>
                      <a:pt x="4186" y="1"/>
                    </a:cubicBezTo>
                    <a:close/>
                  </a:path>
                </a:pathLst>
              </a:custGeom>
              <a:solidFill>
                <a:srgbClr val="EFAD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48"/>
              <p:cNvSpPr/>
              <p:nvPr/>
            </p:nvSpPr>
            <p:spPr>
              <a:xfrm>
                <a:off x="3456475" y="2127600"/>
                <a:ext cx="9842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1602" extrusionOk="0">
                    <a:moveTo>
                      <a:pt x="101" y="0"/>
                    </a:moveTo>
                    <a:cubicBezTo>
                      <a:pt x="67" y="0"/>
                      <a:pt x="34" y="0"/>
                      <a:pt x="1" y="34"/>
                    </a:cubicBezTo>
                    <a:cubicBezTo>
                      <a:pt x="1" y="100"/>
                      <a:pt x="1" y="134"/>
                      <a:pt x="34" y="134"/>
                    </a:cubicBezTo>
                    <a:cubicBezTo>
                      <a:pt x="1168" y="934"/>
                      <a:pt x="2502" y="1435"/>
                      <a:pt x="3870" y="1602"/>
                    </a:cubicBezTo>
                    <a:cubicBezTo>
                      <a:pt x="3903" y="1602"/>
                      <a:pt x="3937" y="1535"/>
                      <a:pt x="3937" y="1501"/>
                    </a:cubicBezTo>
                    <a:cubicBezTo>
                      <a:pt x="3937" y="1468"/>
                      <a:pt x="3903" y="1435"/>
                      <a:pt x="3870" y="1435"/>
                    </a:cubicBezTo>
                    <a:cubicBezTo>
                      <a:pt x="2536" y="1268"/>
                      <a:pt x="1235" y="768"/>
                      <a:pt x="101" y="0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48"/>
              <p:cNvSpPr/>
              <p:nvPr/>
            </p:nvSpPr>
            <p:spPr>
              <a:xfrm>
                <a:off x="3457325" y="2151225"/>
                <a:ext cx="92575" cy="34775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1391" extrusionOk="0">
                    <a:moveTo>
                      <a:pt x="80" y="1"/>
                    </a:moveTo>
                    <a:cubicBezTo>
                      <a:pt x="51" y="1"/>
                      <a:pt x="20" y="17"/>
                      <a:pt x="0" y="56"/>
                    </a:cubicBezTo>
                    <a:cubicBezTo>
                      <a:pt x="0" y="89"/>
                      <a:pt x="0" y="156"/>
                      <a:pt x="33" y="156"/>
                    </a:cubicBezTo>
                    <a:cubicBezTo>
                      <a:pt x="1134" y="857"/>
                      <a:pt x="2335" y="1324"/>
                      <a:pt x="3636" y="1390"/>
                    </a:cubicBezTo>
                    <a:cubicBezTo>
                      <a:pt x="3669" y="1390"/>
                      <a:pt x="3703" y="1357"/>
                      <a:pt x="3703" y="1324"/>
                    </a:cubicBezTo>
                    <a:cubicBezTo>
                      <a:pt x="3703" y="1257"/>
                      <a:pt x="3669" y="1224"/>
                      <a:pt x="3636" y="1224"/>
                    </a:cubicBezTo>
                    <a:cubicBezTo>
                      <a:pt x="2368" y="1157"/>
                      <a:pt x="1168" y="723"/>
                      <a:pt x="133" y="23"/>
                    </a:cubicBezTo>
                    <a:cubicBezTo>
                      <a:pt x="120" y="9"/>
                      <a:pt x="100" y="1"/>
                      <a:pt x="80" y="1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48"/>
              <p:cNvSpPr/>
              <p:nvPr/>
            </p:nvSpPr>
            <p:spPr>
              <a:xfrm>
                <a:off x="3469000" y="2180975"/>
                <a:ext cx="76725" cy="25875"/>
              </a:xfrm>
              <a:custGeom>
                <a:avLst/>
                <a:gdLst/>
                <a:ahLst/>
                <a:cxnLst/>
                <a:rect l="l" t="t" r="r" b="b"/>
                <a:pathLst>
                  <a:path w="3069" h="1035" extrusionOk="0">
                    <a:moveTo>
                      <a:pt x="67" y="0"/>
                    </a:moveTo>
                    <a:cubicBezTo>
                      <a:pt x="67" y="0"/>
                      <a:pt x="33" y="0"/>
                      <a:pt x="0" y="34"/>
                    </a:cubicBezTo>
                    <a:cubicBezTo>
                      <a:pt x="0" y="67"/>
                      <a:pt x="0" y="134"/>
                      <a:pt x="33" y="134"/>
                    </a:cubicBezTo>
                    <a:cubicBezTo>
                      <a:pt x="967" y="567"/>
                      <a:pt x="1968" y="901"/>
                      <a:pt x="3002" y="1034"/>
                    </a:cubicBezTo>
                    <a:cubicBezTo>
                      <a:pt x="3036" y="1034"/>
                      <a:pt x="3069" y="1001"/>
                      <a:pt x="3069" y="968"/>
                    </a:cubicBezTo>
                    <a:cubicBezTo>
                      <a:pt x="3069" y="901"/>
                      <a:pt x="3036" y="868"/>
                      <a:pt x="3002" y="868"/>
                    </a:cubicBezTo>
                    <a:cubicBezTo>
                      <a:pt x="2001" y="734"/>
                      <a:pt x="1001" y="467"/>
                      <a:pt x="67" y="0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48"/>
              <p:cNvSpPr/>
              <p:nvPr/>
            </p:nvSpPr>
            <p:spPr>
              <a:xfrm>
                <a:off x="3936000" y="1971650"/>
                <a:ext cx="168475" cy="343600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13744" extrusionOk="0">
                    <a:moveTo>
                      <a:pt x="6738" y="1"/>
                    </a:moveTo>
                    <a:cubicBezTo>
                      <a:pt x="2902" y="1668"/>
                      <a:pt x="0" y="10675"/>
                      <a:pt x="0" y="10675"/>
                    </a:cubicBezTo>
                    <a:lnTo>
                      <a:pt x="6338" y="13744"/>
                    </a:lnTo>
                    <a:lnTo>
                      <a:pt x="673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48"/>
              <p:cNvSpPr/>
              <p:nvPr/>
            </p:nvSpPr>
            <p:spPr>
              <a:xfrm>
                <a:off x="4040225" y="1928300"/>
                <a:ext cx="488700" cy="994050"/>
              </a:xfrm>
              <a:custGeom>
                <a:avLst/>
                <a:gdLst/>
                <a:ahLst/>
                <a:cxnLst/>
                <a:rect l="l" t="t" r="r" b="b"/>
                <a:pathLst>
                  <a:path w="19548" h="39762" extrusionOk="0">
                    <a:moveTo>
                      <a:pt x="8207" y="0"/>
                    </a:moveTo>
                    <a:lnTo>
                      <a:pt x="7006" y="334"/>
                    </a:lnTo>
                    <a:cubicBezTo>
                      <a:pt x="7006" y="334"/>
                      <a:pt x="3570" y="1434"/>
                      <a:pt x="2569" y="1701"/>
                    </a:cubicBezTo>
                    <a:cubicBezTo>
                      <a:pt x="1" y="9473"/>
                      <a:pt x="3470" y="27119"/>
                      <a:pt x="201" y="37760"/>
                    </a:cubicBezTo>
                    <a:cubicBezTo>
                      <a:pt x="3680" y="39266"/>
                      <a:pt x="7042" y="39762"/>
                      <a:pt x="9960" y="39762"/>
                    </a:cubicBezTo>
                    <a:cubicBezTo>
                      <a:pt x="15576" y="39762"/>
                      <a:pt x="19548" y="37927"/>
                      <a:pt x="19548" y="37927"/>
                    </a:cubicBezTo>
                    <a:cubicBezTo>
                      <a:pt x="19548" y="17179"/>
                      <a:pt x="18214" y="2168"/>
                      <a:pt x="18214" y="2168"/>
                    </a:cubicBezTo>
                    <a:lnTo>
                      <a:pt x="13911" y="634"/>
                    </a:lnTo>
                    <a:lnTo>
                      <a:pt x="12843" y="200"/>
                    </a:lnTo>
                    <a:lnTo>
                      <a:pt x="820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48"/>
              <p:cNvSpPr/>
              <p:nvPr/>
            </p:nvSpPr>
            <p:spPr>
              <a:xfrm>
                <a:off x="4128625" y="2137600"/>
                <a:ext cx="271050" cy="19432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7773" extrusionOk="0">
                    <a:moveTo>
                      <a:pt x="5438" y="1"/>
                    </a:moveTo>
                    <a:cubicBezTo>
                      <a:pt x="2436" y="1"/>
                      <a:pt x="1" y="1769"/>
                      <a:pt x="1" y="3903"/>
                    </a:cubicBezTo>
                    <a:cubicBezTo>
                      <a:pt x="1" y="6038"/>
                      <a:pt x="2436" y="7773"/>
                      <a:pt x="5438" y="7773"/>
                    </a:cubicBezTo>
                    <a:cubicBezTo>
                      <a:pt x="8407" y="7773"/>
                      <a:pt x="10842" y="6038"/>
                      <a:pt x="10842" y="3903"/>
                    </a:cubicBezTo>
                    <a:cubicBezTo>
                      <a:pt x="10842" y="1769"/>
                      <a:pt x="8407" y="1"/>
                      <a:pt x="54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48"/>
              <p:cNvSpPr/>
              <p:nvPr/>
            </p:nvSpPr>
            <p:spPr>
              <a:xfrm>
                <a:off x="4215350" y="1928300"/>
                <a:ext cx="172650" cy="70975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2839" extrusionOk="0">
                    <a:moveTo>
                      <a:pt x="1202" y="0"/>
                    </a:moveTo>
                    <a:lnTo>
                      <a:pt x="1" y="334"/>
                    </a:lnTo>
                    <a:cubicBezTo>
                      <a:pt x="501" y="1735"/>
                      <a:pt x="1869" y="2802"/>
                      <a:pt x="3370" y="2835"/>
                    </a:cubicBezTo>
                    <a:cubicBezTo>
                      <a:pt x="3419" y="2838"/>
                      <a:pt x="3469" y="2839"/>
                      <a:pt x="3518" y="2839"/>
                    </a:cubicBezTo>
                    <a:cubicBezTo>
                      <a:pt x="4935" y="2839"/>
                      <a:pt x="6325" y="1923"/>
                      <a:pt x="6906" y="634"/>
                    </a:cubicBezTo>
                    <a:lnTo>
                      <a:pt x="5838" y="234"/>
                    </a:lnTo>
                    <a:lnTo>
                      <a:pt x="120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48"/>
              <p:cNvSpPr/>
              <p:nvPr/>
            </p:nvSpPr>
            <p:spPr>
              <a:xfrm>
                <a:off x="4185325" y="2010850"/>
                <a:ext cx="526250" cy="616400"/>
              </a:xfrm>
              <a:custGeom>
                <a:avLst/>
                <a:gdLst/>
                <a:ahLst/>
                <a:cxnLst/>
                <a:rect l="l" t="t" r="r" b="b"/>
                <a:pathLst>
                  <a:path w="21050" h="24656" extrusionOk="0">
                    <a:moveTo>
                      <a:pt x="12376" y="0"/>
                    </a:moveTo>
                    <a:lnTo>
                      <a:pt x="11009" y="10475"/>
                    </a:lnTo>
                    <a:cubicBezTo>
                      <a:pt x="12576" y="13210"/>
                      <a:pt x="13877" y="16445"/>
                      <a:pt x="14878" y="19648"/>
                    </a:cubicBezTo>
                    <a:lnTo>
                      <a:pt x="14911" y="19848"/>
                    </a:lnTo>
                    <a:cubicBezTo>
                      <a:pt x="5338" y="20515"/>
                      <a:pt x="535" y="21015"/>
                      <a:pt x="535" y="21015"/>
                    </a:cubicBezTo>
                    <a:lnTo>
                      <a:pt x="1" y="24384"/>
                    </a:lnTo>
                    <a:cubicBezTo>
                      <a:pt x="2454" y="24594"/>
                      <a:pt x="5047" y="24656"/>
                      <a:pt x="7784" y="24656"/>
                    </a:cubicBezTo>
                    <a:cubicBezTo>
                      <a:pt x="10706" y="24656"/>
                      <a:pt x="13792" y="24586"/>
                      <a:pt x="17046" y="24551"/>
                    </a:cubicBezTo>
                    <a:cubicBezTo>
                      <a:pt x="21049" y="24518"/>
                      <a:pt x="20882" y="22383"/>
                      <a:pt x="20349" y="20215"/>
                    </a:cubicBezTo>
                    <a:cubicBezTo>
                      <a:pt x="17113" y="6872"/>
                      <a:pt x="12376" y="0"/>
                      <a:pt x="12376" y="0"/>
                    </a:cubicBezTo>
                    <a:close/>
                  </a:path>
                </a:pathLst>
              </a:custGeom>
              <a:solidFill>
                <a:srgbClr val="EFAD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48"/>
              <p:cNvSpPr/>
              <p:nvPr/>
            </p:nvSpPr>
            <p:spPr>
              <a:xfrm>
                <a:off x="4033550" y="2535325"/>
                <a:ext cx="221025" cy="159400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6376" extrusionOk="0">
                    <a:moveTo>
                      <a:pt x="7111" y="1"/>
                    </a:moveTo>
                    <a:cubicBezTo>
                      <a:pt x="5606" y="1"/>
                      <a:pt x="4083" y="371"/>
                      <a:pt x="2836" y="1171"/>
                    </a:cubicBezTo>
                    <a:cubicBezTo>
                      <a:pt x="2636" y="1304"/>
                      <a:pt x="2269" y="1504"/>
                      <a:pt x="2269" y="1838"/>
                    </a:cubicBezTo>
                    <a:cubicBezTo>
                      <a:pt x="2269" y="2116"/>
                      <a:pt x="2501" y="2255"/>
                      <a:pt x="2752" y="2255"/>
                    </a:cubicBezTo>
                    <a:cubicBezTo>
                      <a:pt x="2802" y="2255"/>
                      <a:pt x="2853" y="2249"/>
                      <a:pt x="2903" y="2238"/>
                    </a:cubicBezTo>
                    <a:cubicBezTo>
                      <a:pt x="3270" y="2171"/>
                      <a:pt x="3637" y="2004"/>
                      <a:pt x="4004" y="1904"/>
                    </a:cubicBezTo>
                    <a:lnTo>
                      <a:pt x="4404" y="1804"/>
                    </a:lnTo>
                    <a:lnTo>
                      <a:pt x="4404" y="1804"/>
                    </a:lnTo>
                    <a:cubicBezTo>
                      <a:pt x="3837" y="2371"/>
                      <a:pt x="3170" y="2838"/>
                      <a:pt x="2469" y="3205"/>
                    </a:cubicBezTo>
                    <a:cubicBezTo>
                      <a:pt x="2002" y="3472"/>
                      <a:pt x="1502" y="3639"/>
                      <a:pt x="1002" y="3739"/>
                    </a:cubicBezTo>
                    <a:cubicBezTo>
                      <a:pt x="635" y="3839"/>
                      <a:pt x="134" y="3973"/>
                      <a:pt x="68" y="4406"/>
                    </a:cubicBezTo>
                    <a:cubicBezTo>
                      <a:pt x="1" y="4673"/>
                      <a:pt x="134" y="4840"/>
                      <a:pt x="301" y="4973"/>
                    </a:cubicBezTo>
                    <a:cubicBezTo>
                      <a:pt x="301" y="5207"/>
                      <a:pt x="434" y="5407"/>
                      <a:pt x="668" y="5540"/>
                    </a:cubicBezTo>
                    <a:cubicBezTo>
                      <a:pt x="768" y="5574"/>
                      <a:pt x="801" y="5574"/>
                      <a:pt x="901" y="5640"/>
                    </a:cubicBezTo>
                    <a:cubicBezTo>
                      <a:pt x="835" y="5707"/>
                      <a:pt x="835" y="5841"/>
                      <a:pt x="968" y="5874"/>
                    </a:cubicBezTo>
                    <a:cubicBezTo>
                      <a:pt x="1268" y="6074"/>
                      <a:pt x="1635" y="6174"/>
                      <a:pt x="1969" y="6174"/>
                    </a:cubicBezTo>
                    <a:cubicBezTo>
                      <a:pt x="2002" y="6241"/>
                      <a:pt x="2036" y="6308"/>
                      <a:pt x="2136" y="6308"/>
                    </a:cubicBezTo>
                    <a:cubicBezTo>
                      <a:pt x="2431" y="6353"/>
                      <a:pt x="2728" y="6375"/>
                      <a:pt x="3025" y="6375"/>
                    </a:cubicBezTo>
                    <a:cubicBezTo>
                      <a:pt x="4470" y="6375"/>
                      <a:pt x="5899" y="5848"/>
                      <a:pt x="7006" y="4907"/>
                    </a:cubicBezTo>
                    <a:cubicBezTo>
                      <a:pt x="7640" y="4373"/>
                      <a:pt x="8307" y="3672"/>
                      <a:pt x="8540" y="2838"/>
                    </a:cubicBezTo>
                    <a:cubicBezTo>
                      <a:pt x="8840" y="1838"/>
                      <a:pt x="8140" y="970"/>
                      <a:pt x="7506" y="303"/>
                    </a:cubicBezTo>
                    <a:lnTo>
                      <a:pt x="7473" y="237"/>
                    </a:lnTo>
                    <a:cubicBezTo>
                      <a:pt x="7473" y="136"/>
                      <a:pt x="7439" y="3"/>
                      <a:pt x="7306" y="3"/>
                    </a:cubicBezTo>
                    <a:cubicBezTo>
                      <a:pt x="7241" y="2"/>
                      <a:pt x="7176" y="1"/>
                      <a:pt x="7111" y="1"/>
                    </a:cubicBezTo>
                    <a:close/>
                  </a:path>
                </a:pathLst>
              </a:custGeom>
              <a:solidFill>
                <a:srgbClr val="EFAD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48"/>
              <p:cNvSpPr/>
              <p:nvPr/>
            </p:nvSpPr>
            <p:spPr>
              <a:xfrm>
                <a:off x="4043575" y="2616500"/>
                <a:ext cx="98425" cy="44000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1760" extrusionOk="0">
                    <a:moveTo>
                      <a:pt x="3849" y="0"/>
                    </a:moveTo>
                    <a:cubicBezTo>
                      <a:pt x="3828" y="0"/>
                      <a:pt x="3803" y="8"/>
                      <a:pt x="3769" y="25"/>
                    </a:cubicBezTo>
                    <a:cubicBezTo>
                      <a:pt x="2702" y="826"/>
                      <a:pt x="1401" y="1359"/>
                      <a:pt x="67" y="1593"/>
                    </a:cubicBezTo>
                    <a:cubicBezTo>
                      <a:pt x="33" y="1593"/>
                      <a:pt x="0" y="1626"/>
                      <a:pt x="33" y="1726"/>
                    </a:cubicBezTo>
                    <a:cubicBezTo>
                      <a:pt x="33" y="1760"/>
                      <a:pt x="67" y="1760"/>
                      <a:pt x="100" y="1760"/>
                    </a:cubicBezTo>
                    <a:cubicBezTo>
                      <a:pt x="1501" y="1559"/>
                      <a:pt x="2769" y="959"/>
                      <a:pt x="3903" y="158"/>
                    </a:cubicBezTo>
                    <a:cubicBezTo>
                      <a:pt x="3936" y="125"/>
                      <a:pt x="3936" y="92"/>
                      <a:pt x="3903" y="25"/>
                    </a:cubicBezTo>
                    <a:cubicBezTo>
                      <a:pt x="3886" y="8"/>
                      <a:pt x="3870" y="0"/>
                      <a:pt x="3849" y="0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48"/>
              <p:cNvSpPr/>
              <p:nvPr/>
            </p:nvSpPr>
            <p:spPr>
              <a:xfrm>
                <a:off x="4061075" y="2633375"/>
                <a:ext cx="89250" cy="4297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1719" extrusionOk="0">
                    <a:moveTo>
                      <a:pt x="3482" y="1"/>
                    </a:moveTo>
                    <a:cubicBezTo>
                      <a:pt x="3461" y="1"/>
                      <a:pt x="3436" y="17"/>
                      <a:pt x="3403" y="51"/>
                    </a:cubicBezTo>
                    <a:cubicBezTo>
                      <a:pt x="2436" y="818"/>
                      <a:pt x="1302" y="1385"/>
                      <a:pt x="34" y="1585"/>
                    </a:cubicBezTo>
                    <a:cubicBezTo>
                      <a:pt x="34" y="1579"/>
                      <a:pt x="33" y="1576"/>
                      <a:pt x="31" y="1576"/>
                    </a:cubicBezTo>
                    <a:cubicBezTo>
                      <a:pt x="22" y="1576"/>
                      <a:pt x="1" y="1625"/>
                      <a:pt x="1" y="1652"/>
                    </a:cubicBezTo>
                    <a:cubicBezTo>
                      <a:pt x="1" y="1718"/>
                      <a:pt x="34" y="1718"/>
                      <a:pt x="67" y="1718"/>
                    </a:cubicBezTo>
                    <a:cubicBezTo>
                      <a:pt x="1368" y="1485"/>
                      <a:pt x="2536" y="951"/>
                      <a:pt x="3536" y="151"/>
                    </a:cubicBezTo>
                    <a:cubicBezTo>
                      <a:pt x="3570" y="117"/>
                      <a:pt x="3570" y="84"/>
                      <a:pt x="3536" y="51"/>
                    </a:cubicBezTo>
                    <a:cubicBezTo>
                      <a:pt x="3520" y="17"/>
                      <a:pt x="3503" y="1"/>
                      <a:pt x="3482" y="1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48"/>
              <p:cNvSpPr/>
              <p:nvPr/>
            </p:nvSpPr>
            <p:spPr>
              <a:xfrm>
                <a:off x="4089425" y="2650900"/>
                <a:ext cx="72575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1552" extrusionOk="0">
                    <a:moveTo>
                      <a:pt x="2803" y="0"/>
                    </a:moveTo>
                    <a:cubicBezTo>
                      <a:pt x="2778" y="0"/>
                      <a:pt x="2753" y="17"/>
                      <a:pt x="2736" y="50"/>
                    </a:cubicBezTo>
                    <a:cubicBezTo>
                      <a:pt x="1902" y="650"/>
                      <a:pt x="1035" y="1117"/>
                      <a:pt x="34" y="1384"/>
                    </a:cubicBezTo>
                    <a:cubicBezTo>
                      <a:pt x="34" y="1418"/>
                      <a:pt x="1" y="1451"/>
                      <a:pt x="34" y="1518"/>
                    </a:cubicBezTo>
                    <a:cubicBezTo>
                      <a:pt x="34" y="1551"/>
                      <a:pt x="67" y="1551"/>
                      <a:pt x="101" y="1551"/>
                    </a:cubicBezTo>
                    <a:cubicBezTo>
                      <a:pt x="1102" y="1251"/>
                      <a:pt x="2036" y="784"/>
                      <a:pt x="2869" y="150"/>
                    </a:cubicBezTo>
                    <a:cubicBezTo>
                      <a:pt x="2903" y="117"/>
                      <a:pt x="2903" y="83"/>
                      <a:pt x="2869" y="50"/>
                    </a:cubicBezTo>
                    <a:cubicBezTo>
                      <a:pt x="2853" y="17"/>
                      <a:pt x="2828" y="0"/>
                      <a:pt x="2803" y="0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48"/>
              <p:cNvSpPr/>
              <p:nvPr/>
            </p:nvSpPr>
            <p:spPr>
              <a:xfrm>
                <a:off x="4420500" y="1982500"/>
                <a:ext cx="206850" cy="350275"/>
              </a:xfrm>
              <a:custGeom>
                <a:avLst/>
                <a:gdLst/>
                <a:ahLst/>
                <a:cxnLst/>
                <a:rect l="l" t="t" r="r" b="b"/>
                <a:pathLst>
                  <a:path w="8274" h="14011" extrusionOk="0">
                    <a:moveTo>
                      <a:pt x="3003" y="0"/>
                    </a:moveTo>
                    <a:cubicBezTo>
                      <a:pt x="1702" y="5337"/>
                      <a:pt x="1" y="10308"/>
                      <a:pt x="1802" y="14010"/>
                    </a:cubicBezTo>
                    <a:lnTo>
                      <a:pt x="8273" y="11308"/>
                    </a:lnTo>
                    <a:cubicBezTo>
                      <a:pt x="8273" y="11308"/>
                      <a:pt x="6605" y="2168"/>
                      <a:pt x="3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48"/>
              <p:cNvSpPr/>
              <p:nvPr/>
            </p:nvSpPr>
            <p:spPr>
              <a:xfrm>
                <a:off x="4404650" y="2103425"/>
                <a:ext cx="62575" cy="22685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074" extrusionOk="0">
                    <a:moveTo>
                      <a:pt x="101" y="0"/>
                    </a:moveTo>
                    <a:cubicBezTo>
                      <a:pt x="67" y="0"/>
                      <a:pt x="1" y="100"/>
                      <a:pt x="1" y="133"/>
                    </a:cubicBezTo>
                    <a:cubicBezTo>
                      <a:pt x="601" y="3136"/>
                      <a:pt x="1335" y="6104"/>
                      <a:pt x="2302" y="8973"/>
                    </a:cubicBezTo>
                    <a:cubicBezTo>
                      <a:pt x="2302" y="9006"/>
                      <a:pt x="2336" y="9073"/>
                      <a:pt x="2369" y="9073"/>
                    </a:cubicBezTo>
                    <a:cubicBezTo>
                      <a:pt x="2503" y="9006"/>
                      <a:pt x="2503" y="8973"/>
                      <a:pt x="2469" y="8906"/>
                    </a:cubicBezTo>
                    <a:cubicBezTo>
                      <a:pt x="1535" y="6004"/>
                      <a:pt x="768" y="3069"/>
                      <a:pt x="234" y="100"/>
                    </a:cubicBezTo>
                    <a:cubicBezTo>
                      <a:pt x="234" y="67"/>
                      <a:pt x="134" y="0"/>
                      <a:pt x="1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48"/>
              <p:cNvSpPr/>
              <p:nvPr/>
            </p:nvSpPr>
            <p:spPr>
              <a:xfrm>
                <a:off x="4077750" y="2110075"/>
                <a:ext cx="14200" cy="18850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7540" extrusionOk="0">
                    <a:moveTo>
                      <a:pt x="501" y="1"/>
                    </a:moveTo>
                    <a:cubicBezTo>
                      <a:pt x="401" y="1"/>
                      <a:pt x="368" y="34"/>
                      <a:pt x="368" y="68"/>
                    </a:cubicBezTo>
                    <a:cubicBezTo>
                      <a:pt x="168" y="2503"/>
                      <a:pt x="1" y="5004"/>
                      <a:pt x="1" y="7406"/>
                    </a:cubicBezTo>
                    <a:cubicBezTo>
                      <a:pt x="1" y="7506"/>
                      <a:pt x="34" y="7540"/>
                      <a:pt x="134" y="7540"/>
                    </a:cubicBezTo>
                    <a:cubicBezTo>
                      <a:pt x="201" y="7540"/>
                      <a:pt x="234" y="7506"/>
                      <a:pt x="201" y="7406"/>
                    </a:cubicBezTo>
                    <a:cubicBezTo>
                      <a:pt x="201" y="5004"/>
                      <a:pt x="334" y="2536"/>
                      <a:pt x="568" y="134"/>
                    </a:cubicBezTo>
                    <a:cubicBezTo>
                      <a:pt x="568" y="34"/>
                      <a:pt x="534" y="1"/>
                      <a:pt x="5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48"/>
              <p:cNvSpPr/>
              <p:nvPr/>
            </p:nvSpPr>
            <p:spPr>
              <a:xfrm>
                <a:off x="4068575" y="1413925"/>
                <a:ext cx="413650" cy="412675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16507" extrusionOk="0">
                    <a:moveTo>
                      <a:pt x="7486" y="1"/>
                    </a:moveTo>
                    <a:cubicBezTo>
                      <a:pt x="6437" y="1"/>
                      <a:pt x="5400" y="199"/>
                      <a:pt x="4537" y="561"/>
                    </a:cubicBezTo>
                    <a:cubicBezTo>
                      <a:pt x="1502" y="1862"/>
                      <a:pt x="1" y="5498"/>
                      <a:pt x="1769" y="8366"/>
                    </a:cubicBezTo>
                    <a:cubicBezTo>
                      <a:pt x="3603" y="11302"/>
                      <a:pt x="7406" y="12202"/>
                      <a:pt x="9207" y="15171"/>
                    </a:cubicBezTo>
                    <a:cubicBezTo>
                      <a:pt x="9566" y="15791"/>
                      <a:pt x="10053" y="16507"/>
                      <a:pt x="10885" y="16507"/>
                    </a:cubicBezTo>
                    <a:cubicBezTo>
                      <a:pt x="10904" y="16507"/>
                      <a:pt x="10923" y="16506"/>
                      <a:pt x="10942" y="16505"/>
                    </a:cubicBezTo>
                    <a:cubicBezTo>
                      <a:pt x="11743" y="16505"/>
                      <a:pt x="12243" y="15805"/>
                      <a:pt x="12610" y="15204"/>
                    </a:cubicBezTo>
                    <a:cubicBezTo>
                      <a:pt x="13744" y="13570"/>
                      <a:pt x="14678" y="11735"/>
                      <a:pt x="15278" y="9867"/>
                    </a:cubicBezTo>
                    <a:cubicBezTo>
                      <a:pt x="15912" y="8133"/>
                      <a:pt x="16546" y="6031"/>
                      <a:pt x="15712" y="4197"/>
                    </a:cubicBezTo>
                    <a:cubicBezTo>
                      <a:pt x="15244" y="3055"/>
                      <a:pt x="14081" y="2247"/>
                      <a:pt x="12902" y="2247"/>
                    </a:cubicBezTo>
                    <a:cubicBezTo>
                      <a:pt x="12737" y="2247"/>
                      <a:pt x="12573" y="2263"/>
                      <a:pt x="12410" y="2295"/>
                    </a:cubicBezTo>
                    <a:cubicBezTo>
                      <a:pt x="11433" y="689"/>
                      <a:pt x="9440" y="1"/>
                      <a:pt x="74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48"/>
              <p:cNvSpPr/>
              <p:nvPr/>
            </p:nvSpPr>
            <p:spPr>
              <a:xfrm>
                <a:off x="4096100" y="1475500"/>
                <a:ext cx="304400" cy="496850"/>
              </a:xfrm>
              <a:custGeom>
                <a:avLst/>
                <a:gdLst/>
                <a:ahLst/>
                <a:cxnLst/>
                <a:rect l="l" t="t" r="r" b="b"/>
                <a:pathLst>
                  <a:path w="12176" h="19874" extrusionOk="0">
                    <a:moveTo>
                      <a:pt x="6454" y="0"/>
                    </a:moveTo>
                    <a:cubicBezTo>
                      <a:pt x="3976" y="0"/>
                      <a:pt x="1488" y="1169"/>
                      <a:pt x="1168" y="2901"/>
                    </a:cubicBezTo>
                    <a:cubicBezTo>
                      <a:pt x="1" y="9172"/>
                      <a:pt x="901" y="11741"/>
                      <a:pt x="2636" y="13242"/>
                    </a:cubicBezTo>
                    <a:cubicBezTo>
                      <a:pt x="4637" y="14943"/>
                      <a:pt x="5972" y="14743"/>
                      <a:pt x="5972" y="18346"/>
                    </a:cubicBezTo>
                    <a:cubicBezTo>
                      <a:pt x="6368" y="19327"/>
                      <a:pt x="7342" y="19873"/>
                      <a:pt x="8320" y="19873"/>
                    </a:cubicBezTo>
                    <a:cubicBezTo>
                      <a:pt x="9237" y="19873"/>
                      <a:pt x="10156" y="19394"/>
                      <a:pt x="10608" y="18346"/>
                    </a:cubicBezTo>
                    <a:cubicBezTo>
                      <a:pt x="10541" y="13575"/>
                      <a:pt x="12176" y="9939"/>
                      <a:pt x="12176" y="9939"/>
                    </a:cubicBezTo>
                    <a:cubicBezTo>
                      <a:pt x="12176" y="9939"/>
                      <a:pt x="12009" y="3935"/>
                      <a:pt x="11175" y="2367"/>
                    </a:cubicBezTo>
                    <a:cubicBezTo>
                      <a:pt x="10274" y="696"/>
                      <a:pt x="8367" y="0"/>
                      <a:pt x="6454" y="0"/>
                    </a:cubicBezTo>
                    <a:close/>
                  </a:path>
                </a:pathLst>
              </a:custGeom>
              <a:solidFill>
                <a:srgbClr val="EFAD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48"/>
              <p:cNvSpPr/>
              <p:nvPr/>
            </p:nvSpPr>
            <p:spPr>
              <a:xfrm>
                <a:off x="4099450" y="1464475"/>
                <a:ext cx="318575" cy="222000"/>
              </a:xfrm>
              <a:custGeom>
                <a:avLst/>
                <a:gdLst/>
                <a:ahLst/>
                <a:cxnLst/>
                <a:rect l="l" t="t" r="r" b="b"/>
                <a:pathLst>
                  <a:path w="12743" h="8880" extrusionOk="0">
                    <a:moveTo>
                      <a:pt x="6307" y="1"/>
                    </a:moveTo>
                    <a:cubicBezTo>
                      <a:pt x="4317" y="1"/>
                      <a:pt x="2445" y="497"/>
                      <a:pt x="1668" y="1541"/>
                    </a:cubicBezTo>
                    <a:cubicBezTo>
                      <a:pt x="0" y="3842"/>
                      <a:pt x="534" y="5210"/>
                      <a:pt x="534" y="5210"/>
                    </a:cubicBezTo>
                    <a:cubicBezTo>
                      <a:pt x="1100" y="5325"/>
                      <a:pt x="1663" y="5374"/>
                      <a:pt x="2211" y="5374"/>
                    </a:cubicBezTo>
                    <a:cubicBezTo>
                      <a:pt x="5305" y="5374"/>
                      <a:pt x="7905" y="3809"/>
                      <a:pt x="7906" y="3809"/>
                    </a:cubicBezTo>
                    <a:lnTo>
                      <a:pt x="7906" y="3809"/>
                    </a:lnTo>
                    <a:lnTo>
                      <a:pt x="6471" y="5043"/>
                    </a:lnTo>
                    <a:cubicBezTo>
                      <a:pt x="6471" y="5043"/>
                      <a:pt x="6733" y="5088"/>
                      <a:pt x="7129" y="5088"/>
                    </a:cubicBezTo>
                    <a:cubicBezTo>
                      <a:pt x="7968" y="5088"/>
                      <a:pt x="9413" y="4888"/>
                      <a:pt x="10274" y="3642"/>
                    </a:cubicBezTo>
                    <a:lnTo>
                      <a:pt x="10274" y="3642"/>
                    </a:lnTo>
                    <a:cubicBezTo>
                      <a:pt x="10274" y="3643"/>
                      <a:pt x="10107" y="7779"/>
                      <a:pt x="11708" y="8879"/>
                    </a:cubicBezTo>
                    <a:lnTo>
                      <a:pt x="12742" y="8112"/>
                    </a:lnTo>
                    <a:cubicBezTo>
                      <a:pt x="12742" y="8112"/>
                      <a:pt x="12542" y="5710"/>
                      <a:pt x="12476" y="3809"/>
                    </a:cubicBezTo>
                    <a:cubicBezTo>
                      <a:pt x="12376" y="1874"/>
                      <a:pt x="11208" y="707"/>
                      <a:pt x="8539" y="207"/>
                    </a:cubicBezTo>
                    <a:cubicBezTo>
                      <a:pt x="7813" y="70"/>
                      <a:pt x="7052" y="1"/>
                      <a:pt x="63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48"/>
              <p:cNvSpPr/>
              <p:nvPr/>
            </p:nvSpPr>
            <p:spPr>
              <a:xfrm>
                <a:off x="4240375" y="1669775"/>
                <a:ext cx="22550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935" extrusionOk="0">
                    <a:moveTo>
                      <a:pt x="467" y="0"/>
                    </a:moveTo>
                    <a:cubicBezTo>
                      <a:pt x="201" y="0"/>
                      <a:pt x="0" y="234"/>
                      <a:pt x="0" y="467"/>
                    </a:cubicBezTo>
                    <a:cubicBezTo>
                      <a:pt x="0" y="701"/>
                      <a:pt x="201" y="934"/>
                      <a:pt x="467" y="934"/>
                    </a:cubicBezTo>
                    <a:cubicBezTo>
                      <a:pt x="701" y="934"/>
                      <a:pt x="901" y="701"/>
                      <a:pt x="901" y="467"/>
                    </a:cubicBezTo>
                    <a:cubicBezTo>
                      <a:pt x="901" y="234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rgbClr val="1B1B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48"/>
              <p:cNvSpPr/>
              <p:nvPr/>
            </p:nvSpPr>
            <p:spPr>
              <a:xfrm>
                <a:off x="4242050" y="1673950"/>
                <a:ext cx="8350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34" extrusionOk="0">
                    <a:moveTo>
                      <a:pt x="167" y="0"/>
                    </a:moveTo>
                    <a:cubicBezTo>
                      <a:pt x="100" y="0"/>
                      <a:pt x="0" y="100"/>
                      <a:pt x="0" y="167"/>
                    </a:cubicBezTo>
                    <a:cubicBezTo>
                      <a:pt x="0" y="267"/>
                      <a:pt x="100" y="334"/>
                      <a:pt x="167" y="334"/>
                    </a:cubicBezTo>
                    <a:cubicBezTo>
                      <a:pt x="267" y="334"/>
                      <a:pt x="334" y="267"/>
                      <a:pt x="334" y="167"/>
                    </a:cubicBezTo>
                    <a:cubicBezTo>
                      <a:pt x="334" y="100"/>
                      <a:pt x="300" y="0"/>
                      <a:pt x="1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48"/>
              <p:cNvSpPr/>
              <p:nvPr/>
            </p:nvSpPr>
            <p:spPr>
              <a:xfrm>
                <a:off x="4148650" y="1669775"/>
                <a:ext cx="2252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935" extrusionOk="0">
                    <a:moveTo>
                      <a:pt x="467" y="0"/>
                    </a:moveTo>
                    <a:cubicBezTo>
                      <a:pt x="200" y="0"/>
                      <a:pt x="0" y="234"/>
                      <a:pt x="0" y="467"/>
                    </a:cubicBezTo>
                    <a:cubicBezTo>
                      <a:pt x="0" y="701"/>
                      <a:pt x="200" y="934"/>
                      <a:pt x="467" y="934"/>
                    </a:cubicBezTo>
                    <a:cubicBezTo>
                      <a:pt x="701" y="934"/>
                      <a:pt x="901" y="701"/>
                      <a:pt x="901" y="467"/>
                    </a:cubicBezTo>
                    <a:cubicBezTo>
                      <a:pt x="901" y="234"/>
                      <a:pt x="701" y="0"/>
                      <a:pt x="467" y="0"/>
                    </a:cubicBezTo>
                    <a:close/>
                  </a:path>
                </a:pathLst>
              </a:custGeom>
              <a:solidFill>
                <a:srgbClr val="1B1B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48"/>
              <p:cNvSpPr/>
              <p:nvPr/>
            </p:nvSpPr>
            <p:spPr>
              <a:xfrm>
                <a:off x="4151150" y="1673950"/>
                <a:ext cx="9200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334" extrusionOk="0">
                    <a:moveTo>
                      <a:pt x="200" y="0"/>
                    </a:moveTo>
                    <a:cubicBezTo>
                      <a:pt x="100" y="0"/>
                      <a:pt x="0" y="100"/>
                      <a:pt x="0" y="167"/>
                    </a:cubicBezTo>
                    <a:cubicBezTo>
                      <a:pt x="0" y="267"/>
                      <a:pt x="100" y="334"/>
                      <a:pt x="200" y="334"/>
                    </a:cubicBezTo>
                    <a:cubicBezTo>
                      <a:pt x="267" y="334"/>
                      <a:pt x="367" y="267"/>
                      <a:pt x="367" y="167"/>
                    </a:cubicBezTo>
                    <a:cubicBezTo>
                      <a:pt x="367" y="100"/>
                      <a:pt x="267" y="0"/>
                      <a:pt x="2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48"/>
              <p:cNvSpPr/>
              <p:nvPr/>
            </p:nvSpPr>
            <p:spPr>
              <a:xfrm>
                <a:off x="4128625" y="1628225"/>
                <a:ext cx="5422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867" extrusionOk="0">
                    <a:moveTo>
                      <a:pt x="1150" y="1"/>
                    </a:moveTo>
                    <a:cubicBezTo>
                      <a:pt x="786" y="1"/>
                      <a:pt x="421" y="128"/>
                      <a:pt x="134" y="361"/>
                    </a:cubicBezTo>
                    <a:cubicBezTo>
                      <a:pt x="1" y="461"/>
                      <a:pt x="1" y="662"/>
                      <a:pt x="101" y="762"/>
                    </a:cubicBezTo>
                    <a:cubicBezTo>
                      <a:pt x="136" y="833"/>
                      <a:pt x="201" y="866"/>
                      <a:pt x="268" y="866"/>
                    </a:cubicBezTo>
                    <a:cubicBezTo>
                      <a:pt x="327" y="866"/>
                      <a:pt x="388" y="841"/>
                      <a:pt x="434" y="795"/>
                    </a:cubicBezTo>
                    <a:cubicBezTo>
                      <a:pt x="609" y="620"/>
                      <a:pt x="885" y="522"/>
                      <a:pt x="1108" y="522"/>
                    </a:cubicBezTo>
                    <a:cubicBezTo>
                      <a:pt x="1140" y="522"/>
                      <a:pt x="1172" y="524"/>
                      <a:pt x="1201" y="528"/>
                    </a:cubicBezTo>
                    <a:cubicBezTo>
                      <a:pt x="1335" y="528"/>
                      <a:pt x="1502" y="595"/>
                      <a:pt x="1635" y="662"/>
                    </a:cubicBezTo>
                    <a:cubicBezTo>
                      <a:pt x="1742" y="688"/>
                      <a:pt x="1828" y="780"/>
                      <a:pt x="1927" y="780"/>
                    </a:cubicBezTo>
                    <a:cubicBezTo>
                      <a:pt x="1951" y="780"/>
                      <a:pt x="1976" y="775"/>
                      <a:pt x="2002" y="762"/>
                    </a:cubicBezTo>
                    <a:cubicBezTo>
                      <a:pt x="2035" y="762"/>
                      <a:pt x="2035" y="695"/>
                      <a:pt x="2102" y="662"/>
                    </a:cubicBezTo>
                    <a:cubicBezTo>
                      <a:pt x="2169" y="595"/>
                      <a:pt x="2135" y="395"/>
                      <a:pt x="2035" y="295"/>
                    </a:cubicBezTo>
                    <a:cubicBezTo>
                      <a:pt x="1773" y="94"/>
                      <a:pt x="1462" y="1"/>
                      <a:pt x="11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48"/>
              <p:cNvSpPr/>
              <p:nvPr/>
            </p:nvSpPr>
            <p:spPr>
              <a:xfrm>
                <a:off x="4222850" y="1628225"/>
                <a:ext cx="60900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867" extrusionOk="0">
                    <a:moveTo>
                      <a:pt x="1129" y="1"/>
                    </a:moveTo>
                    <a:cubicBezTo>
                      <a:pt x="767" y="1"/>
                      <a:pt x="409" y="94"/>
                      <a:pt x="101" y="295"/>
                    </a:cubicBezTo>
                    <a:cubicBezTo>
                      <a:pt x="1" y="395"/>
                      <a:pt x="1" y="595"/>
                      <a:pt x="68" y="662"/>
                    </a:cubicBezTo>
                    <a:cubicBezTo>
                      <a:pt x="68" y="695"/>
                      <a:pt x="101" y="762"/>
                      <a:pt x="168" y="762"/>
                    </a:cubicBezTo>
                    <a:cubicBezTo>
                      <a:pt x="200" y="775"/>
                      <a:pt x="230" y="780"/>
                      <a:pt x="259" y="780"/>
                    </a:cubicBezTo>
                    <a:cubicBezTo>
                      <a:pt x="375" y="780"/>
                      <a:pt x="461" y="688"/>
                      <a:pt x="568" y="662"/>
                    </a:cubicBezTo>
                    <a:cubicBezTo>
                      <a:pt x="735" y="595"/>
                      <a:pt x="902" y="528"/>
                      <a:pt x="1068" y="528"/>
                    </a:cubicBezTo>
                    <a:cubicBezTo>
                      <a:pt x="1111" y="524"/>
                      <a:pt x="1153" y="522"/>
                      <a:pt x="1195" y="522"/>
                    </a:cubicBezTo>
                    <a:cubicBezTo>
                      <a:pt x="1486" y="522"/>
                      <a:pt x="1769" y="620"/>
                      <a:pt x="2002" y="795"/>
                    </a:cubicBezTo>
                    <a:cubicBezTo>
                      <a:pt x="2049" y="841"/>
                      <a:pt x="2110" y="866"/>
                      <a:pt x="2171" y="866"/>
                    </a:cubicBezTo>
                    <a:cubicBezTo>
                      <a:pt x="2243" y="866"/>
                      <a:pt x="2316" y="833"/>
                      <a:pt x="2369" y="762"/>
                    </a:cubicBezTo>
                    <a:cubicBezTo>
                      <a:pt x="2436" y="662"/>
                      <a:pt x="2436" y="461"/>
                      <a:pt x="2336" y="361"/>
                    </a:cubicBezTo>
                    <a:cubicBezTo>
                      <a:pt x="1977" y="128"/>
                      <a:pt x="1550" y="1"/>
                      <a:pt x="11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48"/>
              <p:cNvSpPr/>
              <p:nvPr/>
            </p:nvSpPr>
            <p:spPr>
              <a:xfrm>
                <a:off x="4182000" y="1697825"/>
                <a:ext cx="20875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647" extrusionOk="0">
                    <a:moveTo>
                      <a:pt x="383" y="0"/>
                    </a:moveTo>
                    <a:cubicBezTo>
                      <a:pt x="352" y="0"/>
                      <a:pt x="324" y="5"/>
                      <a:pt x="301" y="12"/>
                    </a:cubicBezTo>
                    <a:cubicBezTo>
                      <a:pt x="134" y="46"/>
                      <a:pt x="0" y="179"/>
                      <a:pt x="134" y="613"/>
                    </a:cubicBezTo>
                    <a:cubicBezTo>
                      <a:pt x="134" y="646"/>
                      <a:pt x="134" y="646"/>
                      <a:pt x="167" y="646"/>
                    </a:cubicBezTo>
                    <a:cubicBezTo>
                      <a:pt x="201" y="646"/>
                      <a:pt x="234" y="613"/>
                      <a:pt x="234" y="546"/>
                    </a:cubicBezTo>
                    <a:cubicBezTo>
                      <a:pt x="167" y="313"/>
                      <a:pt x="201" y="179"/>
                      <a:pt x="334" y="146"/>
                    </a:cubicBezTo>
                    <a:cubicBezTo>
                      <a:pt x="354" y="126"/>
                      <a:pt x="379" y="118"/>
                      <a:pt x="409" y="118"/>
                    </a:cubicBezTo>
                    <a:cubicBezTo>
                      <a:pt x="482" y="118"/>
                      <a:pt x="583" y="165"/>
                      <a:pt x="701" y="213"/>
                    </a:cubicBezTo>
                    <a:cubicBezTo>
                      <a:pt x="718" y="229"/>
                      <a:pt x="743" y="238"/>
                      <a:pt x="763" y="238"/>
                    </a:cubicBezTo>
                    <a:cubicBezTo>
                      <a:pt x="784" y="238"/>
                      <a:pt x="801" y="229"/>
                      <a:pt x="801" y="213"/>
                    </a:cubicBezTo>
                    <a:cubicBezTo>
                      <a:pt x="834" y="179"/>
                      <a:pt x="834" y="146"/>
                      <a:pt x="801" y="146"/>
                    </a:cubicBezTo>
                    <a:cubicBezTo>
                      <a:pt x="623" y="44"/>
                      <a:pt x="483" y="0"/>
                      <a:pt x="383" y="0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48"/>
              <p:cNvSpPr/>
              <p:nvPr/>
            </p:nvSpPr>
            <p:spPr>
              <a:xfrm>
                <a:off x="4173650" y="1730150"/>
                <a:ext cx="70075" cy="3470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1388" extrusionOk="0">
                    <a:moveTo>
                      <a:pt x="532" y="1"/>
                    </a:moveTo>
                    <a:cubicBezTo>
                      <a:pt x="383" y="1"/>
                      <a:pt x="266" y="36"/>
                      <a:pt x="201" y="154"/>
                    </a:cubicBezTo>
                    <a:cubicBezTo>
                      <a:pt x="1" y="521"/>
                      <a:pt x="501" y="1388"/>
                      <a:pt x="1402" y="1388"/>
                    </a:cubicBezTo>
                    <a:cubicBezTo>
                      <a:pt x="2336" y="1388"/>
                      <a:pt x="2803" y="487"/>
                      <a:pt x="2636" y="154"/>
                    </a:cubicBezTo>
                    <a:cubicBezTo>
                      <a:pt x="2571" y="36"/>
                      <a:pt x="2460" y="1"/>
                      <a:pt x="2312" y="1"/>
                    </a:cubicBezTo>
                    <a:cubicBezTo>
                      <a:pt x="2083" y="1"/>
                      <a:pt x="1767" y="87"/>
                      <a:pt x="1402" y="87"/>
                    </a:cubicBezTo>
                    <a:cubicBezTo>
                      <a:pt x="1077" y="87"/>
                      <a:pt x="764" y="1"/>
                      <a:pt x="532" y="1"/>
                    </a:cubicBezTo>
                    <a:close/>
                  </a:path>
                </a:pathLst>
              </a:custGeom>
              <a:solidFill>
                <a:srgbClr val="8E4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48"/>
              <p:cNvSpPr/>
              <p:nvPr/>
            </p:nvSpPr>
            <p:spPr>
              <a:xfrm>
                <a:off x="4187000" y="1747325"/>
                <a:ext cx="50050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701" extrusionOk="0">
                    <a:moveTo>
                      <a:pt x="1468" y="0"/>
                    </a:moveTo>
                    <a:cubicBezTo>
                      <a:pt x="801" y="0"/>
                      <a:pt x="267" y="134"/>
                      <a:pt x="1" y="334"/>
                    </a:cubicBezTo>
                    <a:cubicBezTo>
                      <a:pt x="201" y="534"/>
                      <a:pt x="501" y="701"/>
                      <a:pt x="935" y="701"/>
                    </a:cubicBezTo>
                    <a:cubicBezTo>
                      <a:pt x="1435" y="701"/>
                      <a:pt x="1835" y="367"/>
                      <a:pt x="2002" y="34"/>
                    </a:cubicBezTo>
                    <a:cubicBezTo>
                      <a:pt x="1835" y="0"/>
                      <a:pt x="1635" y="0"/>
                      <a:pt x="1468" y="0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48"/>
              <p:cNvSpPr/>
              <p:nvPr/>
            </p:nvSpPr>
            <p:spPr>
              <a:xfrm>
                <a:off x="4182000" y="1729850"/>
                <a:ext cx="5422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400" extrusionOk="0">
                    <a:moveTo>
                      <a:pt x="187" y="0"/>
                    </a:moveTo>
                    <a:cubicBezTo>
                      <a:pt x="117" y="0"/>
                      <a:pt x="54" y="9"/>
                      <a:pt x="0" y="32"/>
                    </a:cubicBezTo>
                    <a:cubicBezTo>
                      <a:pt x="167" y="333"/>
                      <a:pt x="567" y="399"/>
                      <a:pt x="1068" y="399"/>
                    </a:cubicBezTo>
                    <a:cubicBezTo>
                      <a:pt x="1568" y="399"/>
                      <a:pt x="2002" y="266"/>
                      <a:pt x="2169" y="32"/>
                    </a:cubicBezTo>
                    <a:cubicBezTo>
                      <a:pt x="2122" y="9"/>
                      <a:pt x="2064" y="0"/>
                      <a:pt x="1995" y="0"/>
                    </a:cubicBezTo>
                    <a:cubicBezTo>
                      <a:pt x="1767" y="0"/>
                      <a:pt x="1427" y="99"/>
                      <a:pt x="1068" y="99"/>
                    </a:cubicBezTo>
                    <a:cubicBezTo>
                      <a:pt x="734" y="99"/>
                      <a:pt x="420" y="0"/>
                      <a:pt x="1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48"/>
              <p:cNvSpPr/>
              <p:nvPr/>
            </p:nvSpPr>
            <p:spPr>
              <a:xfrm>
                <a:off x="4370475" y="1662900"/>
                <a:ext cx="86750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3277" extrusionOk="0">
                    <a:moveTo>
                      <a:pt x="2068" y="1"/>
                    </a:moveTo>
                    <a:cubicBezTo>
                      <a:pt x="1578" y="1"/>
                      <a:pt x="1033" y="259"/>
                      <a:pt x="634" y="742"/>
                    </a:cubicBezTo>
                    <a:cubicBezTo>
                      <a:pt x="0" y="1509"/>
                      <a:pt x="0" y="2510"/>
                      <a:pt x="601" y="3011"/>
                    </a:cubicBezTo>
                    <a:cubicBezTo>
                      <a:pt x="806" y="3192"/>
                      <a:pt x="1068" y="3277"/>
                      <a:pt x="1348" y="3277"/>
                    </a:cubicBezTo>
                    <a:cubicBezTo>
                      <a:pt x="1844" y="3277"/>
                      <a:pt x="2398" y="3012"/>
                      <a:pt x="2802" y="2544"/>
                    </a:cubicBezTo>
                    <a:cubicBezTo>
                      <a:pt x="3436" y="1776"/>
                      <a:pt x="3469" y="776"/>
                      <a:pt x="2835" y="275"/>
                    </a:cubicBezTo>
                    <a:cubicBezTo>
                      <a:pt x="2626" y="90"/>
                      <a:pt x="2356" y="1"/>
                      <a:pt x="2068" y="1"/>
                    </a:cubicBezTo>
                    <a:close/>
                  </a:path>
                </a:pathLst>
              </a:custGeom>
              <a:solidFill>
                <a:srgbClr val="EFAD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48"/>
              <p:cNvSpPr/>
              <p:nvPr/>
            </p:nvSpPr>
            <p:spPr>
              <a:xfrm>
                <a:off x="4391325" y="1677275"/>
                <a:ext cx="517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02" extrusionOk="0">
                    <a:moveTo>
                      <a:pt x="1143" y="0"/>
                    </a:moveTo>
                    <a:cubicBezTo>
                      <a:pt x="976" y="0"/>
                      <a:pt x="801" y="34"/>
                      <a:pt x="634" y="101"/>
                    </a:cubicBezTo>
                    <a:cubicBezTo>
                      <a:pt x="467" y="167"/>
                      <a:pt x="334" y="267"/>
                      <a:pt x="267" y="367"/>
                    </a:cubicBezTo>
                    <a:cubicBezTo>
                      <a:pt x="133" y="534"/>
                      <a:pt x="133" y="701"/>
                      <a:pt x="167" y="868"/>
                    </a:cubicBezTo>
                    <a:cubicBezTo>
                      <a:pt x="200" y="1001"/>
                      <a:pt x="334" y="1135"/>
                      <a:pt x="434" y="1168"/>
                    </a:cubicBezTo>
                    <a:cubicBezTo>
                      <a:pt x="500" y="1201"/>
                      <a:pt x="534" y="1301"/>
                      <a:pt x="600" y="1335"/>
                    </a:cubicBezTo>
                    <a:cubicBezTo>
                      <a:pt x="634" y="1401"/>
                      <a:pt x="634" y="1568"/>
                      <a:pt x="534" y="1668"/>
                    </a:cubicBezTo>
                    <a:cubicBezTo>
                      <a:pt x="487" y="1716"/>
                      <a:pt x="406" y="1763"/>
                      <a:pt x="316" y="1763"/>
                    </a:cubicBezTo>
                    <a:cubicBezTo>
                      <a:pt x="278" y="1763"/>
                      <a:pt x="239" y="1755"/>
                      <a:pt x="200" y="1735"/>
                    </a:cubicBezTo>
                    <a:cubicBezTo>
                      <a:pt x="191" y="1726"/>
                      <a:pt x="178" y="1722"/>
                      <a:pt x="162" y="1722"/>
                    </a:cubicBezTo>
                    <a:cubicBezTo>
                      <a:pt x="118" y="1722"/>
                      <a:pt x="58" y="1753"/>
                      <a:pt x="33" y="1802"/>
                    </a:cubicBezTo>
                    <a:cubicBezTo>
                      <a:pt x="0" y="1835"/>
                      <a:pt x="33" y="1902"/>
                      <a:pt x="100" y="1969"/>
                    </a:cubicBezTo>
                    <a:cubicBezTo>
                      <a:pt x="167" y="2002"/>
                      <a:pt x="200" y="2002"/>
                      <a:pt x="300" y="2002"/>
                    </a:cubicBezTo>
                    <a:cubicBezTo>
                      <a:pt x="467" y="2002"/>
                      <a:pt x="600" y="1969"/>
                      <a:pt x="667" y="1835"/>
                    </a:cubicBezTo>
                    <a:cubicBezTo>
                      <a:pt x="834" y="1668"/>
                      <a:pt x="834" y="1401"/>
                      <a:pt x="767" y="1201"/>
                    </a:cubicBezTo>
                    <a:cubicBezTo>
                      <a:pt x="701" y="1135"/>
                      <a:pt x="600" y="1035"/>
                      <a:pt x="500" y="968"/>
                    </a:cubicBezTo>
                    <a:cubicBezTo>
                      <a:pt x="400" y="868"/>
                      <a:pt x="334" y="834"/>
                      <a:pt x="300" y="734"/>
                    </a:cubicBezTo>
                    <a:cubicBezTo>
                      <a:pt x="234" y="668"/>
                      <a:pt x="300" y="568"/>
                      <a:pt x="334" y="501"/>
                    </a:cubicBezTo>
                    <a:cubicBezTo>
                      <a:pt x="367" y="467"/>
                      <a:pt x="367" y="401"/>
                      <a:pt x="400" y="401"/>
                    </a:cubicBezTo>
                    <a:cubicBezTo>
                      <a:pt x="534" y="401"/>
                      <a:pt x="701" y="467"/>
                      <a:pt x="767" y="534"/>
                    </a:cubicBezTo>
                    <a:cubicBezTo>
                      <a:pt x="834" y="634"/>
                      <a:pt x="867" y="801"/>
                      <a:pt x="867" y="934"/>
                    </a:cubicBezTo>
                    <a:cubicBezTo>
                      <a:pt x="867" y="1001"/>
                      <a:pt x="934" y="1035"/>
                      <a:pt x="967" y="1035"/>
                    </a:cubicBezTo>
                    <a:cubicBezTo>
                      <a:pt x="1001" y="1035"/>
                      <a:pt x="1101" y="1001"/>
                      <a:pt x="1101" y="968"/>
                    </a:cubicBezTo>
                    <a:cubicBezTo>
                      <a:pt x="1134" y="768"/>
                      <a:pt x="1034" y="534"/>
                      <a:pt x="934" y="367"/>
                    </a:cubicBezTo>
                    <a:cubicBezTo>
                      <a:pt x="867" y="334"/>
                      <a:pt x="801" y="301"/>
                      <a:pt x="767" y="267"/>
                    </a:cubicBezTo>
                    <a:cubicBezTo>
                      <a:pt x="857" y="237"/>
                      <a:pt x="947" y="221"/>
                      <a:pt x="1031" y="221"/>
                    </a:cubicBezTo>
                    <a:cubicBezTo>
                      <a:pt x="1134" y="221"/>
                      <a:pt x="1228" y="246"/>
                      <a:pt x="1301" y="301"/>
                    </a:cubicBezTo>
                    <a:cubicBezTo>
                      <a:pt x="1501" y="367"/>
                      <a:pt x="1635" y="668"/>
                      <a:pt x="1534" y="868"/>
                    </a:cubicBezTo>
                    <a:cubicBezTo>
                      <a:pt x="1501" y="934"/>
                      <a:pt x="1534" y="1001"/>
                      <a:pt x="1601" y="1035"/>
                    </a:cubicBezTo>
                    <a:cubicBezTo>
                      <a:pt x="1612" y="1055"/>
                      <a:pt x="1625" y="1063"/>
                      <a:pt x="1641" y="1063"/>
                    </a:cubicBezTo>
                    <a:cubicBezTo>
                      <a:pt x="1676" y="1063"/>
                      <a:pt x="1722" y="1024"/>
                      <a:pt x="1768" y="1001"/>
                    </a:cubicBezTo>
                    <a:cubicBezTo>
                      <a:pt x="2068" y="668"/>
                      <a:pt x="1935" y="267"/>
                      <a:pt x="1601" y="101"/>
                    </a:cubicBezTo>
                    <a:cubicBezTo>
                      <a:pt x="1468" y="34"/>
                      <a:pt x="1309" y="0"/>
                      <a:pt x="1143" y="0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48"/>
              <p:cNvSpPr/>
              <p:nvPr/>
            </p:nvSpPr>
            <p:spPr>
              <a:xfrm>
                <a:off x="3390600" y="1167750"/>
                <a:ext cx="626300" cy="592100"/>
              </a:xfrm>
              <a:custGeom>
                <a:avLst/>
                <a:gdLst/>
                <a:ahLst/>
                <a:cxnLst/>
                <a:rect l="l" t="t" r="r" b="b"/>
                <a:pathLst>
                  <a:path w="25052" h="23684" extrusionOk="0">
                    <a:moveTo>
                      <a:pt x="12876" y="0"/>
                    </a:moveTo>
                    <a:cubicBezTo>
                      <a:pt x="6338" y="0"/>
                      <a:pt x="0" y="3336"/>
                      <a:pt x="0" y="9874"/>
                    </a:cubicBezTo>
                    <a:cubicBezTo>
                      <a:pt x="0" y="16412"/>
                      <a:pt x="5304" y="23684"/>
                      <a:pt x="11842" y="23684"/>
                    </a:cubicBezTo>
                    <a:cubicBezTo>
                      <a:pt x="14377" y="23684"/>
                      <a:pt x="16779" y="22550"/>
                      <a:pt x="18680" y="20848"/>
                    </a:cubicBezTo>
                    <a:cubicBezTo>
                      <a:pt x="20063" y="22472"/>
                      <a:pt x="22205" y="23418"/>
                      <a:pt x="24348" y="23418"/>
                    </a:cubicBezTo>
                    <a:cubicBezTo>
                      <a:pt x="24583" y="23418"/>
                      <a:pt x="24818" y="23407"/>
                      <a:pt x="25052" y="23384"/>
                    </a:cubicBezTo>
                    <a:cubicBezTo>
                      <a:pt x="22950" y="22817"/>
                      <a:pt x="21149" y="21149"/>
                      <a:pt x="20348" y="19081"/>
                    </a:cubicBezTo>
                    <a:cubicBezTo>
                      <a:pt x="22450" y="16445"/>
                      <a:pt x="23684" y="13076"/>
                      <a:pt x="23684" y="9874"/>
                    </a:cubicBezTo>
                    <a:cubicBezTo>
                      <a:pt x="23684" y="3336"/>
                      <a:pt x="19448" y="0"/>
                      <a:pt x="128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1" name="Google Shape;901;p48"/>
            <p:cNvGrpSpPr/>
            <p:nvPr/>
          </p:nvGrpSpPr>
          <p:grpSpPr>
            <a:xfrm>
              <a:off x="7096950" y="1167738"/>
              <a:ext cx="1322625" cy="3270125"/>
              <a:chOff x="4286575" y="1200475"/>
              <a:chExt cx="1322625" cy="3270125"/>
            </a:xfrm>
          </p:grpSpPr>
          <p:sp>
            <p:nvSpPr>
              <p:cNvPr id="902" name="Google Shape;902;p48"/>
              <p:cNvSpPr/>
              <p:nvPr/>
            </p:nvSpPr>
            <p:spPr>
              <a:xfrm>
                <a:off x="4347450" y="1445800"/>
                <a:ext cx="1261750" cy="3024800"/>
              </a:xfrm>
              <a:custGeom>
                <a:avLst/>
                <a:gdLst/>
                <a:ahLst/>
                <a:cxnLst/>
                <a:rect l="l" t="t" r="r" b="b"/>
                <a:pathLst>
                  <a:path w="50470" h="120992" extrusionOk="0">
                    <a:moveTo>
                      <a:pt x="42764" y="39389"/>
                    </a:moveTo>
                    <a:lnTo>
                      <a:pt x="42764" y="39389"/>
                    </a:lnTo>
                    <a:cubicBezTo>
                      <a:pt x="43298" y="40757"/>
                      <a:pt x="43798" y="42124"/>
                      <a:pt x="44265" y="43559"/>
                    </a:cubicBezTo>
                    <a:lnTo>
                      <a:pt x="44298" y="43759"/>
                    </a:lnTo>
                    <a:lnTo>
                      <a:pt x="42931" y="43892"/>
                    </a:lnTo>
                    <a:cubicBezTo>
                      <a:pt x="42864" y="42358"/>
                      <a:pt x="42831" y="40857"/>
                      <a:pt x="42764" y="39389"/>
                    </a:cubicBezTo>
                    <a:close/>
                    <a:moveTo>
                      <a:pt x="31456" y="71979"/>
                    </a:moveTo>
                    <a:cubicBezTo>
                      <a:pt x="32123" y="80085"/>
                      <a:pt x="33191" y="94495"/>
                      <a:pt x="34425" y="108872"/>
                    </a:cubicBezTo>
                    <a:cubicBezTo>
                      <a:pt x="34625" y="111507"/>
                      <a:pt x="34858" y="114109"/>
                      <a:pt x="35092" y="116611"/>
                    </a:cubicBezTo>
                    <a:lnTo>
                      <a:pt x="34992" y="116611"/>
                    </a:lnTo>
                    <a:cubicBezTo>
                      <a:pt x="32857" y="117979"/>
                      <a:pt x="30088" y="118179"/>
                      <a:pt x="28287" y="118913"/>
                    </a:cubicBezTo>
                    <a:cubicBezTo>
                      <a:pt x="28454" y="118112"/>
                      <a:pt x="28621" y="116511"/>
                      <a:pt x="28020" y="115277"/>
                    </a:cubicBezTo>
                    <a:cubicBezTo>
                      <a:pt x="28020" y="115277"/>
                      <a:pt x="27653" y="113109"/>
                      <a:pt x="27120" y="109573"/>
                    </a:cubicBezTo>
                    <a:cubicBezTo>
                      <a:pt x="27019" y="108939"/>
                      <a:pt x="26919" y="108305"/>
                      <a:pt x="26819" y="107605"/>
                    </a:cubicBezTo>
                    <a:cubicBezTo>
                      <a:pt x="26686" y="106904"/>
                      <a:pt x="26619" y="106170"/>
                      <a:pt x="26486" y="105436"/>
                    </a:cubicBezTo>
                    <a:cubicBezTo>
                      <a:pt x="26452" y="105103"/>
                      <a:pt x="26352" y="104736"/>
                      <a:pt x="26319" y="104336"/>
                    </a:cubicBezTo>
                    <a:cubicBezTo>
                      <a:pt x="26319" y="104269"/>
                      <a:pt x="26286" y="104169"/>
                      <a:pt x="26286" y="104102"/>
                    </a:cubicBezTo>
                    <a:cubicBezTo>
                      <a:pt x="26219" y="103802"/>
                      <a:pt x="26186" y="103502"/>
                      <a:pt x="26152" y="103268"/>
                    </a:cubicBezTo>
                    <a:cubicBezTo>
                      <a:pt x="26152" y="103135"/>
                      <a:pt x="26119" y="103001"/>
                      <a:pt x="26119" y="102901"/>
                    </a:cubicBezTo>
                    <a:lnTo>
                      <a:pt x="25985" y="102001"/>
                    </a:lnTo>
                    <a:cubicBezTo>
                      <a:pt x="25985" y="101901"/>
                      <a:pt x="25952" y="101800"/>
                      <a:pt x="25952" y="101667"/>
                    </a:cubicBezTo>
                    <a:cubicBezTo>
                      <a:pt x="25885" y="101400"/>
                      <a:pt x="25852" y="101067"/>
                      <a:pt x="25819" y="100766"/>
                    </a:cubicBezTo>
                    <a:cubicBezTo>
                      <a:pt x="25819" y="100633"/>
                      <a:pt x="25785" y="100500"/>
                      <a:pt x="25785" y="100433"/>
                    </a:cubicBezTo>
                    <a:cubicBezTo>
                      <a:pt x="25719" y="100066"/>
                      <a:pt x="25652" y="99632"/>
                      <a:pt x="25618" y="99265"/>
                    </a:cubicBezTo>
                    <a:lnTo>
                      <a:pt x="25618" y="99165"/>
                    </a:lnTo>
                    <a:cubicBezTo>
                      <a:pt x="25518" y="98732"/>
                      <a:pt x="25485" y="98265"/>
                      <a:pt x="25385" y="97798"/>
                    </a:cubicBezTo>
                    <a:lnTo>
                      <a:pt x="25385" y="97764"/>
                    </a:lnTo>
                    <a:cubicBezTo>
                      <a:pt x="25318" y="97331"/>
                      <a:pt x="25285" y="96930"/>
                      <a:pt x="25185" y="96497"/>
                    </a:cubicBezTo>
                    <a:cubicBezTo>
                      <a:pt x="25151" y="96330"/>
                      <a:pt x="25151" y="96230"/>
                      <a:pt x="25118" y="96030"/>
                    </a:cubicBezTo>
                    <a:cubicBezTo>
                      <a:pt x="25051" y="95763"/>
                      <a:pt x="25018" y="95429"/>
                      <a:pt x="24985" y="95129"/>
                    </a:cubicBezTo>
                    <a:cubicBezTo>
                      <a:pt x="24951" y="94962"/>
                      <a:pt x="24951" y="94762"/>
                      <a:pt x="24885" y="94595"/>
                    </a:cubicBezTo>
                    <a:cubicBezTo>
                      <a:pt x="24851" y="94295"/>
                      <a:pt x="24818" y="93995"/>
                      <a:pt x="24785" y="93661"/>
                    </a:cubicBezTo>
                    <a:cubicBezTo>
                      <a:pt x="24718" y="93495"/>
                      <a:pt x="24718" y="93328"/>
                      <a:pt x="24684" y="93161"/>
                    </a:cubicBezTo>
                    <a:cubicBezTo>
                      <a:pt x="24651" y="92827"/>
                      <a:pt x="24618" y="92494"/>
                      <a:pt x="24551" y="92194"/>
                    </a:cubicBezTo>
                    <a:cubicBezTo>
                      <a:pt x="24518" y="92060"/>
                      <a:pt x="24518" y="91927"/>
                      <a:pt x="24484" y="91760"/>
                    </a:cubicBezTo>
                    <a:cubicBezTo>
                      <a:pt x="24451" y="91426"/>
                      <a:pt x="24384" y="91026"/>
                      <a:pt x="24318" y="90693"/>
                    </a:cubicBezTo>
                    <a:cubicBezTo>
                      <a:pt x="24284" y="90592"/>
                      <a:pt x="24284" y="90426"/>
                      <a:pt x="24217" y="90292"/>
                    </a:cubicBezTo>
                    <a:cubicBezTo>
                      <a:pt x="24151" y="89792"/>
                      <a:pt x="24117" y="89292"/>
                      <a:pt x="24017" y="88791"/>
                    </a:cubicBezTo>
                    <a:cubicBezTo>
                      <a:pt x="25852" y="83254"/>
                      <a:pt x="28954" y="77616"/>
                      <a:pt x="31456" y="71979"/>
                    </a:cubicBezTo>
                    <a:close/>
                    <a:moveTo>
                      <a:pt x="32324" y="0"/>
                    </a:moveTo>
                    <a:cubicBezTo>
                      <a:pt x="31266" y="0"/>
                      <a:pt x="30220" y="199"/>
                      <a:pt x="29354" y="561"/>
                    </a:cubicBezTo>
                    <a:cubicBezTo>
                      <a:pt x="26319" y="1862"/>
                      <a:pt x="24818" y="5431"/>
                      <a:pt x="26619" y="8367"/>
                    </a:cubicBezTo>
                    <a:cubicBezTo>
                      <a:pt x="26252" y="12503"/>
                      <a:pt x="27086" y="14438"/>
                      <a:pt x="28521" y="15672"/>
                    </a:cubicBezTo>
                    <a:cubicBezTo>
                      <a:pt x="30522" y="17340"/>
                      <a:pt x="31823" y="17173"/>
                      <a:pt x="31856" y="20609"/>
                    </a:cubicBezTo>
                    <a:lnTo>
                      <a:pt x="30689" y="20943"/>
                    </a:lnTo>
                    <a:cubicBezTo>
                      <a:pt x="30689" y="20943"/>
                      <a:pt x="27286" y="22043"/>
                      <a:pt x="26286" y="22344"/>
                    </a:cubicBezTo>
                    <a:cubicBezTo>
                      <a:pt x="22450" y="24011"/>
                      <a:pt x="19514" y="33018"/>
                      <a:pt x="19514" y="33018"/>
                    </a:cubicBezTo>
                    <a:lnTo>
                      <a:pt x="20448" y="33418"/>
                    </a:lnTo>
                    <a:cubicBezTo>
                      <a:pt x="19681" y="35019"/>
                      <a:pt x="18847" y="36587"/>
                      <a:pt x="17946" y="38122"/>
                    </a:cubicBezTo>
                    <a:cubicBezTo>
                      <a:pt x="12676" y="33418"/>
                      <a:pt x="9807" y="30750"/>
                      <a:pt x="8640" y="29716"/>
                    </a:cubicBezTo>
                    <a:cubicBezTo>
                      <a:pt x="7606" y="28581"/>
                      <a:pt x="6205" y="27848"/>
                      <a:pt x="4670" y="27547"/>
                    </a:cubicBezTo>
                    <a:cubicBezTo>
                      <a:pt x="4540" y="27529"/>
                      <a:pt x="4348" y="27479"/>
                      <a:pt x="4169" y="27479"/>
                    </a:cubicBezTo>
                    <a:cubicBezTo>
                      <a:pt x="4026" y="27479"/>
                      <a:pt x="3892" y="27511"/>
                      <a:pt x="3803" y="27614"/>
                    </a:cubicBezTo>
                    <a:cubicBezTo>
                      <a:pt x="3603" y="27881"/>
                      <a:pt x="3703" y="28214"/>
                      <a:pt x="3970" y="28381"/>
                    </a:cubicBezTo>
                    <a:cubicBezTo>
                      <a:pt x="4303" y="28581"/>
                      <a:pt x="4670" y="28715"/>
                      <a:pt x="5004" y="28882"/>
                    </a:cubicBezTo>
                    <a:cubicBezTo>
                      <a:pt x="5137" y="28915"/>
                      <a:pt x="5271" y="29015"/>
                      <a:pt x="5337" y="29048"/>
                    </a:cubicBezTo>
                    <a:cubicBezTo>
                      <a:pt x="5255" y="29052"/>
                      <a:pt x="5172" y="29053"/>
                      <a:pt x="5090" y="29053"/>
                    </a:cubicBezTo>
                    <a:cubicBezTo>
                      <a:pt x="4378" y="29053"/>
                      <a:pt x="3687" y="28928"/>
                      <a:pt x="2969" y="28748"/>
                    </a:cubicBezTo>
                    <a:cubicBezTo>
                      <a:pt x="2469" y="28581"/>
                      <a:pt x="2002" y="28415"/>
                      <a:pt x="1535" y="28181"/>
                    </a:cubicBezTo>
                    <a:cubicBezTo>
                      <a:pt x="1314" y="28027"/>
                      <a:pt x="1064" y="27872"/>
                      <a:pt x="814" y="27872"/>
                    </a:cubicBezTo>
                    <a:cubicBezTo>
                      <a:pt x="686" y="27872"/>
                      <a:pt x="558" y="27913"/>
                      <a:pt x="434" y="28014"/>
                    </a:cubicBezTo>
                    <a:cubicBezTo>
                      <a:pt x="200" y="28181"/>
                      <a:pt x="167" y="28381"/>
                      <a:pt x="200" y="28581"/>
                    </a:cubicBezTo>
                    <a:cubicBezTo>
                      <a:pt x="67" y="28748"/>
                      <a:pt x="0" y="29015"/>
                      <a:pt x="100" y="29249"/>
                    </a:cubicBezTo>
                    <a:cubicBezTo>
                      <a:pt x="134" y="29349"/>
                      <a:pt x="134" y="29382"/>
                      <a:pt x="167" y="29449"/>
                    </a:cubicBezTo>
                    <a:cubicBezTo>
                      <a:pt x="100" y="29515"/>
                      <a:pt x="0" y="29582"/>
                      <a:pt x="34" y="29716"/>
                    </a:cubicBezTo>
                    <a:cubicBezTo>
                      <a:pt x="134" y="30082"/>
                      <a:pt x="334" y="30383"/>
                      <a:pt x="601" y="30616"/>
                    </a:cubicBezTo>
                    <a:cubicBezTo>
                      <a:pt x="534" y="30716"/>
                      <a:pt x="534" y="30783"/>
                      <a:pt x="634" y="30850"/>
                    </a:cubicBezTo>
                    <a:cubicBezTo>
                      <a:pt x="1735" y="32251"/>
                      <a:pt x="3403" y="33085"/>
                      <a:pt x="5137" y="33185"/>
                    </a:cubicBezTo>
                    <a:cubicBezTo>
                      <a:pt x="5257" y="33192"/>
                      <a:pt x="5384" y="33196"/>
                      <a:pt x="5515" y="33196"/>
                    </a:cubicBezTo>
                    <a:cubicBezTo>
                      <a:pt x="5967" y="33196"/>
                      <a:pt x="6473" y="33147"/>
                      <a:pt x="6938" y="33018"/>
                    </a:cubicBezTo>
                    <a:cubicBezTo>
                      <a:pt x="9474" y="36254"/>
                      <a:pt x="12109" y="39189"/>
                      <a:pt x="15745" y="43025"/>
                    </a:cubicBezTo>
                    <a:cubicBezTo>
                      <a:pt x="16441" y="43752"/>
                      <a:pt x="17365" y="44108"/>
                      <a:pt x="18281" y="44108"/>
                    </a:cubicBezTo>
                    <a:cubicBezTo>
                      <a:pt x="19383" y="44108"/>
                      <a:pt x="20475" y="43593"/>
                      <a:pt x="21149" y="42591"/>
                    </a:cubicBezTo>
                    <a:cubicBezTo>
                      <a:pt x="22783" y="40256"/>
                      <a:pt x="24117" y="38055"/>
                      <a:pt x="25285" y="35953"/>
                    </a:cubicBezTo>
                    <a:cubicBezTo>
                      <a:pt x="25352" y="39956"/>
                      <a:pt x="25485" y="44259"/>
                      <a:pt x="25318" y="48295"/>
                    </a:cubicBezTo>
                    <a:cubicBezTo>
                      <a:pt x="25018" y="48429"/>
                      <a:pt x="24751" y="48529"/>
                      <a:pt x="24451" y="48596"/>
                    </a:cubicBezTo>
                    <a:cubicBezTo>
                      <a:pt x="24084" y="48696"/>
                      <a:pt x="23584" y="48796"/>
                      <a:pt x="23484" y="49263"/>
                    </a:cubicBezTo>
                    <a:cubicBezTo>
                      <a:pt x="23450" y="49530"/>
                      <a:pt x="23584" y="49696"/>
                      <a:pt x="23750" y="49797"/>
                    </a:cubicBezTo>
                    <a:cubicBezTo>
                      <a:pt x="23750" y="50063"/>
                      <a:pt x="23851" y="50264"/>
                      <a:pt x="24117" y="50397"/>
                    </a:cubicBezTo>
                    <a:cubicBezTo>
                      <a:pt x="24184" y="50430"/>
                      <a:pt x="24251" y="50430"/>
                      <a:pt x="24318" y="50464"/>
                    </a:cubicBezTo>
                    <a:cubicBezTo>
                      <a:pt x="24284" y="50564"/>
                      <a:pt x="24284" y="50697"/>
                      <a:pt x="24418" y="50731"/>
                    </a:cubicBezTo>
                    <a:cubicBezTo>
                      <a:pt x="24651" y="50897"/>
                      <a:pt x="24918" y="50964"/>
                      <a:pt x="25151" y="51031"/>
                    </a:cubicBezTo>
                    <a:cubicBezTo>
                      <a:pt x="24951" y="53633"/>
                      <a:pt x="24584" y="56134"/>
                      <a:pt x="23917" y="58303"/>
                    </a:cubicBezTo>
                    <a:cubicBezTo>
                      <a:pt x="23750" y="58803"/>
                      <a:pt x="23584" y="59303"/>
                      <a:pt x="23350" y="59904"/>
                    </a:cubicBezTo>
                    <a:cubicBezTo>
                      <a:pt x="23117" y="60638"/>
                      <a:pt x="22850" y="61472"/>
                      <a:pt x="22583" y="62339"/>
                    </a:cubicBezTo>
                    <a:cubicBezTo>
                      <a:pt x="21582" y="65608"/>
                      <a:pt x="20281" y="69844"/>
                      <a:pt x="18914" y="75015"/>
                    </a:cubicBezTo>
                    <a:cubicBezTo>
                      <a:pt x="18780" y="75515"/>
                      <a:pt x="18647" y="75982"/>
                      <a:pt x="18513" y="76482"/>
                    </a:cubicBezTo>
                    <a:cubicBezTo>
                      <a:pt x="18013" y="78484"/>
                      <a:pt x="17479" y="80585"/>
                      <a:pt x="16946" y="82787"/>
                    </a:cubicBezTo>
                    <a:cubicBezTo>
                      <a:pt x="16812" y="83321"/>
                      <a:pt x="16679" y="83921"/>
                      <a:pt x="16512" y="84455"/>
                    </a:cubicBezTo>
                    <a:cubicBezTo>
                      <a:pt x="16445" y="84755"/>
                      <a:pt x="16412" y="85088"/>
                      <a:pt x="16312" y="85355"/>
                    </a:cubicBezTo>
                    <a:cubicBezTo>
                      <a:pt x="16145" y="86289"/>
                      <a:pt x="16078" y="87257"/>
                      <a:pt x="16112" y="88157"/>
                    </a:cubicBezTo>
                    <a:cubicBezTo>
                      <a:pt x="16112" y="88491"/>
                      <a:pt x="16112" y="88791"/>
                      <a:pt x="16145" y="89125"/>
                    </a:cubicBezTo>
                    <a:cubicBezTo>
                      <a:pt x="16245" y="90025"/>
                      <a:pt x="16345" y="90993"/>
                      <a:pt x="16612" y="91927"/>
                    </a:cubicBezTo>
                    <a:cubicBezTo>
                      <a:pt x="16779" y="92527"/>
                      <a:pt x="16946" y="93228"/>
                      <a:pt x="17112" y="93861"/>
                    </a:cubicBezTo>
                    <a:cubicBezTo>
                      <a:pt x="17146" y="93995"/>
                      <a:pt x="17179" y="94128"/>
                      <a:pt x="17179" y="94262"/>
                    </a:cubicBezTo>
                    <a:cubicBezTo>
                      <a:pt x="17346" y="94929"/>
                      <a:pt x="17513" y="95596"/>
                      <a:pt x="17746" y="96263"/>
                    </a:cubicBezTo>
                    <a:cubicBezTo>
                      <a:pt x="17780" y="96330"/>
                      <a:pt x="17780" y="96430"/>
                      <a:pt x="17813" y="96497"/>
                    </a:cubicBezTo>
                    <a:cubicBezTo>
                      <a:pt x="17980" y="97164"/>
                      <a:pt x="18180" y="97831"/>
                      <a:pt x="18347" y="98498"/>
                    </a:cubicBezTo>
                    <a:cubicBezTo>
                      <a:pt x="18347" y="98565"/>
                      <a:pt x="18413" y="98632"/>
                      <a:pt x="18413" y="98665"/>
                    </a:cubicBezTo>
                    <a:cubicBezTo>
                      <a:pt x="18613" y="99365"/>
                      <a:pt x="18814" y="100133"/>
                      <a:pt x="18980" y="100866"/>
                    </a:cubicBezTo>
                    <a:cubicBezTo>
                      <a:pt x="19014" y="100967"/>
                      <a:pt x="19014" y="101033"/>
                      <a:pt x="19080" y="101133"/>
                    </a:cubicBezTo>
                    <a:cubicBezTo>
                      <a:pt x="19481" y="102634"/>
                      <a:pt x="19948" y="104169"/>
                      <a:pt x="20348" y="105737"/>
                    </a:cubicBezTo>
                    <a:cubicBezTo>
                      <a:pt x="20348" y="105770"/>
                      <a:pt x="20415" y="105837"/>
                      <a:pt x="20415" y="105870"/>
                    </a:cubicBezTo>
                    <a:cubicBezTo>
                      <a:pt x="20648" y="106671"/>
                      <a:pt x="20848" y="107471"/>
                      <a:pt x="21115" y="108272"/>
                    </a:cubicBezTo>
                    <a:lnTo>
                      <a:pt x="21115" y="108305"/>
                    </a:lnTo>
                    <a:cubicBezTo>
                      <a:pt x="21849" y="110774"/>
                      <a:pt x="22616" y="113242"/>
                      <a:pt x="23417" y="115744"/>
                    </a:cubicBezTo>
                    <a:cubicBezTo>
                      <a:pt x="20582" y="118312"/>
                      <a:pt x="15278" y="118112"/>
                      <a:pt x="15611" y="120947"/>
                    </a:cubicBezTo>
                    <a:cubicBezTo>
                      <a:pt x="22483" y="120947"/>
                      <a:pt x="25752" y="118979"/>
                      <a:pt x="25752" y="118979"/>
                    </a:cubicBezTo>
                    <a:lnTo>
                      <a:pt x="25852" y="119913"/>
                    </a:lnTo>
                    <a:lnTo>
                      <a:pt x="26986" y="119647"/>
                    </a:lnTo>
                    <a:lnTo>
                      <a:pt x="26986" y="119647"/>
                    </a:lnTo>
                    <a:cubicBezTo>
                      <a:pt x="26753" y="119947"/>
                      <a:pt x="26586" y="120314"/>
                      <a:pt x="26586" y="120814"/>
                    </a:cubicBezTo>
                    <a:cubicBezTo>
                      <a:pt x="27813" y="120940"/>
                      <a:pt x="28931" y="120991"/>
                      <a:pt x="29939" y="120991"/>
                    </a:cubicBezTo>
                    <a:cubicBezTo>
                      <a:pt x="34547" y="120991"/>
                      <a:pt x="36860" y="119913"/>
                      <a:pt x="36860" y="119913"/>
                    </a:cubicBezTo>
                    <a:lnTo>
                      <a:pt x="36860" y="120814"/>
                    </a:lnTo>
                    <a:lnTo>
                      <a:pt x="39262" y="120514"/>
                    </a:lnTo>
                    <a:cubicBezTo>
                      <a:pt x="39262" y="120514"/>
                      <a:pt x="40162" y="118279"/>
                      <a:pt x="39528" y="116444"/>
                    </a:cubicBezTo>
                    <a:cubicBezTo>
                      <a:pt x="39528" y="116444"/>
                      <a:pt x="39595" y="114309"/>
                      <a:pt x="39795" y="109940"/>
                    </a:cubicBezTo>
                    <a:cubicBezTo>
                      <a:pt x="40129" y="102501"/>
                      <a:pt x="42864" y="77483"/>
                      <a:pt x="43131" y="58503"/>
                    </a:cubicBezTo>
                    <a:lnTo>
                      <a:pt x="43164" y="58503"/>
                    </a:lnTo>
                    <a:cubicBezTo>
                      <a:pt x="43164" y="55000"/>
                      <a:pt x="43131" y="51665"/>
                      <a:pt x="43098" y="48562"/>
                    </a:cubicBezTo>
                    <a:cubicBezTo>
                      <a:pt x="44198" y="48562"/>
                      <a:pt x="45333" y="48496"/>
                      <a:pt x="46467" y="48496"/>
                    </a:cubicBezTo>
                    <a:cubicBezTo>
                      <a:pt x="50470" y="48462"/>
                      <a:pt x="50269" y="46361"/>
                      <a:pt x="49769" y="44193"/>
                    </a:cubicBezTo>
                    <a:cubicBezTo>
                      <a:pt x="48835" y="40356"/>
                      <a:pt x="47768" y="37021"/>
                      <a:pt x="46767" y="34252"/>
                    </a:cubicBezTo>
                    <a:lnTo>
                      <a:pt x="47134" y="34085"/>
                    </a:lnTo>
                    <a:cubicBezTo>
                      <a:pt x="47134" y="34085"/>
                      <a:pt x="45399" y="24945"/>
                      <a:pt x="41863" y="22777"/>
                    </a:cubicBezTo>
                    <a:lnTo>
                      <a:pt x="37560" y="21243"/>
                    </a:lnTo>
                    <a:lnTo>
                      <a:pt x="36493" y="20843"/>
                    </a:lnTo>
                    <a:lnTo>
                      <a:pt x="36393" y="20843"/>
                    </a:lnTo>
                    <a:cubicBezTo>
                      <a:pt x="36393" y="20843"/>
                      <a:pt x="36393" y="20776"/>
                      <a:pt x="36460" y="20776"/>
                    </a:cubicBezTo>
                    <a:cubicBezTo>
                      <a:pt x="36393" y="18908"/>
                      <a:pt x="36660" y="17240"/>
                      <a:pt x="36960" y="15872"/>
                    </a:cubicBezTo>
                    <a:cubicBezTo>
                      <a:pt x="37127" y="15672"/>
                      <a:pt x="37293" y="15439"/>
                      <a:pt x="37427" y="15272"/>
                    </a:cubicBezTo>
                    <a:cubicBezTo>
                      <a:pt x="37861" y="14605"/>
                      <a:pt x="38294" y="13904"/>
                      <a:pt x="38661" y="13204"/>
                    </a:cubicBezTo>
                    <a:cubicBezTo>
                      <a:pt x="38995" y="13070"/>
                      <a:pt x="39362" y="12870"/>
                      <a:pt x="39662" y="12537"/>
                    </a:cubicBezTo>
                    <a:cubicBezTo>
                      <a:pt x="40196" y="11869"/>
                      <a:pt x="40296" y="11002"/>
                      <a:pt x="39929" y="10435"/>
                    </a:cubicBezTo>
                    <a:cubicBezTo>
                      <a:pt x="39995" y="10268"/>
                      <a:pt x="40029" y="10101"/>
                      <a:pt x="40129" y="9901"/>
                    </a:cubicBezTo>
                    <a:cubicBezTo>
                      <a:pt x="40763" y="8100"/>
                      <a:pt x="41330" y="6032"/>
                      <a:pt x="40529" y="4197"/>
                    </a:cubicBezTo>
                    <a:cubicBezTo>
                      <a:pt x="40054" y="3039"/>
                      <a:pt x="38891" y="2225"/>
                      <a:pt x="37700" y="2225"/>
                    </a:cubicBezTo>
                    <a:cubicBezTo>
                      <a:pt x="37554" y="2225"/>
                      <a:pt x="37407" y="2237"/>
                      <a:pt x="37260" y="2263"/>
                    </a:cubicBezTo>
                    <a:cubicBezTo>
                      <a:pt x="36285" y="681"/>
                      <a:pt x="34284" y="0"/>
                      <a:pt x="32324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48"/>
              <p:cNvSpPr/>
              <p:nvPr/>
            </p:nvSpPr>
            <p:spPr>
              <a:xfrm>
                <a:off x="4286575" y="1200475"/>
                <a:ext cx="627125" cy="592100"/>
              </a:xfrm>
              <a:custGeom>
                <a:avLst/>
                <a:gdLst/>
                <a:ahLst/>
                <a:cxnLst/>
                <a:rect l="l" t="t" r="r" b="b"/>
                <a:pathLst>
                  <a:path w="25085" h="23684" extrusionOk="0">
                    <a:moveTo>
                      <a:pt x="12876" y="0"/>
                    </a:moveTo>
                    <a:cubicBezTo>
                      <a:pt x="6338" y="0"/>
                      <a:pt x="0" y="3336"/>
                      <a:pt x="0" y="9874"/>
                    </a:cubicBezTo>
                    <a:cubicBezTo>
                      <a:pt x="33" y="16412"/>
                      <a:pt x="5337" y="23684"/>
                      <a:pt x="11875" y="23684"/>
                    </a:cubicBezTo>
                    <a:cubicBezTo>
                      <a:pt x="14410" y="23684"/>
                      <a:pt x="16779" y="22550"/>
                      <a:pt x="18713" y="20848"/>
                    </a:cubicBezTo>
                    <a:cubicBezTo>
                      <a:pt x="20096" y="22472"/>
                      <a:pt x="22238" y="23418"/>
                      <a:pt x="24381" y="23418"/>
                    </a:cubicBezTo>
                    <a:cubicBezTo>
                      <a:pt x="24616" y="23418"/>
                      <a:pt x="24851" y="23407"/>
                      <a:pt x="25085" y="23384"/>
                    </a:cubicBezTo>
                    <a:cubicBezTo>
                      <a:pt x="22916" y="22783"/>
                      <a:pt x="21182" y="21182"/>
                      <a:pt x="20348" y="19081"/>
                    </a:cubicBezTo>
                    <a:cubicBezTo>
                      <a:pt x="22416" y="16445"/>
                      <a:pt x="23684" y="13076"/>
                      <a:pt x="23684" y="9874"/>
                    </a:cubicBezTo>
                    <a:cubicBezTo>
                      <a:pt x="23684" y="3336"/>
                      <a:pt x="19414" y="0"/>
                      <a:pt x="12876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53"/>
          <p:cNvSpPr txBox="1">
            <a:spLocks noGrp="1"/>
          </p:cNvSpPr>
          <p:nvPr>
            <p:ph type="subTitle" idx="1"/>
          </p:nvPr>
        </p:nvSpPr>
        <p:spPr>
          <a:xfrm>
            <a:off x="1791594" y="1555529"/>
            <a:ext cx="24084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Gia sản</a:t>
            </a:r>
            <a:endParaRPr dirty="0"/>
          </a:p>
        </p:txBody>
      </p:sp>
      <p:sp>
        <p:nvSpPr>
          <p:cNvPr id="1131" name="Google Shape;1131;p53"/>
          <p:cNvSpPr txBox="1">
            <a:spLocks noGrp="1"/>
          </p:cNvSpPr>
          <p:nvPr>
            <p:ph type="subTitle" idx="2"/>
          </p:nvPr>
        </p:nvSpPr>
        <p:spPr>
          <a:xfrm>
            <a:off x="1276709" y="1954274"/>
            <a:ext cx="2923285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400" dirty="0" err="1"/>
              <a:t>Tài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đình</a:t>
            </a:r>
            <a:endParaRPr lang="en-US" sz="2400" dirty="0"/>
          </a:p>
        </p:txBody>
      </p:sp>
      <p:sp>
        <p:nvSpPr>
          <p:cNvPr id="1132" name="Google Shape;1132;p53"/>
          <p:cNvSpPr txBox="1">
            <a:spLocks noGrp="1"/>
          </p:cNvSpPr>
          <p:nvPr>
            <p:ph type="subTitle" idx="3"/>
          </p:nvPr>
        </p:nvSpPr>
        <p:spPr>
          <a:xfrm>
            <a:off x="4630747" y="1954274"/>
            <a:ext cx="3114314" cy="4604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400" dirty="0" err="1"/>
              <a:t>Truyền</a:t>
            </a:r>
            <a:r>
              <a:rPr lang="en-US" sz="2400" dirty="0"/>
              <a:t> </a:t>
            </a:r>
            <a:r>
              <a:rPr lang="en-US" sz="2400" dirty="0" err="1"/>
              <a:t>đời</a:t>
            </a:r>
            <a:r>
              <a:rPr lang="en-US" sz="2400" dirty="0"/>
              <a:t> </a:t>
            </a:r>
            <a:r>
              <a:rPr lang="en-US" sz="2400" dirty="0" err="1"/>
              <a:t>nọ</a:t>
            </a:r>
            <a:r>
              <a:rPr lang="en-US" sz="2400" dirty="0"/>
              <a:t> sang </a:t>
            </a:r>
            <a:r>
              <a:rPr lang="en-US" sz="2400" dirty="0" err="1"/>
              <a:t>đời</a:t>
            </a:r>
            <a:r>
              <a:rPr lang="en-US" sz="2400" dirty="0"/>
              <a:t> </a:t>
            </a:r>
            <a:r>
              <a:rPr lang="en-US" sz="2400" dirty="0" err="1" smtClean="0"/>
              <a:t>kia</a:t>
            </a:r>
            <a:r>
              <a:rPr lang="en-US" sz="2400" dirty="0" smtClean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đình</a:t>
            </a:r>
            <a:endParaRPr lang="en-US" sz="2400" dirty="0"/>
          </a:p>
        </p:txBody>
      </p:sp>
      <p:sp>
        <p:nvSpPr>
          <p:cNvPr id="1133" name="Google Shape;1133;p53"/>
          <p:cNvSpPr txBox="1">
            <a:spLocks noGrp="1"/>
          </p:cNvSpPr>
          <p:nvPr>
            <p:ph type="title"/>
          </p:nvPr>
        </p:nvSpPr>
        <p:spPr>
          <a:xfrm>
            <a:off x="2897328" y="346914"/>
            <a:ext cx="3348600" cy="5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Khởi động</a:t>
            </a:r>
            <a:endParaRPr dirty="0"/>
          </a:p>
        </p:txBody>
      </p:sp>
      <p:sp>
        <p:nvSpPr>
          <p:cNvPr id="1134" name="Google Shape;1134;p53"/>
          <p:cNvSpPr txBox="1">
            <a:spLocks noGrp="1"/>
          </p:cNvSpPr>
          <p:nvPr>
            <p:ph type="subTitle" idx="4"/>
          </p:nvPr>
        </p:nvSpPr>
        <p:spPr>
          <a:xfrm>
            <a:off x="1791594" y="3492385"/>
            <a:ext cx="2408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vi-VN" sz="2400" dirty="0"/>
              <a:t>Đổ tội cho người khác </a:t>
            </a:r>
            <a:endParaRPr sz="2400" dirty="0"/>
          </a:p>
        </p:txBody>
      </p:sp>
      <p:sp>
        <p:nvSpPr>
          <p:cNvPr id="1135" name="Google Shape;1135;p53"/>
          <p:cNvSpPr txBox="1">
            <a:spLocks noGrp="1"/>
          </p:cNvSpPr>
          <p:nvPr>
            <p:ph type="subTitle" idx="6"/>
          </p:nvPr>
        </p:nvSpPr>
        <p:spPr>
          <a:xfrm>
            <a:off x="1791594" y="3094899"/>
            <a:ext cx="2408400" cy="5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V</a:t>
            </a:r>
            <a:r>
              <a:rPr lang="en" dirty="0" smtClean="0"/>
              <a:t>u vạ</a:t>
            </a:r>
            <a:endParaRPr dirty="0"/>
          </a:p>
        </p:txBody>
      </p:sp>
      <p:sp>
        <p:nvSpPr>
          <p:cNvPr id="1136" name="Google Shape;1136;p53"/>
          <p:cNvSpPr txBox="1">
            <a:spLocks noGrp="1"/>
          </p:cNvSpPr>
          <p:nvPr>
            <p:ph type="subTitle" idx="5"/>
          </p:nvPr>
        </p:nvSpPr>
        <p:spPr>
          <a:xfrm>
            <a:off x="4330787" y="3461206"/>
            <a:ext cx="3704249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vi-VN" sz="2400" dirty="0"/>
              <a:t>niêu cơm ăn không bao giờ hết, suy rộng ra là nguồn cung cấp vô </a:t>
            </a:r>
            <a:r>
              <a:rPr lang="vi-VN" sz="2400" dirty="0" smtClean="0"/>
              <a:t>hạn</a:t>
            </a:r>
            <a:endParaRPr lang="vi-VN" sz="2400" dirty="0"/>
          </a:p>
        </p:txBody>
      </p:sp>
      <p:sp>
        <p:nvSpPr>
          <p:cNvPr id="1137" name="Google Shape;1137;p53"/>
          <p:cNvSpPr txBox="1">
            <a:spLocks noGrp="1"/>
          </p:cNvSpPr>
          <p:nvPr>
            <p:ph type="subTitle" idx="7"/>
          </p:nvPr>
        </p:nvSpPr>
        <p:spPr>
          <a:xfrm>
            <a:off x="4936196" y="1552924"/>
            <a:ext cx="24084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Gia truyền</a:t>
            </a:r>
            <a:endParaRPr dirty="0"/>
          </a:p>
        </p:txBody>
      </p:sp>
      <p:sp>
        <p:nvSpPr>
          <p:cNvPr id="1138" name="Google Shape;1138;p53"/>
          <p:cNvSpPr txBox="1">
            <a:spLocks noGrp="1"/>
          </p:cNvSpPr>
          <p:nvPr>
            <p:ph type="subTitle" idx="8"/>
          </p:nvPr>
        </p:nvSpPr>
        <p:spPr>
          <a:xfrm>
            <a:off x="4442933" y="3094899"/>
            <a:ext cx="3596886" cy="5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Niêu cơm Thạch Sanh</a:t>
            </a:r>
            <a:endParaRPr dirty="0"/>
          </a:p>
        </p:txBody>
      </p:sp>
      <p:grpSp>
        <p:nvGrpSpPr>
          <p:cNvPr id="1139" name="Google Shape;1139;p53"/>
          <p:cNvGrpSpPr/>
          <p:nvPr/>
        </p:nvGrpSpPr>
        <p:grpSpPr>
          <a:xfrm>
            <a:off x="2714573" y="1030967"/>
            <a:ext cx="561948" cy="530214"/>
            <a:chOff x="849601" y="1952074"/>
            <a:chExt cx="406713" cy="383745"/>
          </a:xfrm>
        </p:grpSpPr>
        <p:sp>
          <p:nvSpPr>
            <p:cNvPr id="1140" name="Google Shape;1140;p53"/>
            <p:cNvSpPr/>
            <p:nvPr/>
          </p:nvSpPr>
          <p:spPr>
            <a:xfrm>
              <a:off x="849601" y="2240819"/>
              <a:ext cx="130650" cy="95001"/>
            </a:xfrm>
            <a:custGeom>
              <a:avLst/>
              <a:gdLst/>
              <a:ahLst/>
              <a:cxnLst/>
              <a:rect l="l" t="t" r="r" b="b"/>
              <a:pathLst>
                <a:path w="8726" h="6345" extrusionOk="0">
                  <a:moveTo>
                    <a:pt x="4142" y="0"/>
                  </a:moveTo>
                  <a:lnTo>
                    <a:pt x="358" y="3785"/>
                  </a:lnTo>
                  <a:cubicBezTo>
                    <a:pt x="1" y="4142"/>
                    <a:pt x="127" y="4752"/>
                    <a:pt x="610" y="4941"/>
                  </a:cubicBezTo>
                  <a:lnTo>
                    <a:pt x="1746" y="5340"/>
                  </a:lnTo>
                  <a:lnTo>
                    <a:pt x="4374" y="6308"/>
                  </a:lnTo>
                  <a:cubicBezTo>
                    <a:pt x="4447" y="6332"/>
                    <a:pt x="4524" y="6344"/>
                    <a:pt x="4602" y="6344"/>
                  </a:cubicBezTo>
                  <a:cubicBezTo>
                    <a:pt x="4789" y="6344"/>
                    <a:pt x="4975" y="6273"/>
                    <a:pt x="5109" y="6139"/>
                  </a:cubicBezTo>
                  <a:lnTo>
                    <a:pt x="8726" y="2523"/>
                  </a:lnTo>
                  <a:lnTo>
                    <a:pt x="7695" y="3532"/>
                  </a:lnTo>
                  <a:lnTo>
                    <a:pt x="6644" y="442"/>
                  </a:lnTo>
                  <a:lnTo>
                    <a:pt x="41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53"/>
            <p:cNvSpPr/>
            <p:nvPr/>
          </p:nvSpPr>
          <p:spPr>
            <a:xfrm>
              <a:off x="875728" y="2284494"/>
              <a:ext cx="75252" cy="51326"/>
            </a:xfrm>
            <a:custGeom>
              <a:avLst/>
              <a:gdLst/>
              <a:ahLst/>
              <a:cxnLst/>
              <a:rect l="l" t="t" r="r" b="b"/>
              <a:pathLst>
                <a:path w="5026" h="3428" extrusionOk="0">
                  <a:moveTo>
                    <a:pt x="2947" y="0"/>
                  </a:moveTo>
                  <a:cubicBezTo>
                    <a:pt x="2623" y="0"/>
                    <a:pt x="2303" y="121"/>
                    <a:pt x="2061" y="363"/>
                  </a:cubicBezTo>
                  <a:lnTo>
                    <a:pt x="1" y="2423"/>
                  </a:lnTo>
                  <a:lnTo>
                    <a:pt x="2629" y="3391"/>
                  </a:lnTo>
                  <a:cubicBezTo>
                    <a:pt x="2702" y="3415"/>
                    <a:pt x="2779" y="3427"/>
                    <a:pt x="2857" y="3427"/>
                  </a:cubicBezTo>
                  <a:cubicBezTo>
                    <a:pt x="3044" y="3427"/>
                    <a:pt x="3230" y="3356"/>
                    <a:pt x="3364" y="3222"/>
                  </a:cubicBezTo>
                  <a:lnTo>
                    <a:pt x="5025" y="1561"/>
                  </a:lnTo>
                  <a:lnTo>
                    <a:pt x="3848" y="363"/>
                  </a:lnTo>
                  <a:cubicBezTo>
                    <a:pt x="3596" y="121"/>
                    <a:pt x="3270" y="0"/>
                    <a:pt x="29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53"/>
            <p:cNvSpPr/>
            <p:nvPr/>
          </p:nvSpPr>
          <p:spPr>
            <a:xfrm>
              <a:off x="890520" y="2158335"/>
              <a:ext cx="156777" cy="155519"/>
            </a:xfrm>
            <a:custGeom>
              <a:avLst/>
              <a:gdLst/>
              <a:ahLst/>
              <a:cxnLst/>
              <a:rect l="l" t="t" r="r" b="b"/>
              <a:pathLst>
                <a:path w="10471" h="10387" extrusionOk="0">
                  <a:moveTo>
                    <a:pt x="3512" y="1"/>
                  </a:moveTo>
                  <a:lnTo>
                    <a:pt x="1199" y="2314"/>
                  </a:lnTo>
                  <a:lnTo>
                    <a:pt x="337" y="3176"/>
                  </a:lnTo>
                  <a:cubicBezTo>
                    <a:pt x="1" y="3512"/>
                    <a:pt x="1" y="4080"/>
                    <a:pt x="337" y="4416"/>
                  </a:cubicBezTo>
                  <a:lnTo>
                    <a:pt x="6056" y="10135"/>
                  </a:lnTo>
                  <a:cubicBezTo>
                    <a:pt x="6224" y="10303"/>
                    <a:pt x="6450" y="10387"/>
                    <a:pt x="6676" y="10387"/>
                  </a:cubicBezTo>
                  <a:cubicBezTo>
                    <a:pt x="6902" y="10387"/>
                    <a:pt x="7128" y="10303"/>
                    <a:pt x="7296" y="10135"/>
                  </a:cubicBezTo>
                  <a:lnTo>
                    <a:pt x="8158" y="9273"/>
                  </a:lnTo>
                  <a:lnTo>
                    <a:pt x="10471" y="6960"/>
                  </a:lnTo>
                  <a:lnTo>
                    <a:pt x="35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53"/>
            <p:cNvSpPr/>
            <p:nvPr/>
          </p:nvSpPr>
          <p:spPr>
            <a:xfrm>
              <a:off x="890206" y="2158335"/>
              <a:ext cx="157091" cy="138840"/>
            </a:xfrm>
            <a:custGeom>
              <a:avLst/>
              <a:gdLst/>
              <a:ahLst/>
              <a:cxnLst/>
              <a:rect l="l" t="t" r="r" b="b"/>
              <a:pathLst>
                <a:path w="10492" h="9273" extrusionOk="0">
                  <a:moveTo>
                    <a:pt x="3533" y="1"/>
                  </a:moveTo>
                  <a:lnTo>
                    <a:pt x="358" y="3176"/>
                  </a:lnTo>
                  <a:cubicBezTo>
                    <a:pt x="1" y="3512"/>
                    <a:pt x="1" y="4059"/>
                    <a:pt x="358" y="4416"/>
                  </a:cubicBezTo>
                  <a:lnTo>
                    <a:pt x="821" y="4878"/>
                  </a:lnTo>
                  <a:lnTo>
                    <a:pt x="1472" y="4227"/>
                  </a:lnTo>
                  <a:cubicBezTo>
                    <a:pt x="1704" y="3995"/>
                    <a:pt x="2003" y="3880"/>
                    <a:pt x="2303" y="3880"/>
                  </a:cubicBezTo>
                  <a:cubicBezTo>
                    <a:pt x="2602" y="3880"/>
                    <a:pt x="2902" y="3995"/>
                    <a:pt x="3133" y="4227"/>
                  </a:cubicBezTo>
                  <a:lnTo>
                    <a:pt x="8179" y="9273"/>
                  </a:lnTo>
                  <a:lnTo>
                    <a:pt x="10492" y="6960"/>
                  </a:lnTo>
                  <a:lnTo>
                    <a:pt x="3869" y="337"/>
                  </a:lnTo>
                  <a:lnTo>
                    <a:pt x="35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53"/>
            <p:cNvSpPr/>
            <p:nvPr/>
          </p:nvSpPr>
          <p:spPr>
            <a:xfrm>
              <a:off x="903741" y="1952074"/>
              <a:ext cx="352572" cy="349817"/>
            </a:xfrm>
            <a:custGeom>
              <a:avLst/>
              <a:gdLst/>
              <a:ahLst/>
              <a:cxnLst/>
              <a:rect l="l" t="t" r="r" b="b"/>
              <a:pathLst>
                <a:path w="23548" h="23364" extrusionOk="0">
                  <a:moveTo>
                    <a:pt x="15086" y="1"/>
                  </a:moveTo>
                  <a:cubicBezTo>
                    <a:pt x="14607" y="1"/>
                    <a:pt x="14129" y="185"/>
                    <a:pt x="13772" y="552"/>
                  </a:cubicBezTo>
                  <a:lnTo>
                    <a:pt x="1" y="14323"/>
                  </a:lnTo>
                  <a:lnTo>
                    <a:pt x="9041" y="23364"/>
                  </a:lnTo>
                  <a:lnTo>
                    <a:pt x="22812" y="9593"/>
                  </a:lnTo>
                  <a:cubicBezTo>
                    <a:pt x="23548" y="8878"/>
                    <a:pt x="23548" y="7680"/>
                    <a:pt x="22812" y="6965"/>
                  </a:cubicBezTo>
                  <a:lnTo>
                    <a:pt x="16400" y="552"/>
                  </a:lnTo>
                  <a:cubicBezTo>
                    <a:pt x="16042" y="185"/>
                    <a:pt x="15564" y="1"/>
                    <a:pt x="15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53"/>
            <p:cNvSpPr/>
            <p:nvPr/>
          </p:nvSpPr>
          <p:spPr>
            <a:xfrm>
              <a:off x="903741" y="1952074"/>
              <a:ext cx="258141" cy="227372"/>
            </a:xfrm>
            <a:custGeom>
              <a:avLst/>
              <a:gdLst/>
              <a:ahLst/>
              <a:cxnLst/>
              <a:rect l="l" t="t" r="r" b="b"/>
              <a:pathLst>
                <a:path w="17241" h="15186" extrusionOk="0">
                  <a:moveTo>
                    <a:pt x="17235" y="1409"/>
                  </a:moveTo>
                  <a:lnTo>
                    <a:pt x="17241" y="1414"/>
                  </a:lnTo>
                  <a:cubicBezTo>
                    <a:pt x="17239" y="1413"/>
                    <a:pt x="17237" y="1411"/>
                    <a:pt x="17235" y="1409"/>
                  </a:cubicBezTo>
                  <a:close/>
                  <a:moveTo>
                    <a:pt x="15078" y="1"/>
                  </a:moveTo>
                  <a:cubicBezTo>
                    <a:pt x="14602" y="1"/>
                    <a:pt x="14129" y="185"/>
                    <a:pt x="13772" y="552"/>
                  </a:cubicBezTo>
                  <a:lnTo>
                    <a:pt x="1" y="14323"/>
                  </a:lnTo>
                  <a:lnTo>
                    <a:pt x="863" y="15185"/>
                  </a:lnTo>
                  <a:lnTo>
                    <a:pt x="14634" y="1414"/>
                  </a:lnTo>
                  <a:cubicBezTo>
                    <a:pt x="14991" y="1047"/>
                    <a:pt x="15464" y="863"/>
                    <a:pt x="15937" y="863"/>
                  </a:cubicBezTo>
                  <a:cubicBezTo>
                    <a:pt x="16408" y="863"/>
                    <a:pt x="16878" y="1045"/>
                    <a:pt x="17235" y="1409"/>
                  </a:cubicBezTo>
                  <a:lnTo>
                    <a:pt x="17235" y="1409"/>
                  </a:lnTo>
                  <a:lnTo>
                    <a:pt x="16400" y="552"/>
                  </a:lnTo>
                  <a:cubicBezTo>
                    <a:pt x="16032" y="185"/>
                    <a:pt x="15553" y="1"/>
                    <a:pt x="150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53"/>
            <p:cNvSpPr/>
            <p:nvPr/>
          </p:nvSpPr>
          <p:spPr>
            <a:xfrm>
              <a:off x="989054" y="2039274"/>
              <a:ext cx="178817" cy="175268"/>
            </a:xfrm>
            <a:custGeom>
              <a:avLst/>
              <a:gdLst/>
              <a:ahLst/>
              <a:cxnLst/>
              <a:rect l="l" t="t" r="r" b="b"/>
              <a:pathLst>
                <a:path w="11943" h="11706" extrusionOk="0">
                  <a:moveTo>
                    <a:pt x="8126" y="0"/>
                  </a:moveTo>
                  <a:cubicBezTo>
                    <a:pt x="7811" y="0"/>
                    <a:pt x="7495" y="121"/>
                    <a:pt x="7254" y="363"/>
                  </a:cubicBezTo>
                  <a:lnTo>
                    <a:pt x="484" y="7133"/>
                  </a:lnTo>
                  <a:cubicBezTo>
                    <a:pt x="0" y="7616"/>
                    <a:pt x="0" y="8394"/>
                    <a:pt x="484" y="8878"/>
                  </a:cubicBezTo>
                  <a:lnTo>
                    <a:pt x="2965" y="11359"/>
                  </a:lnTo>
                  <a:cubicBezTo>
                    <a:pt x="3207" y="11590"/>
                    <a:pt x="3522" y="11706"/>
                    <a:pt x="3837" y="11706"/>
                  </a:cubicBezTo>
                  <a:cubicBezTo>
                    <a:pt x="4153" y="11706"/>
                    <a:pt x="4468" y="11590"/>
                    <a:pt x="4710" y="11359"/>
                  </a:cubicBezTo>
                  <a:lnTo>
                    <a:pt x="11480" y="4589"/>
                  </a:lnTo>
                  <a:cubicBezTo>
                    <a:pt x="11942" y="4105"/>
                    <a:pt x="11942" y="3327"/>
                    <a:pt x="11480" y="2844"/>
                  </a:cubicBezTo>
                  <a:lnTo>
                    <a:pt x="8999" y="363"/>
                  </a:lnTo>
                  <a:cubicBezTo>
                    <a:pt x="8757" y="121"/>
                    <a:pt x="8442" y="0"/>
                    <a:pt x="8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7" name="Google Shape;1147;p53"/>
          <p:cNvGrpSpPr/>
          <p:nvPr/>
        </p:nvGrpSpPr>
        <p:grpSpPr>
          <a:xfrm>
            <a:off x="2690549" y="2600361"/>
            <a:ext cx="609951" cy="494547"/>
            <a:chOff x="3952456" y="1524280"/>
            <a:chExt cx="370195" cy="300154"/>
          </a:xfrm>
        </p:grpSpPr>
        <p:sp>
          <p:nvSpPr>
            <p:cNvPr id="1148" name="Google Shape;1148;p53"/>
            <p:cNvSpPr/>
            <p:nvPr/>
          </p:nvSpPr>
          <p:spPr>
            <a:xfrm>
              <a:off x="3952456" y="1550482"/>
              <a:ext cx="370195" cy="248064"/>
            </a:xfrm>
            <a:custGeom>
              <a:avLst/>
              <a:gdLst/>
              <a:ahLst/>
              <a:cxnLst/>
              <a:rect l="l" t="t" r="r" b="b"/>
              <a:pathLst>
                <a:path w="24725" h="16568" extrusionOk="0">
                  <a:moveTo>
                    <a:pt x="484" y="1"/>
                  </a:moveTo>
                  <a:cubicBezTo>
                    <a:pt x="211" y="1"/>
                    <a:pt x="0" y="232"/>
                    <a:pt x="0" y="505"/>
                  </a:cubicBezTo>
                  <a:lnTo>
                    <a:pt x="0" y="16063"/>
                  </a:lnTo>
                  <a:cubicBezTo>
                    <a:pt x="0" y="16337"/>
                    <a:pt x="211" y="16568"/>
                    <a:pt x="484" y="16568"/>
                  </a:cubicBezTo>
                  <a:lnTo>
                    <a:pt x="24241" y="16568"/>
                  </a:lnTo>
                  <a:cubicBezTo>
                    <a:pt x="24515" y="16568"/>
                    <a:pt x="24725" y="16337"/>
                    <a:pt x="24725" y="16063"/>
                  </a:cubicBezTo>
                  <a:lnTo>
                    <a:pt x="24725" y="15138"/>
                  </a:lnTo>
                  <a:lnTo>
                    <a:pt x="24725" y="505"/>
                  </a:lnTo>
                  <a:cubicBezTo>
                    <a:pt x="24725" y="232"/>
                    <a:pt x="24515" y="1"/>
                    <a:pt x="242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53"/>
            <p:cNvSpPr/>
            <p:nvPr/>
          </p:nvSpPr>
          <p:spPr>
            <a:xfrm>
              <a:off x="3977955" y="1550482"/>
              <a:ext cx="344697" cy="226669"/>
            </a:xfrm>
            <a:custGeom>
              <a:avLst/>
              <a:gdLst/>
              <a:ahLst/>
              <a:cxnLst/>
              <a:rect l="l" t="t" r="r" b="b"/>
              <a:pathLst>
                <a:path w="23022" h="15139" extrusionOk="0">
                  <a:moveTo>
                    <a:pt x="21" y="1"/>
                  </a:moveTo>
                  <a:lnTo>
                    <a:pt x="21" y="14634"/>
                  </a:lnTo>
                  <a:cubicBezTo>
                    <a:pt x="0" y="14907"/>
                    <a:pt x="232" y="15138"/>
                    <a:pt x="505" y="15138"/>
                  </a:cubicBezTo>
                  <a:lnTo>
                    <a:pt x="23022" y="15138"/>
                  </a:lnTo>
                  <a:lnTo>
                    <a:pt x="23022" y="505"/>
                  </a:lnTo>
                  <a:cubicBezTo>
                    <a:pt x="23022" y="232"/>
                    <a:pt x="22812" y="1"/>
                    <a:pt x="225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53"/>
            <p:cNvSpPr/>
            <p:nvPr/>
          </p:nvSpPr>
          <p:spPr>
            <a:xfrm>
              <a:off x="3990232" y="1524280"/>
              <a:ext cx="294644" cy="251613"/>
            </a:xfrm>
            <a:custGeom>
              <a:avLst/>
              <a:gdLst/>
              <a:ahLst/>
              <a:cxnLst/>
              <a:rect l="l" t="t" r="r" b="b"/>
              <a:pathLst>
                <a:path w="19679" h="16805" extrusionOk="0">
                  <a:moveTo>
                    <a:pt x="4933" y="0"/>
                  </a:moveTo>
                  <a:cubicBezTo>
                    <a:pt x="3281" y="0"/>
                    <a:pt x="1628" y="347"/>
                    <a:pt x="84" y="1036"/>
                  </a:cubicBezTo>
                  <a:cubicBezTo>
                    <a:pt x="42" y="1057"/>
                    <a:pt x="0" y="1099"/>
                    <a:pt x="0" y="1141"/>
                  </a:cubicBezTo>
                  <a:lnTo>
                    <a:pt x="0" y="16615"/>
                  </a:lnTo>
                  <a:cubicBezTo>
                    <a:pt x="0" y="16688"/>
                    <a:pt x="79" y="16745"/>
                    <a:pt x="142" y="16745"/>
                  </a:cubicBezTo>
                  <a:cubicBezTo>
                    <a:pt x="151" y="16745"/>
                    <a:pt x="160" y="16744"/>
                    <a:pt x="168" y="16741"/>
                  </a:cubicBezTo>
                  <a:cubicBezTo>
                    <a:pt x="1684" y="16071"/>
                    <a:pt x="3301" y="15739"/>
                    <a:pt x="4918" y="15739"/>
                  </a:cubicBezTo>
                  <a:cubicBezTo>
                    <a:pt x="6597" y="15739"/>
                    <a:pt x="8276" y="16097"/>
                    <a:pt x="9840" y="16804"/>
                  </a:cubicBezTo>
                  <a:cubicBezTo>
                    <a:pt x="11404" y="16097"/>
                    <a:pt x="13082" y="15739"/>
                    <a:pt x="14762" y="15739"/>
                  </a:cubicBezTo>
                  <a:cubicBezTo>
                    <a:pt x="16378" y="15739"/>
                    <a:pt x="17995" y="16071"/>
                    <a:pt x="19511" y="16741"/>
                  </a:cubicBezTo>
                  <a:cubicBezTo>
                    <a:pt x="19519" y="16744"/>
                    <a:pt x="19528" y="16745"/>
                    <a:pt x="19537" y="16745"/>
                  </a:cubicBezTo>
                  <a:cubicBezTo>
                    <a:pt x="19600" y="16745"/>
                    <a:pt x="19679" y="16688"/>
                    <a:pt x="19679" y="16615"/>
                  </a:cubicBezTo>
                  <a:lnTo>
                    <a:pt x="19679" y="1141"/>
                  </a:lnTo>
                  <a:cubicBezTo>
                    <a:pt x="19679" y="1099"/>
                    <a:pt x="19637" y="1057"/>
                    <a:pt x="19595" y="1036"/>
                  </a:cubicBezTo>
                  <a:cubicBezTo>
                    <a:pt x="18051" y="347"/>
                    <a:pt x="16398" y="0"/>
                    <a:pt x="14747" y="0"/>
                  </a:cubicBezTo>
                  <a:cubicBezTo>
                    <a:pt x="13071" y="0"/>
                    <a:pt x="11396" y="358"/>
                    <a:pt x="9840" y="1078"/>
                  </a:cubicBezTo>
                  <a:cubicBezTo>
                    <a:pt x="8283" y="358"/>
                    <a:pt x="6609" y="0"/>
                    <a:pt x="4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53"/>
            <p:cNvSpPr/>
            <p:nvPr/>
          </p:nvSpPr>
          <p:spPr>
            <a:xfrm>
              <a:off x="4003138" y="1524430"/>
              <a:ext cx="281738" cy="230367"/>
            </a:xfrm>
            <a:custGeom>
              <a:avLst/>
              <a:gdLst/>
              <a:ahLst/>
              <a:cxnLst/>
              <a:rect l="l" t="t" r="r" b="b"/>
              <a:pathLst>
                <a:path w="18817" h="15386" extrusionOk="0">
                  <a:moveTo>
                    <a:pt x="13885" y="1"/>
                  </a:moveTo>
                  <a:cubicBezTo>
                    <a:pt x="12209" y="1"/>
                    <a:pt x="10534" y="358"/>
                    <a:pt x="8978" y="1068"/>
                  </a:cubicBezTo>
                  <a:cubicBezTo>
                    <a:pt x="7423" y="360"/>
                    <a:pt x="5747" y="5"/>
                    <a:pt x="4069" y="5"/>
                  </a:cubicBezTo>
                  <a:cubicBezTo>
                    <a:pt x="2706" y="5"/>
                    <a:pt x="1343" y="239"/>
                    <a:pt x="42" y="711"/>
                  </a:cubicBezTo>
                  <a:lnTo>
                    <a:pt x="0" y="711"/>
                  </a:lnTo>
                  <a:lnTo>
                    <a:pt x="0" y="15196"/>
                  </a:lnTo>
                  <a:cubicBezTo>
                    <a:pt x="0" y="15262"/>
                    <a:pt x="51" y="15315"/>
                    <a:pt x="114" y="15315"/>
                  </a:cubicBezTo>
                  <a:cubicBezTo>
                    <a:pt x="132" y="15315"/>
                    <a:pt x="150" y="15311"/>
                    <a:pt x="168" y="15301"/>
                  </a:cubicBezTo>
                  <a:cubicBezTo>
                    <a:pt x="1858" y="14556"/>
                    <a:pt x="3381" y="14304"/>
                    <a:pt x="4666" y="14304"/>
                  </a:cubicBezTo>
                  <a:cubicBezTo>
                    <a:pt x="7332" y="14304"/>
                    <a:pt x="8978" y="15386"/>
                    <a:pt x="8978" y="15386"/>
                  </a:cubicBezTo>
                  <a:cubicBezTo>
                    <a:pt x="10765" y="14671"/>
                    <a:pt x="12657" y="14313"/>
                    <a:pt x="14570" y="14313"/>
                  </a:cubicBezTo>
                  <a:cubicBezTo>
                    <a:pt x="14626" y="14313"/>
                    <a:pt x="14682" y="14312"/>
                    <a:pt x="14738" y="14312"/>
                  </a:cubicBezTo>
                  <a:cubicBezTo>
                    <a:pt x="16131" y="14312"/>
                    <a:pt x="17503" y="14563"/>
                    <a:pt x="18817" y="15028"/>
                  </a:cubicBezTo>
                  <a:lnTo>
                    <a:pt x="18817" y="1131"/>
                  </a:lnTo>
                  <a:cubicBezTo>
                    <a:pt x="18817" y="1089"/>
                    <a:pt x="18775" y="1047"/>
                    <a:pt x="18733" y="1047"/>
                  </a:cubicBezTo>
                  <a:cubicBezTo>
                    <a:pt x="17189" y="348"/>
                    <a:pt x="15536" y="1"/>
                    <a:pt x="13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53"/>
            <p:cNvSpPr/>
            <p:nvPr/>
          </p:nvSpPr>
          <p:spPr>
            <a:xfrm>
              <a:off x="4137547" y="1524280"/>
              <a:ext cx="147329" cy="230517"/>
            </a:xfrm>
            <a:custGeom>
              <a:avLst/>
              <a:gdLst/>
              <a:ahLst/>
              <a:cxnLst/>
              <a:rect l="l" t="t" r="r" b="b"/>
              <a:pathLst>
                <a:path w="9840" h="15396" extrusionOk="0">
                  <a:moveTo>
                    <a:pt x="4908" y="0"/>
                  </a:moveTo>
                  <a:cubicBezTo>
                    <a:pt x="3232" y="0"/>
                    <a:pt x="1557" y="358"/>
                    <a:pt x="1" y="1078"/>
                  </a:cubicBezTo>
                  <a:lnTo>
                    <a:pt x="1" y="15396"/>
                  </a:lnTo>
                  <a:cubicBezTo>
                    <a:pt x="1788" y="14681"/>
                    <a:pt x="3680" y="14323"/>
                    <a:pt x="5593" y="14323"/>
                  </a:cubicBezTo>
                  <a:cubicBezTo>
                    <a:pt x="5649" y="14323"/>
                    <a:pt x="5705" y="14322"/>
                    <a:pt x="5761" y="14322"/>
                  </a:cubicBezTo>
                  <a:cubicBezTo>
                    <a:pt x="7154" y="14322"/>
                    <a:pt x="8526" y="14573"/>
                    <a:pt x="9840" y="15038"/>
                  </a:cubicBezTo>
                  <a:lnTo>
                    <a:pt x="9840" y="1141"/>
                  </a:lnTo>
                  <a:cubicBezTo>
                    <a:pt x="9840" y="1099"/>
                    <a:pt x="9798" y="1057"/>
                    <a:pt x="9756" y="1036"/>
                  </a:cubicBezTo>
                  <a:cubicBezTo>
                    <a:pt x="8212" y="347"/>
                    <a:pt x="6559" y="0"/>
                    <a:pt x="4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53"/>
            <p:cNvSpPr/>
            <p:nvPr/>
          </p:nvSpPr>
          <p:spPr>
            <a:xfrm>
              <a:off x="4137547" y="1766430"/>
              <a:ext cx="25828" cy="58003"/>
            </a:xfrm>
            <a:custGeom>
              <a:avLst/>
              <a:gdLst/>
              <a:ahLst/>
              <a:cxnLst/>
              <a:rect l="l" t="t" r="r" b="b"/>
              <a:pathLst>
                <a:path w="1725" h="3874" extrusionOk="0">
                  <a:moveTo>
                    <a:pt x="1725" y="0"/>
                  </a:moveTo>
                  <a:cubicBezTo>
                    <a:pt x="1136" y="148"/>
                    <a:pt x="547" y="379"/>
                    <a:pt x="1" y="631"/>
                  </a:cubicBezTo>
                  <a:lnTo>
                    <a:pt x="1" y="3743"/>
                  </a:lnTo>
                  <a:cubicBezTo>
                    <a:pt x="1" y="3819"/>
                    <a:pt x="67" y="3873"/>
                    <a:pt x="127" y="3873"/>
                  </a:cubicBezTo>
                  <a:cubicBezTo>
                    <a:pt x="150" y="3873"/>
                    <a:pt x="172" y="3865"/>
                    <a:pt x="190" y="3848"/>
                  </a:cubicBezTo>
                  <a:lnTo>
                    <a:pt x="799" y="3364"/>
                  </a:lnTo>
                  <a:cubicBezTo>
                    <a:pt x="821" y="3343"/>
                    <a:pt x="847" y="3333"/>
                    <a:pt x="876" y="3333"/>
                  </a:cubicBezTo>
                  <a:cubicBezTo>
                    <a:pt x="905" y="3333"/>
                    <a:pt x="936" y="3343"/>
                    <a:pt x="968" y="3364"/>
                  </a:cubicBezTo>
                  <a:lnTo>
                    <a:pt x="1514" y="3827"/>
                  </a:lnTo>
                  <a:cubicBezTo>
                    <a:pt x="1541" y="3847"/>
                    <a:pt x="1573" y="3857"/>
                    <a:pt x="1603" y="3857"/>
                  </a:cubicBezTo>
                  <a:cubicBezTo>
                    <a:pt x="1666" y="3857"/>
                    <a:pt x="1725" y="3814"/>
                    <a:pt x="1725" y="3743"/>
                  </a:cubicBezTo>
                  <a:lnTo>
                    <a:pt x="17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4" name="Google Shape;1154;p53"/>
          <p:cNvGrpSpPr/>
          <p:nvPr/>
        </p:nvGrpSpPr>
        <p:grpSpPr>
          <a:xfrm>
            <a:off x="5896818" y="1008326"/>
            <a:ext cx="486730" cy="575487"/>
            <a:chOff x="1764389" y="3348218"/>
            <a:chExt cx="310114" cy="366665"/>
          </a:xfrm>
        </p:grpSpPr>
        <p:sp>
          <p:nvSpPr>
            <p:cNvPr id="1155" name="Google Shape;1155;p53"/>
            <p:cNvSpPr/>
            <p:nvPr/>
          </p:nvSpPr>
          <p:spPr>
            <a:xfrm>
              <a:off x="1782734" y="3556441"/>
              <a:ext cx="37918" cy="23598"/>
            </a:xfrm>
            <a:custGeom>
              <a:avLst/>
              <a:gdLst/>
              <a:ahLst/>
              <a:cxnLst/>
              <a:rect l="l" t="t" r="r" b="b"/>
              <a:pathLst>
                <a:path w="1451" h="903" extrusionOk="0">
                  <a:moveTo>
                    <a:pt x="1141" y="0"/>
                  </a:moveTo>
                  <a:cubicBezTo>
                    <a:pt x="1105" y="0"/>
                    <a:pt x="1067" y="10"/>
                    <a:pt x="1029" y="33"/>
                  </a:cubicBezTo>
                  <a:lnTo>
                    <a:pt x="1029" y="24"/>
                  </a:lnTo>
                  <a:lnTo>
                    <a:pt x="212" y="505"/>
                  </a:lnTo>
                  <a:cubicBezTo>
                    <a:pt x="1" y="618"/>
                    <a:pt x="118" y="902"/>
                    <a:pt x="310" y="902"/>
                  </a:cubicBezTo>
                  <a:cubicBezTo>
                    <a:pt x="346" y="902"/>
                    <a:pt x="384" y="893"/>
                    <a:pt x="423" y="870"/>
                  </a:cubicBezTo>
                  <a:lnTo>
                    <a:pt x="1241" y="399"/>
                  </a:lnTo>
                  <a:cubicBezTo>
                    <a:pt x="1451" y="278"/>
                    <a:pt x="1328" y="0"/>
                    <a:pt x="1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53"/>
            <p:cNvSpPr/>
            <p:nvPr/>
          </p:nvSpPr>
          <p:spPr>
            <a:xfrm>
              <a:off x="2016933" y="3558218"/>
              <a:ext cx="37971" cy="23833"/>
            </a:xfrm>
            <a:custGeom>
              <a:avLst/>
              <a:gdLst/>
              <a:ahLst/>
              <a:cxnLst/>
              <a:rect l="l" t="t" r="r" b="b"/>
              <a:pathLst>
                <a:path w="1453" h="912" extrusionOk="0">
                  <a:moveTo>
                    <a:pt x="314" y="0"/>
                  </a:moveTo>
                  <a:cubicBezTo>
                    <a:pt x="125" y="0"/>
                    <a:pt x="1" y="286"/>
                    <a:pt x="212" y="408"/>
                  </a:cubicBezTo>
                  <a:lnTo>
                    <a:pt x="1039" y="879"/>
                  </a:lnTo>
                  <a:cubicBezTo>
                    <a:pt x="1076" y="902"/>
                    <a:pt x="1113" y="911"/>
                    <a:pt x="1148" y="911"/>
                  </a:cubicBezTo>
                  <a:cubicBezTo>
                    <a:pt x="1334" y="911"/>
                    <a:pt x="1453" y="627"/>
                    <a:pt x="1250" y="514"/>
                  </a:cubicBezTo>
                  <a:lnTo>
                    <a:pt x="423" y="33"/>
                  </a:lnTo>
                  <a:cubicBezTo>
                    <a:pt x="386" y="10"/>
                    <a:pt x="348" y="0"/>
                    <a:pt x="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53"/>
            <p:cNvSpPr/>
            <p:nvPr/>
          </p:nvSpPr>
          <p:spPr>
            <a:xfrm>
              <a:off x="1915147" y="3348218"/>
              <a:ext cx="11080" cy="36089"/>
            </a:xfrm>
            <a:custGeom>
              <a:avLst/>
              <a:gdLst/>
              <a:ahLst/>
              <a:cxnLst/>
              <a:rect l="l" t="t" r="r" b="b"/>
              <a:pathLst>
                <a:path w="424" h="1381" extrusionOk="0">
                  <a:moveTo>
                    <a:pt x="212" y="1"/>
                  </a:moveTo>
                  <a:cubicBezTo>
                    <a:pt x="97" y="1"/>
                    <a:pt x="1" y="97"/>
                    <a:pt x="1" y="212"/>
                  </a:cubicBezTo>
                  <a:lnTo>
                    <a:pt x="1" y="1164"/>
                  </a:lnTo>
                  <a:cubicBezTo>
                    <a:pt x="1" y="1309"/>
                    <a:pt x="106" y="1381"/>
                    <a:pt x="212" y="1381"/>
                  </a:cubicBezTo>
                  <a:cubicBezTo>
                    <a:pt x="318" y="1381"/>
                    <a:pt x="424" y="1309"/>
                    <a:pt x="424" y="1164"/>
                  </a:cubicBezTo>
                  <a:lnTo>
                    <a:pt x="424" y="212"/>
                  </a:lnTo>
                  <a:cubicBezTo>
                    <a:pt x="424" y="97"/>
                    <a:pt x="328" y="1"/>
                    <a:pt x="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53"/>
            <p:cNvSpPr/>
            <p:nvPr/>
          </p:nvSpPr>
          <p:spPr>
            <a:xfrm>
              <a:off x="1839363" y="3367399"/>
              <a:ext cx="27126" cy="32796"/>
            </a:xfrm>
            <a:custGeom>
              <a:avLst/>
              <a:gdLst/>
              <a:ahLst/>
              <a:cxnLst/>
              <a:rect l="l" t="t" r="r" b="b"/>
              <a:pathLst>
                <a:path w="1038" h="1255" extrusionOk="0">
                  <a:moveTo>
                    <a:pt x="287" y="1"/>
                  </a:moveTo>
                  <a:cubicBezTo>
                    <a:pt x="142" y="1"/>
                    <a:pt x="1" y="154"/>
                    <a:pt x="93" y="325"/>
                  </a:cubicBezTo>
                  <a:lnTo>
                    <a:pt x="574" y="1142"/>
                  </a:lnTo>
                  <a:cubicBezTo>
                    <a:pt x="616" y="1221"/>
                    <a:pt x="683" y="1254"/>
                    <a:pt x="750" y="1254"/>
                  </a:cubicBezTo>
                  <a:cubicBezTo>
                    <a:pt x="894" y="1254"/>
                    <a:pt x="1038" y="1101"/>
                    <a:pt x="939" y="930"/>
                  </a:cubicBezTo>
                  <a:lnTo>
                    <a:pt x="468" y="113"/>
                  </a:lnTo>
                  <a:cubicBezTo>
                    <a:pt x="422" y="34"/>
                    <a:pt x="354" y="1"/>
                    <a:pt x="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53"/>
            <p:cNvSpPr/>
            <p:nvPr/>
          </p:nvSpPr>
          <p:spPr>
            <a:xfrm>
              <a:off x="1783988" y="3420997"/>
              <a:ext cx="37971" cy="23754"/>
            </a:xfrm>
            <a:custGeom>
              <a:avLst/>
              <a:gdLst/>
              <a:ahLst/>
              <a:cxnLst/>
              <a:rect l="l" t="t" r="r" b="b"/>
              <a:pathLst>
                <a:path w="1453" h="909" extrusionOk="0">
                  <a:moveTo>
                    <a:pt x="310" y="1"/>
                  </a:moveTo>
                  <a:cubicBezTo>
                    <a:pt x="118" y="1"/>
                    <a:pt x="1" y="285"/>
                    <a:pt x="212" y="399"/>
                  </a:cubicBezTo>
                  <a:lnTo>
                    <a:pt x="1029" y="880"/>
                  </a:lnTo>
                  <a:cubicBezTo>
                    <a:pt x="1067" y="900"/>
                    <a:pt x="1104" y="909"/>
                    <a:pt x="1138" y="909"/>
                  </a:cubicBezTo>
                  <a:cubicBezTo>
                    <a:pt x="1332" y="909"/>
                    <a:pt x="1453" y="627"/>
                    <a:pt x="1241" y="505"/>
                  </a:cubicBezTo>
                  <a:lnTo>
                    <a:pt x="423" y="33"/>
                  </a:lnTo>
                  <a:cubicBezTo>
                    <a:pt x="384" y="11"/>
                    <a:pt x="346" y="1"/>
                    <a:pt x="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53"/>
            <p:cNvSpPr/>
            <p:nvPr/>
          </p:nvSpPr>
          <p:spPr>
            <a:xfrm>
              <a:off x="1764389" y="3494716"/>
              <a:ext cx="37971" cy="11106"/>
            </a:xfrm>
            <a:custGeom>
              <a:avLst/>
              <a:gdLst/>
              <a:ahLst/>
              <a:cxnLst/>
              <a:rect l="l" t="t" r="r" b="b"/>
              <a:pathLst>
                <a:path w="1453" h="425" extrusionOk="0">
                  <a:moveTo>
                    <a:pt x="289" y="1"/>
                  </a:moveTo>
                  <a:cubicBezTo>
                    <a:pt x="0" y="1"/>
                    <a:pt x="0" y="424"/>
                    <a:pt x="289" y="424"/>
                  </a:cubicBezTo>
                  <a:lnTo>
                    <a:pt x="1231" y="424"/>
                  </a:lnTo>
                  <a:cubicBezTo>
                    <a:pt x="1356" y="424"/>
                    <a:pt x="1452" y="328"/>
                    <a:pt x="1452" y="213"/>
                  </a:cubicBezTo>
                  <a:cubicBezTo>
                    <a:pt x="1452" y="97"/>
                    <a:pt x="1356" y="1"/>
                    <a:pt x="1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53"/>
            <p:cNvSpPr/>
            <p:nvPr/>
          </p:nvSpPr>
          <p:spPr>
            <a:xfrm>
              <a:off x="2034756" y="3496990"/>
              <a:ext cx="39748" cy="11342"/>
            </a:xfrm>
            <a:custGeom>
              <a:avLst/>
              <a:gdLst/>
              <a:ahLst/>
              <a:cxnLst/>
              <a:rect l="l" t="t" r="r" b="b"/>
              <a:pathLst>
                <a:path w="1521" h="434" extrusionOk="0">
                  <a:moveTo>
                    <a:pt x="289" y="1"/>
                  </a:moveTo>
                  <a:cubicBezTo>
                    <a:pt x="1" y="10"/>
                    <a:pt x="1" y="433"/>
                    <a:pt x="289" y="433"/>
                  </a:cubicBezTo>
                  <a:lnTo>
                    <a:pt x="1241" y="433"/>
                  </a:lnTo>
                  <a:cubicBezTo>
                    <a:pt x="1520" y="433"/>
                    <a:pt x="1520" y="1"/>
                    <a:pt x="12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53"/>
            <p:cNvSpPr/>
            <p:nvPr/>
          </p:nvSpPr>
          <p:spPr>
            <a:xfrm>
              <a:off x="2018684" y="3423009"/>
              <a:ext cx="37448" cy="23754"/>
            </a:xfrm>
            <a:custGeom>
              <a:avLst/>
              <a:gdLst/>
              <a:ahLst/>
              <a:cxnLst/>
              <a:rect l="l" t="t" r="r" b="b"/>
              <a:pathLst>
                <a:path w="1433" h="909" extrusionOk="0">
                  <a:moveTo>
                    <a:pt x="1123" y="1"/>
                  </a:moveTo>
                  <a:cubicBezTo>
                    <a:pt x="1088" y="1"/>
                    <a:pt x="1049" y="11"/>
                    <a:pt x="1010" y="33"/>
                  </a:cubicBezTo>
                  <a:lnTo>
                    <a:pt x="193" y="504"/>
                  </a:lnTo>
                  <a:cubicBezTo>
                    <a:pt x="1" y="620"/>
                    <a:pt x="77" y="908"/>
                    <a:pt x="299" y="908"/>
                  </a:cubicBezTo>
                  <a:cubicBezTo>
                    <a:pt x="337" y="908"/>
                    <a:pt x="366" y="899"/>
                    <a:pt x="404" y="879"/>
                  </a:cubicBezTo>
                  <a:lnTo>
                    <a:pt x="1222" y="399"/>
                  </a:lnTo>
                  <a:cubicBezTo>
                    <a:pt x="1433" y="285"/>
                    <a:pt x="1315" y="1"/>
                    <a:pt x="1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53"/>
            <p:cNvSpPr/>
            <p:nvPr/>
          </p:nvSpPr>
          <p:spPr>
            <a:xfrm>
              <a:off x="1974573" y="3368627"/>
              <a:ext cx="26054" cy="32822"/>
            </a:xfrm>
            <a:custGeom>
              <a:avLst/>
              <a:gdLst/>
              <a:ahLst/>
              <a:cxnLst/>
              <a:rect l="l" t="t" r="r" b="b"/>
              <a:pathLst>
                <a:path w="997" h="1256" extrusionOk="0">
                  <a:moveTo>
                    <a:pt x="757" y="0"/>
                  </a:moveTo>
                  <a:cubicBezTo>
                    <a:pt x="683" y="0"/>
                    <a:pt x="612" y="39"/>
                    <a:pt x="573" y="105"/>
                  </a:cubicBezTo>
                  <a:lnTo>
                    <a:pt x="92" y="932"/>
                  </a:lnTo>
                  <a:cubicBezTo>
                    <a:pt x="0" y="1102"/>
                    <a:pt x="142" y="1255"/>
                    <a:pt x="286" y="1255"/>
                  </a:cubicBezTo>
                  <a:cubicBezTo>
                    <a:pt x="354" y="1255"/>
                    <a:pt x="422" y="1222"/>
                    <a:pt x="467" y="1143"/>
                  </a:cubicBezTo>
                  <a:lnTo>
                    <a:pt x="938" y="326"/>
                  </a:lnTo>
                  <a:cubicBezTo>
                    <a:pt x="996" y="220"/>
                    <a:pt x="967" y="85"/>
                    <a:pt x="862" y="28"/>
                  </a:cubicBezTo>
                  <a:cubicBezTo>
                    <a:pt x="828" y="9"/>
                    <a:pt x="792" y="0"/>
                    <a:pt x="7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53"/>
            <p:cNvSpPr/>
            <p:nvPr/>
          </p:nvSpPr>
          <p:spPr>
            <a:xfrm>
              <a:off x="1820914" y="3408009"/>
              <a:ext cx="218651" cy="273450"/>
            </a:xfrm>
            <a:custGeom>
              <a:avLst/>
              <a:gdLst/>
              <a:ahLst/>
              <a:cxnLst/>
              <a:rect l="l" t="t" r="r" b="b"/>
              <a:pathLst>
                <a:path w="8367" h="10464" extrusionOk="0">
                  <a:moveTo>
                    <a:pt x="3813" y="0"/>
                  </a:moveTo>
                  <a:cubicBezTo>
                    <a:pt x="2378" y="0"/>
                    <a:pt x="1085" y="876"/>
                    <a:pt x="549" y="2213"/>
                  </a:cubicBezTo>
                  <a:cubicBezTo>
                    <a:pt x="1" y="3579"/>
                    <a:pt x="366" y="5136"/>
                    <a:pt x="1453" y="6127"/>
                  </a:cubicBezTo>
                  <a:cubicBezTo>
                    <a:pt x="1885" y="6521"/>
                    <a:pt x="2126" y="7088"/>
                    <a:pt x="2126" y="7675"/>
                  </a:cubicBezTo>
                  <a:lnTo>
                    <a:pt x="2126" y="9868"/>
                  </a:lnTo>
                  <a:cubicBezTo>
                    <a:pt x="2126" y="10194"/>
                    <a:pt x="2385" y="10464"/>
                    <a:pt x="2722" y="10464"/>
                  </a:cubicBezTo>
                  <a:lnTo>
                    <a:pt x="4905" y="10464"/>
                  </a:lnTo>
                  <a:cubicBezTo>
                    <a:pt x="5241" y="10464"/>
                    <a:pt x="5511" y="10194"/>
                    <a:pt x="5511" y="9868"/>
                  </a:cubicBezTo>
                  <a:lnTo>
                    <a:pt x="5511" y="7665"/>
                  </a:lnTo>
                  <a:cubicBezTo>
                    <a:pt x="5511" y="7069"/>
                    <a:pt x="5761" y="6502"/>
                    <a:pt x="6203" y="6108"/>
                  </a:cubicBezTo>
                  <a:cubicBezTo>
                    <a:pt x="8367" y="4108"/>
                    <a:pt x="7270" y="492"/>
                    <a:pt x="4357" y="40"/>
                  </a:cubicBezTo>
                  <a:cubicBezTo>
                    <a:pt x="4203" y="21"/>
                    <a:pt x="4049" y="1"/>
                    <a:pt x="3905" y="1"/>
                  </a:cubicBezTo>
                  <a:cubicBezTo>
                    <a:pt x="3874" y="1"/>
                    <a:pt x="3843" y="0"/>
                    <a:pt x="38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53"/>
            <p:cNvSpPr/>
            <p:nvPr/>
          </p:nvSpPr>
          <p:spPr>
            <a:xfrm>
              <a:off x="1829720" y="3409028"/>
              <a:ext cx="209844" cy="272431"/>
            </a:xfrm>
            <a:custGeom>
              <a:avLst/>
              <a:gdLst/>
              <a:ahLst/>
              <a:cxnLst/>
              <a:rect l="l" t="t" r="r" b="b"/>
              <a:pathLst>
                <a:path w="8030" h="10425" extrusionOk="0">
                  <a:moveTo>
                    <a:pt x="4020" y="1"/>
                  </a:moveTo>
                  <a:cubicBezTo>
                    <a:pt x="1096" y="453"/>
                    <a:pt x="0" y="4097"/>
                    <a:pt x="2202" y="6088"/>
                  </a:cubicBezTo>
                  <a:cubicBezTo>
                    <a:pt x="2625" y="6482"/>
                    <a:pt x="2875" y="7049"/>
                    <a:pt x="2866" y="7636"/>
                  </a:cubicBezTo>
                  <a:lnTo>
                    <a:pt x="2866" y="9829"/>
                  </a:lnTo>
                  <a:cubicBezTo>
                    <a:pt x="2866" y="10155"/>
                    <a:pt x="3135" y="10425"/>
                    <a:pt x="3472" y="10425"/>
                  </a:cubicBezTo>
                  <a:lnTo>
                    <a:pt x="4568" y="10425"/>
                  </a:lnTo>
                  <a:cubicBezTo>
                    <a:pt x="4904" y="10425"/>
                    <a:pt x="5174" y="10155"/>
                    <a:pt x="5174" y="9829"/>
                  </a:cubicBezTo>
                  <a:lnTo>
                    <a:pt x="5174" y="7626"/>
                  </a:lnTo>
                  <a:cubicBezTo>
                    <a:pt x="5174" y="7030"/>
                    <a:pt x="5424" y="6463"/>
                    <a:pt x="5866" y="6069"/>
                  </a:cubicBezTo>
                  <a:cubicBezTo>
                    <a:pt x="8030" y="4069"/>
                    <a:pt x="6933" y="453"/>
                    <a:pt x="40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53"/>
            <p:cNvSpPr/>
            <p:nvPr/>
          </p:nvSpPr>
          <p:spPr>
            <a:xfrm>
              <a:off x="1865652" y="3465579"/>
              <a:ext cx="110096" cy="161290"/>
            </a:xfrm>
            <a:custGeom>
              <a:avLst/>
              <a:gdLst/>
              <a:ahLst/>
              <a:cxnLst/>
              <a:rect l="l" t="t" r="r" b="b"/>
              <a:pathLst>
                <a:path w="4213" h="6172" extrusionOk="0">
                  <a:moveTo>
                    <a:pt x="885" y="424"/>
                  </a:moveTo>
                  <a:cubicBezTo>
                    <a:pt x="1106" y="424"/>
                    <a:pt x="1289" y="606"/>
                    <a:pt x="1289" y="828"/>
                  </a:cubicBezTo>
                  <a:lnTo>
                    <a:pt x="1289" y="1241"/>
                  </a:lnTo>
                  <a:lnTo>
                    <a:pt x="837" y="1241"/>
                  </a:lnTo>
                  <a:cubicBezTo>
                    <a:pt x="289" y="1241"/>
                    <a:pt x="289" y="424"/>
                    <a:pt x="837" y="424"/>
                  </a:cubicBezTo>
                  <a:close/>
                  <a:moveTo>
                    <a:pt x="3385" y="424"/>
                  </a:moveTo>
                  <a:cubicBezTo>
                    <a:pt x="3924" y="424"/>
                    <a:pt x="3924" y="1241"/>
                    <a:pt x="3385" y="1241"/>
                  </a:cubicBezTo>
                  <a:lnTo>
                    <a:pt x="2924" y="1241"/>
                  </a:lnTo>
                  <a:lnTo>
                    <a:pt x="2924" y="828"/>
                  </a:lnTo>
                  <a:cubicBezTo>
                    <a:pt x="2924" y="606"/>
                    <a:pt x="3106" y="424"/>
                    <a:pt x="3327" y="424"/>
                  </a:cubicBezTo>
                  <a:close/>
                  <a:moveTo>
                    <a:pt x="837" y="1"/>
                  </a:moveTo>
                  <a:cubicBezTo>
                    <a:pt x="375" y="1"/>
                    <a:pt x="0" y="376"/>
                    <a:pt x="0" y="837"/>
                  </a:cubicBezTo>
                  <a:cubicBezTo>
                    <a:pt x="0" y="1289"/>
                    <a:pt x="375" y="1664"/>
                    <a:pt x="837" y="1664"/>
                  </a:cubicBezTo>
                  <a:lnTo>
                    <a:pt x="1289" y="1664"/>
                  </a:lnTo>
                  <a:lnTo>
                    <a:pt x="1289" y="3395"/>
                  </a:lnTo>
                  <a:cubicBezTo>
                    <a:pt x="1289" y="3534"/>
                    <a:pt x="1395" y="3604"/>
                    <a:pt x="1500" y="3604"/>
                  </a:cubicBezTo>
                  <a:cubicBezTo>
                    <a:pt x="1606" y="3604"/>
                    <a:pt x="1712" y="3534"/>
                    <a:pt x="1712" y="3395"/>
                  </a:cubicBezTo>
                  <a:lnTo>
                    <a:pt x="1712" y="1664"/>
                  </a:lnTo>
                  <a:lnTo>
                    <a:pt x="2501" y="1664"/>
                  </a:lnTo>
                  <a:lnTo>
                    <a:pt x="2501" y="5962"/>
                  </a:lnTo>
                  <a:cubicBezTo>
                    <a:pt x="2501" y="6102"/>
                    <a:pt x="2606" y="6172"/>
                    <a:pt x="2712" y="6172"/>
                  </a:cubicBezTo>
                  <a:cubicBezTo>
                    <a:pt x="2818" y="6172"/>
                    <a:pt x="2924" y="6102"/>
                    <a:pt x="2924" y="5962"/>
                  </a:cubicBezTo>
                  <a:lnTo>
                    <a:pt x="2924" y="1664"/>
                  </a:lnTo>
                  <a:lnTo>
                    <a:pt x="3385" y="1664"/>
                  </a:lnTo>
                  <a:cubicBezTo>
                    <a:pt x="3847" y="1664"/>
                    <a:pt x="4212" y="1289"/>
                    <a:pt x="4212" y="837"/>
                  </a:cubicBezTo>
                  <a:cubicBezTo>
                    <a:pt x="4212" y="376"/>
                    <a:pt x="3847" y="1"/>
                    <a:pt x="3385" y="1"/>
                  </a:cubicBezTo>
                  <a:lnTo>
                    <a:pt x="3327" y="1"/>
                  </a:lnTo>
                  <a:cubicBezTo>
                    <a:pt x="2876" y="1"/>
                    <a:pt x="2501" y="376"/>
                    <a:pt x="2501" y="828"/>
                  </a:cubicBezTo>
                  <a:lnTo>
                    <a:pt x="2501" y="1241"/>
                  </a:lnTo>
                  <a:lnTo>
                    <a:pt x="1712" y="1241"/>
                  </a:lnTo>
                  <a:lnTo>
                    <a:pt x="1712" y="828"/>
                  </a:lnTo>
                  <a:cubicBezTo>
                    <a:pt x="1712" y="376"/>
                    <a:pt x="1337" y="1"/>
                    <a:pt x="8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53"/>
            <p:cNvSpPr/>
            <p:nvPr/>
          </p:nvSpPr>
          <p:spPr>
            <a:xfrm>
              <a:off x="1899311" y="3570866"/>
              <a:ext cx="11080" cy="55950"/>
            </a:xfrm>
            <a:custGeom>
              <a:avLst/>
              <a:gdLst/>
              <a:ahLst/>
              <a:cxnLst/>
              <a:rect l="l" t="t" r="r" b="b"/>
              <a:pathLst>
                <a:path w="424" h="2141" extrusionOk="0">
                  <a:moveTo>
                    <a:pt x="212" y="1"/>
                  </a:moveTo>
                  <a:cubicBezTo>
                    <a:pt x="97" y="1"/>
                    <a:pt x="1" y="97"/>
                    <a:pt x="1" y="222"/>
                  </a:cubicBezTo>
                  <a:lnTo>
                    <a:pt x="1" y="1924"/>
                  </a:lnTo>
                  <a:cubicBezTo>
                    <a:pt x="1" y="2068"/>
                    <a:pt x="107" y="2140"/>
                    <a:pt x="212" y="2140"/>
                  </a:cubicBezTo>
                  <a:cubicBezTo>
                    <a:pt x="318" y="2140"/>
                    <a:pt x="424" y="2068"/>
                    <a:pt x="424" y="1924"/>
                  </a:cubicBezTo>
                  <a:lnTo>
                    <a:pt x="424" y="222"/>
                  </a:lnTo>
                  <a:cubicBezTo>
                    <a:pt x="424" y="97"/>
                    <a:pt x="328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53"/>
            <p:cNvSpPr/>
            <p:nvPr/>
          </p:nvSpPr>
          <p:spPr>
            <a:xfrm>
              <a:off x="1899311" y="3584429"/>
              <a:ext cx="5305" cy="42518"/>
            </a:xfrm>
            <a:custGeom>
              <a:avLst/>
              <a:gdLst/>
              <a:ahLst/>
              <a:cxnLst/>
              <a:rect l="l" t="t" r="r" b="b"/>
              <a:pathLst>
                <a:path w="203" h="1627" extrusionOk="0">
                  <a:moveTo>
                    <a:pt x="1" y="1"/>
                  </a:moveTo>
                  <a:lnTo>
                    <a:pt x="1" y="1405"/>
                  </a:lnTo>
                  <a:cubicBezTo>
                    <a:pt x="1" y="1520"/>
                    <a:pt x="87" y="1616"/>
                    <a:pt x="203" y="1626"/>
                  </a:cubicBezTo>
                  <a:lnTo>
                    <a:pt x="203" y="924"/>
                  </a:lnTo>
                  <a:cubicBezTo>
                    <a:pt x="203" y="607"/>
                    <a:pt x="136" y="28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53"/>
            <p:cNvSpPr/>
            <p:nvPr/>
          </p:nvSpPr>
          <p:spPr>
            <a:xfrm>
              <a:off x="1891524" y="3678663"/>
              <a:ext cx="58328" cy="36220"/>
            </a:xfrm>
            <a:custGeom>
              <a:avLst/>
              <a:gdLst/>
              <a:ahLst/>
              <a:cxnLst/>
              <a:rect l="l" t="t" r="r" b="b"/>
              <a:pathLst>
                <a:path w="2232" h="1386" extrusionOk="0">
                  <a:moveTo>
                    <a:pt x="1" y="1"/>
                  </a:moveTo>
                  <a:lnTo>
                    <a:pt x="1" y="270"/>
                  </a:lnTo>
                  <a:cubicBezTo>
                    <a:pt x="1" y="886"/>
                    <a:pt x="501" y="1386"/>
                    <a:pt x="1116" y="1386"/>
                  </a:cubicBezTo>
                  <a:cubicBezTo>
                    <a:pt x="1732" y="1386"/>
                    <a:pt x="2232" y="886"/>
                    <a:pt x="2232" y="270"/>
                  </a:cubicBezTo>
                  <a:lnTo>
                    <a:pt x="22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1876210" y="3611842"/>
              <a:ext cx="88720" cy="34939"/>
            </a:xfrm>
            <a:custGeom>
              <a:avLst/>
              <a:gdLst/>
              <a:ahLst/>
              <a:cxnLst/>
              <a:rect l="l" t="t" r="r" b="b"/>
              <a:pathLst>
                <a:path w="3395" h="1337" extrusionOk="0">
                  <a:moveTo>
                    <a:pt x="0" y="0"/>
                  </a:moveTo>
                  <a:lnTo>
                    <a:pt x="0" y="1337"/>
                  </a:lnTo>
                  <a:lnTo>
                    <a:pt x="3395" y="1337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1876445" y="3646755"/>
              <a:ext cx="88485" cy="34965"/>
            </a:xfrm>
            <a:custGeom>
              <a:avLst/>
              <a:gdLst/>
              <a:ahLst/>
              <a:cxnLst/>
              <a:rect l="l" t="t" r="r" b="b"/>
              <a:pathLst>
                <a:path w="3386" h="1338" extrusionOk="0">
                  <a:moveTo>
                    <a:pt x="1" y="1"/>
                  </a:moveTo>
                  <a:lnTo>
                    <a:pt x="1" y="732"/>
                  </a:lnTo>
                  <a:cubicBezTo>
                    <a:pt x="1" y="1068"/>
                    <a:pt x="260" y="1337"/>
                    <a:pt x="597" y="1337"/>
                  </a:cubicBezTo>
                  <a:lnTo>
                    <a:pt x="2780" y="1337"/>
                  </a:lnTo>
                  <a:cubicBezTo>
                    <a:pt x="3116" y="1337"/>
                    <a:pt x="3386" y="1068"/>
                    <a:pt x="3386" y="732"/>
                  </a:cubicBezTo>
                  <a:lnTo>
                    <a:pt x="33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1920687" y="3678663"/>
              <a:ext cx="29164" cy="32195"/>
            </a:xfrm>
            <a:custGeom>
              <a:avLst/>
              <a:gdLst/>
              <a:ahLst/>
              <a:cxnLst/>
              <a:rect l="l" t="t" r="r" b="b"/>
              <a:pathLst>
                <a:path w="1116" h="1232" extrusionOk="0">
                  <a:moveTo>
                    <a:pt x="0" y="1"/>
                  </a:moveTo>
                  <a:lnTo>
                    <a:pt x="0" y="270"/>
                  </a:lnTo>
                  <a:cubicBezTo>
                    <a:pt x="0" y="664"/>
                    <a:pt x="212" y="1039"/>
                    <a:pt x="558" y="1232"/>
                  </a:cubicBezTo>
                  <a:cubicBezTo>
                    <a:pt x="895" y="1030"/>
                    <a:pt x="1106" y="664"/>
                    <a:pt x="1116" y="270"/>
                  </a:cubicBezTo>
                  <a:lnTo>
                    <a:pt x="11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1904590" y="3611842"/>
              <a:ext cx="60340" cy="34939"/>
            </a:xfrm>
            <a:custGeom>
              <a:avLst/>
              <a:gdLst/>
              <a:ahLst/>
              <a:cxnLst/>
              <a:rect l="l" t="t" r="r" b="b"/>
              <a:pathLst>
                <a:path w="2309" h="1337" extrusionOk="0">
                  <a:moveTo>
                    <a:pt x="1" y="0"/>
                  </a:moveTo>
                  <a:lnTo>
                    <a:pt x="1" y="1337"/>
                  </a:lnTo>
                  <a:lnTo>
                    <a:pt x="2309" y="1337"/>
                  </a:lnTo>
                  <a:lnTo>
                    <a:pt x="23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1904590" y="3646755"/>
              <a:ext cx="60340" cy="34965"/>
            </a:xfrm>
            <a:custGeom>
              <a:avLst/>
              <a:gdLst/>
              <a:ahLst/>
              <a:cxnLst/>
              <a:rect l="l" t="t" r="r" b="b"/>
              <a:pathLst>
                <a:path w="2309" h="1338" extrusionOk="0">
                  <a:moveTo>
                    <a:pt x="1" y="1"/>
                  </a:moveTo>
                  <a:lnTo>
                    <a:pt x="1" y="732"/>
                  </a:lnTo>
                  <a:cubicBezTo>
                    <a:pt x="1" y="1068"/>
                    <a:pt x="270" y="1337"/>
                    <a:pt x="607" y="1337"/>
                  </a:cubicBezTo>
                  <a:lnTo>
                    <a:pt x="1703" y="1337"/>
                  </a:lnTo>
                  <a:cubicBezTo>
                    <a:pt x="2039" y="1337"/>
                    <a:pt x="2309" y="1068"/>
                    <a:pt x="2309" y="732"/>
                  </a:cubicBezTo>
                  <a:lnTo>
                    <a:pt x="23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53"/>
          <p:cNvGrpSpPr/>
          <p:nvPr/>
        </p:nvGrpSpPr>
        <p:grpSpPr>
          <a:xfrm>
            <a:off x="5903102" y="2727860"/>
            <a:ext cx="505670" cy="484365"/>
            <a:chOff x="4179067" y="2811495"/>
            <a:chExt cx="286475" cy="274390"/>
          </a:xfrm>
        </p:grpSpPr>
        <p:sp>
          <p:nvSpPr>
            <p:cNvPr id="1176" name="Google Shape;1176;p53"/>
            <p:cNvSpPr/>
            <p:nvPr/>
          </p:nvSpPr>
          <p:spPr>
            <a:xfrm>
              <a:off x="4333786" y="2956651"/>
              <a:ext cx="69990" cy="69990"/>
            </a:xfrm>
            <a:custGeom>
              <a:avLst/>
              <a:gdLst/>
              <a:ahLst/>
              <a:cxnLst/>
              <a:rect l="l" t="t" r="r" b="b"/>
              <a:pathLst>
                <a:path w="2664" h="2664" extrusionOk="0">
                  <a:moveTo>
                    <a:pt x="493" y="0"/>
                  </a:moveTo>
                  <a:lnTo>
                    <a:pt x="0" y="493"/>
                  </a:lnTo>
                  <a:lnTo>
                    <a:pt x="2171" y="2664"/>
                  </a:lnTo>
                  <a:lnTo>
                    <a:pt x="2664" y="2171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4363290" y="2987022"/>
              <a:ext cx="102253" cy="98785"/>
            </a:xfrm>
            <a:custGeom>
              <a:avLst/>
              <a:gdLst/>
              <a:ahLst/>
              <a:cxnLst/>
              <a:rect l="l" t="t" r="r" b="b"/>
              <a:pathLst>
                <a:path w="3892" h="3760" extrusionOk="0">
                  <a:moveTo>
                    <a:pt x="820" y="1"/>
                  </a:moveTo>
                  <a:cubicBezTo>
                    <a:pt x="748" y="1"/>
                    <a:pt x="675" y="28"/>
                    <a:pt x="618" y="86"/>
                  </a:cubicBezTo>
                  <a:lnTo>
                    <a:pt x="112" y="592"/>
                  </a:lnTo>
                  <a:cubicBezTo>
                    <a:pt x="8" y="696"/>
                    <a:pt x="1" y="869"/>
                    <a:pt x="105" y="980"/>
                  </a:cubicBezTo>
                  <a:lnTo>
                    <a:pt x="2283" y="3471"/>
                  </a:lnTo>
                  <a:cubicBezTo>
                    <a:pt x="2456" y="3662"/>
                    <a:pt x="2696" y="3760"/>
                    <a:pt x="2936" y="3760"/>
                  </a:cubicBezTo>
                  <a:cubicBezTo>
                    <a:pt x="3156" y="3760"/>
                    <a:pt x="3376" y="3678"/>
                    <a:pt x="3545" y="3512"/>
                  </a:cubicBezTo>
                  <a:cubicBezTo>
                    <a:pt x="3892" y="3158"/>
                    <a:pt x="3878" y="2583"/>
                    <a:pt x="3503" y="2250"/>
                  </a:cubicBezTo>
                  <a:lnTo>
                    <a:pt x="1013" y="72"/>
                  </a:lnTo>
                  <a:cubicBezTo>
                    <a:pt x="956" y="25"/>
                    <a:pt x="888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4363474" y="2993826"/>
              <a:ext cx="98259" cy="92059"/>
            </a:xfrm>
            <a:custGeom>
              <a:avLst/>
              <a:gdLst/>
              <a:ahLst/>
              <a:cxnLst/>
              <a:rect l="l" t="t" r="r" b="b"/>
              <a:pathLst>
                <a:path w="3740" h="3504" extrusionOk="0">
                  <a:moveTo>
                    <a:pt x="438" y="0"/>
                  </a:moveTo>
                  <a:lnTo>
                    <a:pt x="112" y="333"/>
                  </a:lnTo>
                  <a:cubicBezTo>
                    <a:pt x="1" y="437"/>
                    <a:pt x="1" y="610"/>
                    <a:pt x="98" y="721"/>
                  </a:cubicBezTo>
                  <a:lnTo>
                    <a:pt x="2276" y="3212"/>
                  </a:lnTo>
                  <a:cubicBezTo>
                    <a:pt x="2449" y="3406"/>
                    <a:pt x="2687" y="3503"/>
                    <a:pt x="2926" y="3503"/>
                  </a:cubicBezTo>
                  <a:cubicBezTo>
                    <a:pt x="3147" y="3503"/>
                    <a:pt x="3368" y="3420"/>
                    <a:pt x="3538" y="3253"/>
                  </a:cubicBezTo>
                  <a:cubicBezTo>
                    <a:pt x="3628" y="3163"/>
                    <a:pt x="3698" y="3052"/>
                    <a:pt x="3739" y="2934"/>
                  </a:cubicBezTo>
                  <a:lnTo>
                    <a:pt x="3739" y="2934"/>
                  </a:lnTo>
                  <a:cubicBezTo>
                    <a:pt x="3645" y="2967"/>
                    <a:pt x="3547" y="2984"/>
                    <a:pt x="3450" y="2984"/>
                  </a:cubicBezTo>
                  <a:cubicBezTo>
                    <a:pt x="3205" y="2984"/>
                    <a:pt x="2965" y="2880"/>
                    <a:pt x="2796" y="2691"/>
                  </a:cubicBezTo>
                  <a:lnTo>
                    <a:pt x="4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4179067" y="2811495"/>
              <a:ext cx="215408" cy="196282"/>
            </a:xfrm>
            <a:custGeom>
              <a:avLst/>
              <a:gdLst/>
              <a:ahLst/>
              <a:cxnLst/>
              <a:rect l="l" t="t" r="r" b="b"/>
              <a:pathLst>
                <a:path w="8199" h="7471" extrusionOk="0">
                  <a:moveTo>
                    <a:pt x="4097" y="0"/>
                  </a:moveTo>
                  <a:cubicBezTo>
                    <a:pt x="3141" y="0"/>
                    <a:pt x="2185" y="365"/>
                    <a:pt x="1457" y="1093"/>
                  </a:cubicBezTo>
                  <a:cubicBezTo>
                    <a:pt x="0" y="2549"/>
                    <a:pt x="0" y="4922"/>
                    <a:pt x="1457" y="6378"/>
                  </a:cubicBezTo>
                  <a:cubicBezTo>
                    <a:pt x="2185" y="7107"/>
                    <a:pt x="3141" y="7471"/>
                    <a:pt x="4097" y="7471"/>
                  </a:cubicBezTo>
                  <a:cubicBezTo>
                    <a:pt x="5053" y="7471"/>
                    <a:pt x="6010" y="7107"/>
                    <a:pt x="6742" y="6378"/>
                  </a:cubicBezTo>
                  <a:cubicBezTo>
                    <a:pt x="8199" y="4922"/>
                    <a:pt x="8199" y="2549"/>
                    <a:pt x="6742" y="1093"/>
                  </a:cubicBezTo>
                  <a:cubicBezTo>
                    <a:pt x="6010" y="365"/>
                    <a:pt x="5053" y="0"/>
                    <a:pt x="4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4204210" y="2834405"/>
              <a:ext cx="165123" cy="150463"/>
            </a:xfrm>
            <a:custGeom>
              <a:avLst/>
              <a:gdLst/>
              <a:ahLst/>
              <a:cxnLst/>
              <a:rect l="l" t="t" r="r" b="b"/>
              <a:pathLst>
                <a:path w="6285" h="5727" extrusionOk="0">
                  <a:moveTo>
                    <a:pt x="3143" y="1"/>
                  </a:moveTo>
                  <a:cubicBezTo>
                    <a:pt x="2409" y="1"/>
                    <a:pt x="1676" y="280"/>
                    <a:pt x="1117" y="838"/>
                  </a:cubicBezTo>
                  <a:cubicBezTo>
                    <a:pt x="0" y="1955"/>
                    <a:pt x="0" y="3772"/>
                    <a:pt x="1117" y="4889"/>
                  </a:cubicBezTo>
                  <a:cubicBezTo>
                    <a:pt x="1676" y="5447"/>
                    <a:pt x="2409" y="5726"/>
                    <a:pt x="3143" y="5726"/>
                  </a:cubicBezTo>
                  <a:cubicBezTo>
                    <a:pt x="3876" y="5726"/>
                    <a:pt x="4610" y="5447"/>
                    <a:pt x="5168" y="4889"/>
                  </a:cubicBezTo>
                  <a:cubicBezTo>
                    <a:pt x="6285" y="3772"/>
                    <a:pt x="6285" y="1955"/>
                    <a:pt x="5168" y="838"/>
                  </a:cubicBezTo>
                  <a:cubicBezTo>
                    <a:pt x="4610" y="280"/>
                    <a:pt x="3876" y="1"/>
                    <a:pt x="3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4204210" y="2850037"/>
              <a:ext cx="142160" cy="133175"/>
            </a:xfrm>
            <a:custGeom>
              <a:avLst/>
              <a:gdLst/>
              <a:ahLst/>
              <a:cxnLst/>
              <a:rect l="l" t="t" r="r" b="b"/>
              <a:pathLst>
                <a:path w="5411" h="5069" extrusionOk="0">
                  <a:moveTo>
                    <a:pt x="1388" y="0"/>
                  </a:moveTo>
                  <a:lnTo>
                    <a:pt x="1388" y="0"/>
                  </a:lnTo>
                  <a:cubicBezTo>
                    <a:pt x="1291" y="77"/>
                    <a:pt x="1200" y="153"/>
                    <a:pt x="1117" y="243"/>
                  </a:cubicBezTo>
                  <a:cubicBezTo>
                    <a:pt x="0" y="1422"/>
                    <a:pt x="84" y="3288"/>
                    <a:pt x="1304" y="4356"/>
                  </a:cubicBezTo>
                  <a:cubicBezTo>
                    <a:pt x="1848" y="4835"/>
                    <a:pt x="2522" y="5068"/>
                    <a:pt x="3193" y="5068"/>
                  </a:cubicBezTo>
                  <a:cubicBezTo>
                    <a:pt x="4021" y="5068"/>
                    <a:pt x="4844" y="4713"/>
                    <a:pt x="5411" y="4023"/>
                  </a:cubicBezTo>
                  <a:lnTo>
                    <a:pt x="5411" y="4023"/>
                  </a:lnTo>
                  <a:cubicBezTo>
                    <a:pt x="4886" y="4437"/>
                    <a:pt x="4259" y="4640"/>
                    <a:pt x="3634" y="4640"/>
                  </a:cubicBezTo>
                  <a:cubicBezTo>
                    <a:pt x="2898" y="4640"/>
                    <a:pt x="2165" y="4357"/>
                    <a:pt x="1610" y="3801"/>
                  </a:cubicBezTo>
                  <a:cubicBezTo>
                    <a:pt x="576" y="2775"/>
                    <a:pt x="486" y="1138"/>
                    <a:pt x="1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4246666" y="2855186"/>
              <a:ext cx="81103" cy="22883"/>
            </a:xfrm>
            <a:custGeom>
              <a:avLst/>
              <a:gdLst/>
              <a:ahLst/>
              <a:cxnLst/>
              <a:rect l="l" t="t" r="r" b="b"/>
              <a:pathLst>
                <a:path w="3087" h="871" extrusionOk="0">
                  <a:moveTo>
                    <a:pt x="1524" y="0"/>
                  </a:moveTo>
                  <a:cubicBezTo>
                    <a:pt x="994" y="0"/>
                    <a:pt x="465" y="203"/>
                    <a:pt x="63" y="609"/>
                  </a:cubicBezTo>
                  <a:cubicBezTo>
                    <a:pt x="1" y="671"/>
                    <a:pt x="1" y="762"/>
                    <a:pt x="63" y="824"/>
                  </a:cubicBezTo>
                  <a:cubicBezTo>
                    <a:pt x="91" y="855"/>
                    <a:pt x="129" y="871"/>
                    <a:pt x="168" y="871"/>
                  </a:cubicBezTo>
                  <a:cubicBezTo>
                    <a:pt x="207" y="871"/>
                    <a:pt x="247" y="855"/>
                    <a:pt x="278" y="824"/>
                  </a:cubicBezTo>
                  <a:cubicBezTo>
                    <a:pt x="621" y="481"/>
                    <a:pt x="1072" y="309"/>
                    <a:pt x="1523" y="309"/>
                  </a:cubicBezTo>
                  <a:cubicBezTo>
                    <a:pt x="1974" y="309"/>
                    <a:pt x="2425" y="481"/>
                    <a:pt x="2768" y="824"/>
                  </a:cubicBezTo>
                  <a:cubicBezTo>
                    <a:pt x="2801" y="854"/>
                    <a:pt x="2838" y="867"/>
                    <a:pt x="2872" y="867"/>
                  </a:cubicBezTo>
                  <a:cubicBezTo>
                    <a:pt x="2989" y="867"/>
                    <a:pt x="3086" y="721"/>
                    <a:pt x="2990" y="609"/>
                  </a:cubicBezTo>
                  <a:cubicBezTo>
                    <a:pt x="2584" y="203"/>
                    <a:pt x="2054" y="0"/>
                    <a:pt x="1524" y="0"/>
                  </a:cubicBez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4363290" y="2987022"/>
              <a:ext cx="41589" cy="40722"/>
            </a:xfrm>
            <a:custGeom>
              <a:avLst/>
              <a:gdLst/>
              <a:ahLst/>
              <a:cxnLst/>
              <a:rect l="l" t="t" r="r" b="b"/>
              <a:pathLst>
                <a:path w="1583" h="1550" extrusionOk="0">
                  <a:moveTo>
                    <a:pt x="821" y="1"/>
                  </a:moveTo>
                  <a:cubicBezTo>
                    <a:pt x="749" y="1"/>
                    <a:pt x="679" y="28"/>
                    <a:pt x="625" y="86"/>
                  </a:cubicBezTo>
                  <a:lnTo>
                    <a:pt x="119" y="592"/>
                  </a:lnTo>
                  <a:cubicBezTo>
                    <a:pt x="8" y="696"/>
                    <a:pt x="1" y="863"/>
                    <a:pt x="105" y="980"/>
                  </a:cubicBezTo>
                  <a:lnTo>
                    <a:pt x="597" y="1549"/>
                  </a:lnTo>
                  <a:lnTo>
                    <a:pt x="1582" y="564"/>
                  </a:lnTo>
                  <a:lnTo>
                    <a:pt x="1013" y="72"/>
                  </a:lnTo>
                  <a:cubicBezTo>
                    <a:pt x="956" y="25"/>
                    <a:pt x="888" y="1"/>
                    <a:pt x="8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4363474" y="2993826"/>
              <a:ext cx="29189" cy="33918"/>
            </a:xfrm>
            <a:custGeom>
              <a:avLst/>
              <a:gdLst/>
              <a:ahLst/>
              <a:cxnLst/>
              <a:rect l="l" t="t" r="r" b="b"/>
              <a:pathLst>
                <a:path w="1111" h="1291" extrusionOk="0">
                  <a:moveTo>
                    <a:pt x="438" y="0"/>
                  </a:moveTo>
                  <a:lnTo>
                    <a:pt x="112" y="326"/>
                  </a:lnTo>
                  <a:cubicBezTo>
                    <a:pt x="1" y="437"/>
                    <a:pt x="1" y="604"/>
                    <a:pt x="98" y="721"/>
                  </a:cubicBezTo>
                  <a:lnTo>
                    <a:pt x="590" y="1290"/>
                  </a:lnTo>
                  <a:lnTo>
                    <a:pt x="1110" y="770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" grpId="0" build="p"/>
      <p:bldP spid="1132" grpId="0" build="p"/>
      <p:bldP spid="1134" grpId="0" build="p"/>
      <p:bldP spid="113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49"/>
          <p:cNvSpPr txBox="1">
            <a:spLocks noGrp="1"/>
          </p:cNvSpPr>
          <p:nvPr>
            <p:ph type="title"/>
          </p:nvPr>
        </p:nvSpPr>
        <p:spPr>
          <a:xfrm>
            <a:off x="3418925" y="2521808"/>
            <a:ext cx="40497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bg1"/>
                </a:solidFill>
              </a:rPr>
              <a:t>NGHĨA CỦA TỪ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910" name="Google Shape;910;p49"/>
          <p:cNvSpPr txBox="1">
            <a:spLocks noGrp="1"/>
          </p:cNvSpPr>
          <p:nvPr>
            <p:ph type="title" idx="2"/>
          </p:nvPr>
        </p:nvSpPr>
        <p:spPr>
          <a:xfrm>
            <a:off x="4853525" y="1274975"/>
            <a:ext cx="1180500" cy="9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bg1"/>
                </a:solidFill>
              </a:rPr>
              <a:t>I.</a:t>
            </a:r>
            <a:endParaRPr dirty="0">
              <a:solidFill>
                <a:schemeClr val="bg1"/>
              </a:solidFill>
            </a:endParaRPr>
          </a:p>
        </p:txBody>
      </p:sp>
      <p:grpSp>
        <p:nvGrpSpPr>
          <p:cNvPr id="911" name="Google Shape;911;p49"/>
          <p:cNvGrpSpPr/>
          <p:nvPr/>
        </p:nvGrpSpPr>
        <p:grpSpPr>
          <a:xfrm>
            <a:off x="720000" y="938750"/>
            <a:ext cx="1684700" cy="3571500"/>
            <a:chOff x="720000" y="938750"/>
            <a:chExt cx="1684700" cy="3571500"/>
          </a:xfrm>
        </p:grpSpPr>
        <p:sp>
          <p:nvSpPr>
            <p:cNvPr id="912" name="Google Shape;912;p49"/>
            <p:cNvSpPr/>
            <p:nvPr/>
          </p:nvSpPr>
          <p:spPr>
            <a:xfrm>
              <a:off x="1091365" y="1438576"/>
              <a:ext cx="1312336" cy="3068125"/>
            </a:xfrm>
            <a:custGeom>
              <a:avLst/>
              <a:gdLst/>
              <a:ahLst/>
              <a:cxnLst/>
              <a:rect l="l" t="t" r="r" b="b"/>
              <a:pathLst>
                <a:path w="43038" h="100619" extrusionOk="0">
                  <a:moveTo>
                    <a:pt x="43012" y="100594"/>
                  </a:moveTo>
                  <a:cubicBezTo>
                    <a:pt x="43012" y="100594"/>
                    <a:pt x="43012" y="100594"/>
                    <a:pt x="43013" y="100594"/>
                  </a:cubicBezTo>
                  <a:lnTo>
                    <a:pt x="43012" y="100594"/>
                  </a:lnTo>
                  <a:close/>
                  <a:moveTo>
                    <a:pt x="23514" y="1"/>
                  </a:moveTo>
                  <a:cubicBezTo>
                    <a:pt x="21880" y="1"/>
                    <a:pt x="19909" y="454"/>
                    <a:pt x="18395" y="1926"/>
                  </a:cubicBezTo>
                  <a:cubicBezTo>
                    <a:pt x="17325" y="3021"/>
                    <a:pt x="16603" y="4564"/>
                    <a:pt x="16852" y="6058"/>
                  </a:cubicBezTo>
                  <a:cubicBezTo>
                    <a:pt x="16504" y="6381"/>
                    <a:pt x="16280" y="6805"/>
                    <a:pt x="16155" y="7253"/>
                  </a:cubicBezTo>
                  <a:cubicBezTo>
                    <a:pt x="16031" y="7676"/>
                    <a:pt x="16081" y="8174"/>
                    <a:pt x="16130" y="8622"/>
                  </a:cubicBezTo>
                  <a:cubicBezTo>
                    <a:pt x="16280" y="9543"/>
                    <a:pt x="16678" y="10463"/>
                    <a:pt x="17350" y="11160"/>
                  </a:cubicBezTo>
                  <a:cubicBezTo>
                    <a:pt x="17524" y="11360"/>
                    <a:pt x="17723" y="11534"/>
                    <a:pt x="17922" y="11733"/>
                  </a:cubicBezTo>
                  <a:cubicBezTo>
                    <a:pt x="18420" y="12106"/>
                    <a:pt x="18993" y="12405"/>
                    <a:pt x="19590" y="12579"/>
                  </a:cubicBezTo>
                  <a:cubicBezTo>
                    <a:pt x="19740" y="12953"/>
                    <a:pt x="19889" y="13401"/>
                    <a:pt x="20038" y="13898"/>
                  </a:cubicBezTo>
                  <a:cubicBezTo>
                    <a:pt x="19839" y="13898"/>
                    <a:pt x="19640" y="13948"/>
                    <a:pt x="19416" y="13998"/>
                  </a:cubicBezTo>
                  <a:cubicBezTo>
                    <a:pt x="18968" y="14098"/>
                    <a:pt x="18470" y="14322"/>
                    <a:pt x="18171" y="14720"/>
                  </a:cubicBezTo>
                  <a:cubicBezTo>
                    <a:pt x="17898" y="15093"/>
                    <a:pt x="17873" y="15616"/>
                    <a:pt x="18047" y="16064"/>
                  </a:cubicBezTo>
                  <a:cubicBezTo>
                    <a:pt x="18246" y="16487"/>
                    <a:pt x="18719" y="16761"/>
                    <a:pt x="19167" y="16811"/>
                  </a:cubicBezTo>
                  <a:cubicBezTo>
                    <a:pt x="18968" y="16885"/>
                    <a:pt x="18794" y="17109"/>
                    <a:pt x="18794" y="17358"/>
                  </a:cubicBezTo>
                  <a:cubicBezTo>
                    <a:pt x="18794" y="17458"/>
                    <a:pt x="18843" y="17557"/>
                    <a:pt x="18893" y="17632"/>
                  </a:cubicBezTo>
                  <a:lnTo>
                    <a:pt x="17026" y="18180"/>
                  </a:lnTo>
                  <a:cubicBezTo>
                    <a:pt x="14288" y="18926"/>
                    <a:pt x="9061" y="27812"/>
                    <a:pt x="9061" y="27812"/>
                  </a:cubicBezTo>
                  <a:cubicBezTo>
                    <a:pt x="9061" y="27812"/>
                    <a:pt x="6970" y="16960"/>
                    <a:pt x="6348" y="16263"/>
                  </a:cubicBezTo>
                  <a:cubicBezTo>
                    <a:pt x="6224" y="16139"/>
                    <a:pt x="6025" y="16089"/>
                    <a:pt x="5776" y="16064"/>
                  </a:cubicBezTo>
                  <a:cubicBezTo>
                    <a:pt x="5701" y="15616"/>
                    <a:pt x="5477" y="15093"/>
                    <a:pt x="5178" y="14894"/>
                  </a:cubicBezTo>
                  <a:cubicBezTo>
                    <a:pt x="4876" y="14719"/>
                    <a:pt x="4493" y="14697"/>
                    <a:pt x="4230" y="14697"/>
                  </a:cubicBezTo>
                  <a:cubicBezTo>
                    <a:pt x="4138" y="14697"/>
                    <a:pt x="4060" y="14699"/>
                    <a:pt x="4006" y="14699"/>
                  </a:cubicBezTo>
                  <a:cubicBezTo>
                    <a:pt x="3972" y="14699"/>
                    <a:pt x="3947" y="14698"/>
                    <a:pt x="3934" y="14695"/>
                  </a:cubicBezTo>
                  <a:cubicBezTo>
                    <a:pt x="3859" y="14645"/>
                    <a:pt x="4083" y="13077"/>
                    <a:pt x="3784" y="13027"/>
                  </a:cubicBezTo>
                  <a:cubicBezTo>
                    <a:pt x="3781" y="13027"/>
                    <a:pt x="3778" y="13027"/>
                    <a:pt x="3775" y="13027"/>
                  </a:cubicBezTo>
                  <a:cubicBezTo>
                    <a:pt x="3456" y="13027"/>
                    <a:pt x="3212" y="14322"/>
                    <a:pt x="3187" y="14322"/>
                  </a:cubicBezTo>
                  <a:cubicBezTo>
                    <a:pt x="3162" y="14322"/>
                    <a:pt x="3041" y="12777"/>
                    <a:pt x="2610" y="12777"/>
                  </a:cubicBezTo>
                  <a:cubicBezTo>
                    <a:pt x="2603" y="12777"/>
                    <a:pt x="2596" y="12778"/>
                    <a:pt x="2590" y="12778"/>
                  </a:cubicBezTo>
                  <a:cubicBezTo>
                    <a:pt x="2166" y="12853"/>
                    <a:pt x="2440" y="14446"/>
                    <a:pt x="2366" y="14446"/>
                  </a:cubicBezTo>
                  <a:cubicBezTo>
                    <a:pt x="2318" y="14446"/>
                    <a:pt x="1853" y="12596"/>
                    <a:pt x="1396" y="12596"/>
                  </a:cubicBezTo>
                  <a:cubicBezTo>
                    <a:pt x="1379" y="12596"/>
                    <a:pt x="1362" y="12599"/>
                    <a:pt x="1345" y="12604"/>
                  </a:cubicBezTo>
                  <a:cubicBezTo>
                    <a:pt x="872" y="12753"/>
                    <a:pt x="1569" y="14446"/>
                    <a:pt x="1544" y="14446"/>
                  </a:cubicBezTo>
                  <a:cubicBezTo>
                    <a:pt x="1497" y="14446"/>
                    <a:pt x="885" y="13317"/>
                    <a:pt x="547" y="13317"/>
                  </a:cubicBezTo>
                  <a:cubicBezTo>
                    <a:pt x="530" y="13317"/>
                    <a:pt x="514" y="13320"/>
                    <a:pt x="499" y="13326"/>
                  </a:cubicBezTo>
                  <a:cubicBezTo>
                    <a:pt x="1" y="13575"/>
                    <a:pt x="1320" y="15765"/>
                    <a:pt x="1569" y="16014"/>
                  </a:cubicBezTo>
                  <a:cubicBezTo>
                    <a:pt x="1818" y="16263"/>
                    <a:pt x="2590" y="16263"/>
                    <a:pt x="2963" y="16487"/>
                  </a:cubicBezTo>
                  <a:cubicBezTo>
                    <a:pt x="2988" y="16512"/>
                    <a:pt x="3062" y="16562"/>
                    <a:pt x="3087" y="16587"/>
                  </a:cubicBezTo>
                  <a:cubicBezTo>
                    <a:pt x="2913" y="16711"/>
                    <a:pt x="2739" y="16811"/>
                    <a:pt x="2714" y="16935"/>
                  </a:cubicBezTo>
                  <a:cubicBezTo>
                    <a:pt x="2440" y="17582"/>
                    <a:pt x="4207" y="28310"/>
                    <a:pt x="4705" y="31023"/>
                  </a:cubicBezTo>
                  <a:cubicBezTo>
                    <a:pt x="5145" y="33281"/>
                    <a:pt x="6663" y="34210"/>
                    <a:pt x="8267" y="34210"/>
                  </a:cubicBezTo>
                  <a:cubicBezTo>
                    <a:pt x="9298" y="34210"/>
                    <a:pt x="10364" y="33826"/>
                    <a:pt x="11202" y="33164"/>
                  </a:cubicBezTo>
                  <a:cubicBezTo>
                    <a:pt x="12994" y="31770"/>
                    <a:pt x="14811" y="29779"/>
                    <a:pt x="15732" y="28758"/>
                  </a:cubicBezTo>
                  <a:lnTo>
                    <a:pt x="15732" y="28758"/>
                  </a:lnTo>
                  <a:lnTo>
                    <a:pt x="13417" y="48099"/>
                  </a:lnTo>
                  <a:cubicBezTo>
                    <a:pt x="13542" y="48173"/>
                    <a:pt x="13666" y="48198"/>
                    <a:pt x="13791" y="48248"/>
                  </a:cubicBezTo>
                  <a:cubicBezTo>
                    <a:pt x="13143" y="57532"/>
                    <a:pt x="13616" y="80706"/>
                    <a:pt x="13815" y="89144"/>
                  </a:cubicBezTo>
                  <a:cubicBezTo>
                    <a:pt x="13691" y="89144"/>
                    <a:pt x="13641" y="89119"/>
                    <a:pt x="13641" y="89119"/>
                  </a:cubicBezTo>
                  <a:lnTo>
                    <a:pt x="13641" y="89119"/>
                  </a:lnTo>
                  <a:lnTo>
                    <a:pt x="13766" y="92504"/>
                  </a:lnTo>
                  <a:cubicBezTo>
                    <a:pt x="14064" y="92604"/>
                    <a:pt x="14512" y="92653"/>
                    <a:pt x="14985" y="92728"/>
                  </a:cubicBezTo>
                  <a:cubicBezTo>
                    <a:pt x="15060" y="94645"/>
                    <a:pt x="15135" y="95765"/>
                    <a:pt x="15135" y="95765"/>
                  </a:cubicBezTo>
                  <a:cubicBezTo>
                    <a:pt x="15135" y="95765"/>
                    <a:pt x="15160" y="95765"/>
                    <a:pt x="15160" y="95790"/>
                  </a:cubicBezTo>
                  <a:cubicBezTo>
                    <a:pt x="15110" y="95790"/>
                    <a:pt x="15060" y="95765"/>
                    <a:pt x="15060" y="95765"/>
                  </a:cubicBezTo>
                  <a:cubicBezTo>
                    <a:pt x="15060" y="95765"/>
                    <a:pt x="14861" y="95914"/>
                    <a:pt x="14413" y="96138"/>
                  </a:cubicBezTo>
                  <a:cubicBezTo>
                    <a:pt x="14313" y="96088"/>
                    <a:pt x="14263" y="96014"/>
                    <a:pt x="14164" y="95964"/>
                  </a:cubicBezTo>
                  <a:cubicBezTo>
                    <a:pt x="14139" y="95914"/>
                    <a:pt x="14114" y="95889"/>
                    <a:pt x="14039" y="95864"/>
                  </a:cubicBezTo>
                  <a:cubicBezTo>
                    <a:pt x="13990" y="95839"/>
                    <a:pt x="13965" y="95790"/>
                    <a:pt x="13865" y="95790"/>
                  </a:cubicBezTo>
                  <a:cubicBezTo>
                    <a:pt x="13791" y="95790"/>
                    <a:pt x="13741" y="95839"/>
                    <a:pt x="13666" y="95864"/>
                  </a:cubicBezTo>
                  <a:cubicBezTo>
                    <a:pt x="13641" y="95889"/>
                    <a:pt x="13616" y="95989"/>
                    <a:pt x="13616" y="96039"/>
                  </a:cubicBezTo>
                  <a:cubicBezTo>
                    <a:pt x="13616" y="96113"/>
                    <a:pt x="13641" y="96163"/>
                    <a:pt x="13666" y="96238"/>
                  </a:cubicBezTo>
                  <a:cubicBezTo>
                    <a:pt x="13741" y="96288"/>
                    <a:pt x="13791" y="96337"/>
                    <a:pt x="13890" y="96387"/>
                  </a:cubicBezTo>
                  <a:cubicBezTo>
                    <a:pt x="13741" y="96462"/>
                    <a:pt x="13542" y="96536"/>
                    <a:pt x="13342" y="96611"/>
                  </a:cubicBezTo>
                  <a:cubicBezTo>
                    <a:pt x="13243" y="96512"/>
                    <a:pt x="13143" y="96412"/>
                    <a:pt x="13094" y="96337"/>
                  </a:cubicBezTo>
                  <a:cubicBezTo>
                    <a:pt x="13044" y="96288"/>
                    <a:pt x="12982" y="96263"/>
                    <a:pt x="12919" y="96263"/>
                  </a:cubicBezTo>
                  <a:cubicBezTo>
                    <a:pt x="12857" y="96263"/>
                    <a:pt x="12795" y="96288"/>
                    <a:pt x="12745" y="96337"/>
                  </a:cubicBezTo>
                  <a:cubicBezTo>
                    <a:pt x="12720" y="96362"/>
                    <a:pt x="12670" y="96462"/>
                    <a:pt x="12670" y="96512"/>
                  </a:cubicBezTo>
                  <a:cubicBezTo>
                    <a:pt x="12670" y="96586"/>
                    <a:pt x="12720" y="96636"/>
                    <a:pt x="12745" y="96711"/>
                  </a:cubicBezTo>
                  <a:lnTo>
                    <a:pt x="12845" y="96810"/>
                  </a:lnTo>
                  <a:cubicBezTo>
                    <a:pt x="12670" y="96835"/>
                    <a:pt x="12546" y="96885"/>
                    <a:pt x="12397" y="96910"/>
                  </a:cubicBezTo>
                  <a:lnTo>
                    <a:pt x="12222" y="96661"/>
                  </a:lnTo>
                  <a:cubicBezTo>
                    <a:pt x="12173" y="96611"/>
                    <a:pt x="12098" y="96611"/>
                    <a:pt x="12023" y="96611"/>
                  </a:cubicBezTo>
                  <a:cubicBezTo>
                    <a:pt x="11949" y="96611"/>
                    <a:pt x="11899" y="96636"/>
                    <a:pt x="11824" y="96661"/>
                  </a:cubicBezTo>
                  <a:cubicBezTo>
                    <a:pt x="11799" y="96711"/>
                    <a:pt x="11774" y="96785"/>
                    <a:pt x="11774" y="96860"/>
                  </a:cubicBezTo>
                  <a:cubicBezTo>
                    <a:pt x="11774" y="96910"/>
                    <a:pt x="11799" y="96984"/>
                    <a:pt x="11824" y="97059"/>
                  </a:cubicBezTo>
                  <a:lnTo>
                    <a:pt x="11874" y="97084"/>
                  </a:lnTo>
                  <a:cubicBezTo>
                    <a:pt x="11675" y="97109"/>
                    <a:pt x="11501" y="97184"/>
                    <a:pt x="11277" y="97208"/>
                  </a:cubicBezTo>
                  <a:cubicBezTo>
                    <a:pt x="11252" y="97134"/>
                    <a:pt x="11202" y="97109"/>
                    <a:pt x="11177" y="97059"/>
                  </a:cubicBezTo>
                  <a:cubicBezTo>
                    <a:pt x="11143" y="96975"/>
                    <a:pt x="11063" y="96924"/>
                    <a:pt x="10977" y="96924"/>
                  </a:cubicBezTo>
                  <a:cubicBezTo>
                    <a:pt x="10936" y="96924"/>
                    <a:pt x="10893" y="96936"/>
                    <a:pt x="10853" y="96960"/>
                  </a:cubicBezTo>
                  <a:cubicBezTo>
                    <a:pt x="10729" y="97009"/>
                    <a:pt x="10679" y="97184"/>
                    <a:pt x="10754" y="97308"/>
                  </a:cubicBezTo>
                  <a:cubicBezTo>
                    <a:pt x="10405" y="97358"/>
                    <a:pt x="10032" y="97383"/>
                    <a:pt x="9634" y="97432"/>
                  </a:cubicBezTo>
                  <a:lnTo>
                    <a:pt x="9484" y="97432"/>
                  </a:lnTo>
                  <a:cubicBezTo>
                    <a:pt x="9310" y="97432"/>
                    <a:pt x="9161" y="97457"/>
                    <a:pt x="9036" y="97482"/>
                  </a:cubicBezTo>
                  <a:cubicBezTo>
                    <a:pt x="8937" y="97482"/>
                    <a:pt x="8862" y="97507"/>
                    <a:pt x="8763" y="97532"/>
                  </a:cubicBezTo>
                  <a:cubicBezTo>
                    <a:pt x="6896" y="97905"/>
                    <a:pt x="6323" y="98976"/>
                    <a:pt x="6199" y="99747"/>
                  </a:cubicBezTo>
                  <a:cubicBezTo>
                    <a:pt x="6199" y="99797"/>
                    <a:pt x="6199" y="99822"/>
                    <a:pt x="6174" y="99847"/>
                  </a:cubicBezTo>
                  <a:lnTo>
                    <a:pt x="6174" y="99922"/>
                  </a:lnTo>
                  <a:cubicBezTo>
                    <a:pt x="6149" y="100021"/>
                    <a:pt x="6149" y="100170"/>
                    <a:pt x="6149" y="100245"/>
                  </a:cubicBezTo>
                  <a:cubicBezTo>
                    <a:pt x="6149" y="100419"/>
                    <a:pt x="6149" y="100494"/>
                    <a:pt x="6174" y="100569"/>
                  </a:cubicBezTo>
                  <a:lnTo>
                    <a:pt x="6174" y="100619"/>
                  </a:lnTo>
                  <a:lnTo>
                    <a:pt x="19889" y="100494"/>
                  </a:lnTo>
                  <a:cubicBezTo>
                    <a:pt x="19939" y="100370"/>
                    <a:pt x="19939" y="100245"/>
                    <a:pt x="19964" y="100121"/>
                  </a:cubicBezTo>
                  <a:cubicBezTo>
                    <a:pt x="19964" y="100071"/>
                    <a:pt x="19988" y="99971"/>
                    <a:pt x="19988" y="99922"/>
                  </a:cubicBezTo>
                  <a:cubicBezTo>
                    <a:pt x="19988" y="99847"/>
                    <a:pt x="20013" y="99797"/>
                    <a:pt x="20013" y="99722"/>
                  </a:cubicBezTo>
                  <a:lnTo>
                    <a:pt x="20013" y="99623"/>
                  </a:lnTo>
                  <a:cubicBezTo>
                    <a:pt x="20063" y="99225"/>
                    <a:pt x="20063" y="98851"/>
                    <a:pt x="20063" y="98503"/>
                  </a:cubicBezTo>
                  <a:cubicBezTo>
                    <a:pt x="20013" y="98154"/>
                    <a:pt x="19988" y="97856"/>
                    <a:pt x="19939" y="97582"/>
                  </a:cubicBezTo>
                  <a:lnTo>
                    <a:pt x="19939" y="97532"/>
                  </a:lnTo>
                  <a:lnTo>
                    <a:pt x="19939" y="97482"/>
                  </a:lnTo>
                  <a:cubicBezTo>
                    <a:pt x="19939" y="97432"/>
                    <a:pt x="19889" y="97358"/>
                    <a:pt x="19889" y="97333"/>
                  </a:cubicBezTo>
                  <a:cubicBezTo>
                    <a:pt x="19889" y="97283"/>
                    <a:pt x="19889" y="97258"/>
                    <a:pt x="19864" y="97233"/>
                  </a:cubicBezTo>
                  <a:lnTo>
                    <a:pt x="19764" y="96860"/>
                  </a:lnTo>
                  <a:cubicBezTo>
                    <a:pt x="19565" y="96188"/>
                    <a:pt x="19316" y="95765"/>
                    <a:pt x="19316" y="95765"/>
                  </a:cubicBezTo>
                  <a:cubicBezTo>
                    <a:pt x="19289" y="95765"/>
                    <a:pt x="19261" y="95765"/>
                    <a:pt x="19237" y="95773"/>
                  </a:cubicBezTo>
                  <a:lnTo>
                    <a:pt x="19237" y="95773"/>
                  </a:lnTo>
                  <a:cubicBezTo>
                    <a:pt x="19239" y="95771"/>
                    <a:pt x="19240" y="95768"/>
                    <a:pt x="19242" y="95765"/>
                  </a:cubicBezTo>
                  <a:cubicBezTo>
                    <a:pt x="19242" y="95765"/>
                    <a:pt x="19366" y="94645"/>
                    <a:pt x="19565" y="92753"/>
                  </a:cubicBezTo>
                  <a:cubicBezTo>
                    <a:pt x="20362" y="92728"/>
                    <a:pt x="20934" y="92653"/>
                    <a:pt x="20934" y="92653"/>
                  </a:cubicBezTo>
                  <a:lnTo>
                    <a:pt x="21208" y="89243"/>
                  </a:lnTo>
                  <a:lnTo>
                    <a:pt x="21059" y="89243"/>
                  </a:lnTo>
                  <a:lnTo>
                    <a:pt x="23722" y="55292"/>
                  </a:lnTo>
                  <a:lnTo>
                    <a:pt x="28302" y="88920"/>
                  </a:lnTo>
                  <a:cubicBezTo>
                    <a:pt x="28178" y="88920"/>
                    <a:pt x="28078" y="88895"/>
                    <a:pt x="28078" y="88895"/>
                  </a:cubicBezTo>
                  <a:lnTo>
                    <a:pt x="28078" y="88895"/>
                  </a:lnTo>
                  <a:lnTo>
                    <a:pt x="28476" y="92529"/>
                  </a:lnTo>
                  <a:lnTo>
                    <a:pt x="29422" y="92629"/>
                  </a:lnTo>
                  <a:cubicBezTo>
                    <a:pt x="29721" y="94595"/>
                    <a:pt x="29895" y="95740"/>
                    <a:pt x="29895" y="95740"/>
                  </a:cubicBezTo>
                  <a:cubicBezTo>
                    <a:pt x="29895" y="95740"/>
                    <a:pt x="29646" y="96138"/>
                    <a:pt x="29422" y="96835"/>
                  </a:cubicBezTo>
                  <a:lnTo>
                    <a:pt x="29323" y="97208"/>
                  </a:lnTo>
                  <a:cubicBezTo>
                    <a:pt x="29323" y="97233"/>
                    <a:pt x="29323" y="97258"/>
                    <a:pt x="29298" y="97308"/>
                  </a:cubicBezTo>
                  <a:cubicBezTo>
                    <a:pt x="29298" y="97358"/>
                    <a:pt x="29273" y="97432"/>
                    <a:pt x="29273" y="97457"/>
                  </a:cubicBezTo>
                  <a:lnTo>
                    <a:pt x="29273" y="97507"/>
                  </a:lnTo>
                  <a:lnTo>
                    <a:pt x="29273" y="97557"/>
                  </a:lnTo>
                  <a:cubicBezTo>
                    <a:pt x="29198" y="97831"/>
                    <a:pt x="29173" y="98129"/>
                    <a:pt x="29148" y="98478"/>
                  </a:cubicBezTo>
                  <a:cubicBezTo>
                    <a:pt x="29099" y="98826"/>
                    <a:pt x="29099" y="99200"/>
                    <a:pt x="29173" y="99598"/>
                  </a:cubicBezTo>
                  <a:lnTo>
                    <a:pt x="29173" y="99698"/>
                  </a:lnTo>
                  <a:cubicBezTo>
                    <a:pt x="29173" y="99747"/>
                    <a:pt x="29198" y="99822"/>
                    <a:pt x="29198" y="99872"/>
                  </a:cubicBezTo>
                  <a:cubicBezTo>
                    <a:pt x="29198" y="99946"/>
                    <a:pt x="29198" y="99996"/>
                    <a:pt x="29223" y="100096"/>
                  </a:cubicBezTo>
                  <a:cubicBezTo>
                    <a:pt x="29273" y="100220"/>
                    <a:pt x="29273" y="100345"/>
                    <a:pt x="29298" y="100469"/>
                  </a:cubicBezTo>
                  <a:lnTo>
                    <a:pt x="43012" y="100594"/>
                  </a:lnTo>
                  <a:lnTo>
                    <a:pt x="43012" y="100594"/>
                  </a:lnTo>
                  <a:cubicBezTo>
                    <a:pt x="42988" y="100593"/>
                    <a:pt x="42988" y="100569"/>
                    <a:pt x="43013" y="100544"/>
                  </a:cubicBezTo>
                  <a:cubicBezTo>
                    <a:pt x="43013" y="100469"/>
                    <a:pt x="43038" y="100370"/>
                    <a:pt x="43038" y="100220"/>
                  </a:cubicBezTo>
                  <a:cubicBezTo>
                    <a:pt x="43038" y="100121"/>
                    <a:pt x="43038" y="99996"/>
                    <a:pt x="43013" y="99872"/>
                  </a:cubicBezTo>
                  <a:lnTo>
                    <a:pt x="43013" y="99822"/>
                  </a:lnTo>
                  <a:cubicBezTo>
                    <a:pt x="43013" y="99772"/>
                    <a:pt x="43013" y="99747"/>
                    <a:pt x="42988" y="99722"/>
                  </a:cubicBezTo>
                  <a:cubicBezTo>
                    <a:pt x="42838" y="98951"/>
                    <a:pt x="42291" y="97881"/>
                    <a:pt x="40424" y="97507"/>
                  </a:cubicBezTo>
                  <a:cubicBezTo>
                    <a:pt x="40349" y="97482"/>
                    <a:pt x="40250" y="97482"/>
                    <a:pt x="40150" y="97457"/>
                  </a:cubicBezTo>
                  <a:cubicBezTo>
                    <a:pt x="40001" y="97408"/>
                    <a:pt x="39876" y="97408"/>
                    <a:pt x="39727" y="97383"/>
                  </a:cubicBezTo>
                  <a:lnTo>
                    <a:pt x="39553" y="97383"/>
                  </a:lnTo>
                  <a:cubicBezTo>
                    <a:pt x="39155" y="97358"/>
                    <a:pt x="38806" y="97283"/>
                    <a:pt x="38433" y="97258"/>
                  </a:cubicBezTo>
                  <a:cubicBezTo>
                    <a:pt x="38507" y="97134"/>
                    <a:pt x="38483" y="96984"/>
                    <a:pt x="38358" y="96910"/>
                  </a:cubicBezTo>
                  <a:cubicBezTo>
                    <a:pt x="38316" y="96892"/>
                    <a:pt x="38271" y="96883"/>
                    <a:pt x="38228" y="96883"/>
                  </a:cubicBezTo>
                  <a:cubicBezTo>
                    <a:pt x="38089" y="96883"/>
                    <a:pt x="37960" y="96976"/>
                    <a:pt x="37960" y="97184"/>
                  </a:cubicBezTo>
                  <a:cubicBezTo>
                    <a:pt x="37761" y="97134"/>
                    <a:pt x="37537" y="97084"/>
                    <a:pt x="37338" y="97059"/>
                  </a:cubicBezTo>
                  <a:lnTo>
                    <a:pt x="37387" y="97009"/>
                  </a:lnTo>
                  <a:cubicBezTo>
                    <a:pt x="37412" y="96960"/>
                    <a:pt x="37437" y="96910"/>
                    <a:pt x="37437" y="96835"/>
                  </a:cubicBezTo>
                  <a:cubicBezTo>
                    <a:pt x="37437" y="96760"/>
                    <a:pt x="37412" y="96711"/>
                    <a:pt x="37387" y="96636"/>
                  </a:cubicBezTo>
                  <a:cubicBezTo>
                    <a:pt x="37338" y="96611"/>
                    <a:pt x="37288" y="96586"/>
                    <a:pt x="37188" y="96586"/>
                  </a:cubicBezTo>
                  <a:cubicBezTo>
                    <a:pt x="37138" y="96586"/>
                    <a:pt x="37064" y="96611"/>
                    <a:pt x="37014" y="96636"/>
                  </a:cubicBezTo>
                  <a:lnTo>
                    <a:pt x="36815" y="96885"/>
                  </a:lnTo>
                  <a:cubicBezTo>
                    <a:pt x="36665" y="96860"/>
                    <a:pt x="36516" y="96785"/>
                    <a:pt x="36392" y="96760"/>
                  </a:cubicBezTo>
                  <a:lnTo>
                    <a:pt x="36466" y="96661"/>
                  </a:lnTo>
                  <a:cubicBezTo>
                    <a:pt x="36516" y="96611"/>
                    <a:pt x="36541" y="96586"/>
                    <a:pt x="36541" y="96487"/>
                  </a:cubicBezTo>
                  <a:cubicBezTo>
                    <a:pt x="36541" y="96412"/>
                    <a:pt x="36516" y="96362"/>
                    <a:pt x="36466" y="96288"/>
                  </a:cubicBezTo>
                  <a:cubicBezTo>
                    <a:pt x="36429" y="96250"/>
                    <a:pt x="36367" y="96232"/>
                    <a:pt x="36305" y="96232"/>
                  </a:cubicBezTo>
                  <a:cubicBezTo>
                    <a:pt x="36242" y="96232"/>
                    <a:pt x="36180" y="96250"/>
                    <a:pt x="36143" y="96288"/>
                  </a:cubicBezTo>
                  <a:cubicBezTo>
                    <a:pt x="36043" y="96387"/>
                    <a:pt x="35944" y="96487"/>
                    <a:pt x="35894" y="96586"/>
                  </a:cubicBezTo>
                  <a:cubicBezTo>
                    <a:pt x="35670" y="96512"/>
                    <a:pt x="35471" y="96412"/>
                    <a:pt x="35321" y="96362"/>
                  </a:cubicBezTo>
                  <a:cubicBezTo>
                    <a:pt x="35396" y="96288"/>
                    <a:pt x="35446" y="96263"/>
                    <a:pt x="35545" y="96213"/>
                  </a:cubicBezTo>
                  <a:cubicBezTo>
                    <a:pt x="35570" y="96163"/>
                    <a:pt x="35620" y="96088"/>
                    <a:pt x="35620" y="96014"/>
                  </a:cubicBezTo>
                  <a:cubicBezTo>
                    <a:pt x="35620" y="95964"/>
                    <a:pt x="35570" y="95889"/>
                    <a:pt x="35545" y="95839"/>
                  </a:cubicBezTo>
                  <a:cubicBezTo>
                    <a:pt x="35520" y="95790"/>
                    <a:pt x="35446" y="95765"/>
                    <a:pt x="35371" y="95765"/>
                  </a:cubicBezTo>
                  <a:cubicBezTo>
                    <a:pt x="35296" y="95765"/>
                    <a:pt x="35247" y="95790"/>
                    <a:pt x="35172" y="95839"/>
                  </a:cubicBezTo>
                  <a:cubicBezTo>
                    <a:pt x="35072" y="95889"/>
                    <a:pt x="34973" y="95964"/>
                    <a:pt x="34898" y="96039"/>
                  </a:cubicBezTo>
                  <a:cubicBezTo>
                    <a:pt x="34848" y="96088"/>
                    <a:pt x="34824" y="96088"/>
                    <a:pt x="34799" y="96113"/>
                  </a:cubicBezTo>
                  <a:cubicBezTo>
                    <a:pt x="34375" y="95889"/>
                    <a:pt x="34151" y="95715"/>
                    <a:pt x="34151" y="95715"/>
                  </a:cubicBezTo>
                  <a:cubicBezTo>
                    <a:pt x="34151" y="95715"/>
                    <a:pt x="34077" y="95715"/>
                    <a:pt x="33952" y="95740"/>
                  </a:cubicBezTo>
                  <a:cubicBezTo>
                    <a:pt x="34002" y="95715"/>
                    <a:pt x="34027" y="95715"/>
                    <a:pt x="34027" y="95715"/>
                  </a:cubicBezTo>
                  <a:lnTo>
                    <a:pt x="34027" y="92479"/>
                  </a:lnTo>
                  <a:cubicBezTo>
                    <a:pt x="34774" y="92380"/>
                    <a:pt x="35197" y="92305"/>
                    <a:pt x="35197" y="92305"/>
                  </a:cubicBezTo>
                  <a:lnTo>
                    <a:pt x="35197" y="88696"/>
                  </a:lnTo>
                  <a:cubicBezTo>
                    <a:pt x="35048" y="88746"/>
                    <a:pt x="34848" y="88770"/>
                    <a:pt x="34674" y="88795"/>
                  </a:cubicBezTo>
                  <a:cubicBezTo>
                    <a:pt x="34425" y="79785"/>
                    <a:pt x="33679" y="52604"/>
                    <a:pt x="33430" y="47576"/>
                  </a:cubicBezTo>
                  <a:cubicBezTo>
                    <a:pt x="33529" y="47476"/>
                    <a:pt x="33579" y="47427"/>
                    <a:pt x="33654" y="47327"/>
                  </a:cubicBezTo>
                  <a:lnTo>
                    <a:pt x="31787" y="36524"/>
                  </a:lnTo>
                  <a:lnTo>
                    <a:pt x="31787" y="36524"/>
                  </a:lnTo>
                  <a:cubicBezTo>
                    <a:pt x="32583" y="37139"/>
                    <a:pt x="33508" y="37455"/>
                    <a:pt x="34411" y="37455"/>
                  </a:cubicBezTo>
                  <a:cubicBezTo>
                    <a:pt x="36106" y="37455"/>
                    <a:pt x="37723" y="36340"/>
                    <a:pt x="38259" y="33985"/>
                  </a:cubicBezTo>
                  <a:cubicBezTo>
                    <a:pt x="38806" y="31422"/>
                    <a:pt x="41245" y="19972"/>
                    <a:pt x="40997" y="19325"/>
                  </a:cubicBezTo>
                  <a:cubicBezTo>
                    <a:pt x="40922" y="19175"/>
                    <a:pt x="40773" y="19001"/>
                    <a:pt x="40548" y="18877"/>
                  </a:cubicBezTo>
                  <a:cubicBezTo>
                    <a:pt x="40748" y="18503"/>
                    <a:pt x="40922" y="18005"/>
                    <a:pt x="40947" y="17433"/>
                  </a:cubicBezTo>
                  <a:cubicBezTo>
                    <a:pt x="41544" y="16811"/>
                    <a:pt x="42017" y="15815"/>
                    <a:pt x="41793" y="15641"/>
                  </a:cubicBezTo>
                  <a:cubicBezTo>
                    <a:pt x="41781" y="15633"/>
                    <a:pt x="41768" y="15629"/>
                    <a:pt x="41752" y="15629"/>
                  </a:cubicBezTo>
                  <a:cubicBezTo>
                    <a:pt x="41461" y="15629"/>
                    <a:pt x="40499" y="16860"/>
                    <a:pt x="40499" y="16860"/>
                  </a:cubicBezTo>
                  <a:cubicBezTo>
                    <a:pt x="40499" y="16860"/>
                    <a:pt x="41619" y="14969"/>
                    <a:pt x="41245" y="14745"/>
                  </a:cubicBezTo>
                  <a:cubicBezTo>
                    <a:pt x="41225" y="14732"/>
                    <a:pt x="41202" y="14727"/>
                    <a:pt x="41179" y="14727"/>
                  </a:cubicBezTo>
                  <a:cubicBezTo>
                    <a:pt x="40771" y="14727"/>
                    <a:pt x="39926" y="16437"/>
                    <a:pt x="39926" y="16437"/>
                  </a:cubicBezTo>
                  <a:cubicBezTo>
                    <a:pt x="39926" y="16437"/>
                    <a:pt x="40897" y="14122"/>
                    <a:pt x="40374" y="13948"/>
                  </a:cubicBezTo>
                  <a:cubicBezTo>
                    <a:pt x="40352" y="13940"/>
                    <a:pt x="40329" y="13936"/>
                    <a:pt x="40307" y="13936"/>
                  </a:cubicBezTo>
                  <a:cubicBezTo>
                    <a:pt x="39775" y="13936"/>
                    <a:pt x="39179" y="16089"/>
                    <a:pt x="39179" y="16089"/>
                  </a:cubicBezTo>
                  <a:cubicBezTo>
                    <a:pt x="39179" y="16089"/>
                    <a:pt x="39528" y="14023"/>
                    <a:pt x="39080" y="13948"/>
                  </a:cubicBezTo>
                  <a:cubicBezTo>
                    <a:pt x="39070" y="13946"/>
                    <a:pt x="39061" y="13946"/>
                    <a:pt x="39051" y="13946"/>
                  </a:cubicBezTo>
                  <a:cubicBezTo>
                    <a:pt x="38527" y="13946"/>
                    <a:pt x="38379" y="16598"/>
                    <a:pt x="38159" y="17234"/>
                  </a:cubicBezTo>
                  <a:cubicBezTo>
                    <a:pt x="38077" y="16804"/>
                    <a:pt x="37523" y="16255"/>
                    <a:pt x="37135" y="16255"/>
                  </a:cubicBezTo>
                  <a:cubicBezTo>
                    <a:pt x="37052" y="16255"/>
                    <a:pt x="36976" y="16281"/>
                    <a:pt x="36914" y="16338"/>
                  </a:cubicBezTo>
                  <a:cubicBezTo>
                    <a:pt x="36641" y="16587"/>
                    <a:pt x="37213" y="17582"/>
                    <a:pt x="37586" y="18329"/>
                  </a:cubicBezTo>
                  <a:cubicBezTo>
                    <a:pt x="37263" y="18354"/>
                    <a:pt x="36964" y="18429"/>
                    <a:pt x="36815" y="18553"/>
                  </a:cubicBezTo>
                  <a:cubicBezTo>
                    <a:pt x="36267" y="18877"/>
                    <a:pt x="33828" y="30451"/>
                    <a:pt x="33828" y="30451"/>
                  </a:cubicBezTo>
                  <a:cubicBezTo>
                    <a:pt x="33828" y="30451"/>
                    <a:pt x="31364" y="18802"/>
                    <a:pt x="28576" y="18055"/>
                  </a:cubicBezTo>
                  <a:lnTo>
                    <a:pt x="26385" y="17483"/>
                  </a:lnTo>
                  <a:cubicBezTo>
                    <a:pt x="26435" y="17433"/>
                    <a:pt x="26435" y="17383"/>
                    <a:pt x="26435" y="17333"/>
                  </a:cubicBezTo>
                  <a:cubicBezTo>
                    <a:pt x="26460" y="17084"/>
                    <a:pt x="26361" y="16860"/>
                    <a:pt x="26137" y="16711"/>
                  </a:cubicBezTo>
                  <a:cubicBezTo>
                    <a:pt x="26560" y="16338"/>
                    <a:pt x="26958" y="15939"/>
                    <a:pt x="27157" y="15442"/>
                  </a:cubicBezTo>
                  <a:cubicBezTo>
                    <a:pt x="27331" y="14944"/>
                    <a:pt x="27306" y="14272"/>
                    <a:pt x="26908" y="13898"/>
                  </a:cubicBezTo>
                  <a:cubicBezTo>
                    <a:pt x="26809" y="13824"/>
                    <a:pt x="26684" y="13749"/>
                    <a:pt x="26560" y="13699"/>
                  </a:cubicBezTo>
                  <a:cubicBezTo>
                    <a:pt x="26684" y="13575"/>
                    <a:pt x="26833" y="13450"/>
                    <a:pt x="26958" y="13326"/>
                  </a:cubicBezTo>
                  <a:cubicBezTo>
                    <a:pt x="27605" y="12654"/>
                    <a:pt x="28078" y="11783"/>
                    <a:pt x="28202" y="10488"/>
                  </a:cubicBezTo>
                  <a:lnTo>
                    <a:pt x="28202" y="10414"/>
                  </a:lnTo>
                  <a:lnTo>
                    <a:pt x="28202" y="10364"/>
                  </a:lnTo>
                  <a:lnTo>
                    <a:pt x="28202" y="10264"/>
                  </a:lnTo>
                  <a:lnTo>
                    <a:pt x="28202" y="10239"/>
                  </a:lnTo>
                  <a:cubicBezTo>
                    <a:pt x="28227" y="9742"/>
                    <a:pt x="28202" y="9219"/>
                    <a:pt x="28128" y="8597"/>
                  </a:cubicBezTo>
                  <a:cubicBezTo>
                    <a:pt x="28924" y="7153"/>
                    <a:pt x="28825" y="5286"/>
                    <a:pt x="28003" y="3867"/>
                  </a:cubicBezTo>
                  <a:cubicBezTo>
                    <a:pt x="28128" y="2548"/>
                    <a:pt x="27456" y="1254"/>
                    <a:pt x="26336" y="557"/>
                  </a:cubicBezTo>
                  <a:cubicBezTo>
                    <a:pt x="25846" y="274"/>
                    <a:pt x="24782" y="1"/>
                    <a:pt x="23514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9"/>
            <p:cNvSpPr/>
            <p:nvPr/>
          </p:nvSpPr>
          <p:spPr>
            <a:xfrm>
              <a:off x="721001" y="939481"/>
              <a:ext cx="851625" cy="749201"/>
            </a:xfrm>
            <a:custGeom>
              <a:avLst/>
              <a:gdLst/>
              <a:ahLst/>
              <a:cxnLst/>
              <a:rect l="l" t="t" r="r" b="b"/>
              <a:pathLst>
                <a:path w="27929" h="24570" extrusionOk="0">
                  <a:moveTo>
                    <a:pt x="13965" y="0"/>
                  </a:moveTo>
                  <a:cubicBezTo>
                    <a:pt x="6249" y="0"/>
                    <a:pt x="1" y="4854"/>
                    <a:pt x="1" y="10877"/>
                  </a:cubicBezTo>
                  <a:cubicBezTo>
                    <a:pt x="1" y="16876"/>
                    <a:pt x="6249" y="21730"/>
                    <a:pt x="13965" y="21730"/>
                  </a:cubicBezTo>
                  <a:cubicBezTo>
                    <a:pt x="15682" y="21705"/>
                    <a:pt x="17350" y="21456"/>
                    <a:pt x="18893" y="21008"/>
                  </a:cubicBezTo>
                  <a:cubicBezTo>
                    <a:pt x="19814" y="22253"/>
                    <a:pt x="21059" y="23248"/>
                    <a:pt x="22453" y="23895"/>
                  </a:cubicBezTo>
                  <a:cubicBezTo>
                    <a:pt x="23075" y="24194"/>
                    <a:pt x="23772" y="24393"/>
                    <a:pt x="24444" y="24567"/>
                  </a:cubicBezTo>
                  <a:cubicBezTo>
                    <a:pt x="24453" y="24569"/>
                    <a:pt x="24461" y="24570"/>
                    <a:pt x="24470" y="24570"/>
                  </a:cubicBezTo>
                  <a:cubicBezTo>
                    <a:pt x="24604" y="24570"/>
                    <a:pt x="24687" y="24387"/>
                    <a:pt x="24593" y="24294"/>
                  </a:cubicBezTo>
                  <a:cubicBezTo>
                    <a:pt x="23399" y="23024"/>
                    <a:pt x="22527" y="21406"/>
                    <a:pt x="22104" y="19664"/>
                  </a:cubicBezTo>
                  <a:cubicBezTo>
                    <a:pt x="25639" y="17697"/>
                    <a:pt x="27929" y="14462"/>
                    <a:pt x="27929" y="10852"/>
                  </a:cubicBezTo>
                  <a:cubicBezTo>
                    <a:pt x="27929" y="4854"/>
                    <a:pt x="21681" y="0"/>
                    <a:pt x="13965" y="0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9"/>
            <p:cNvSpPr/>
            <p:nvPr/>
          </p:nvSpPr>
          <p:spPr>
            <a:xfrm>
              <a:off x="1788400" y="2872675"/>
              <a:ext cx="341225" cy="1502050"/>
            </a:xfrm>
            <a:custGeom>
              <a:avLst/>
              <a:gdLst/>
              <a:ahLst/>
              <a:cxnLst/>
              <a:rect l="l" t="t" r="r" b="b"/>
              <a:pathLst>
                <a:path w="13649" h="60082" extrusionOk="0">
                  <a:moveTo>
                    <a:pt x="1" y="0"/>
                  </a:moveTo>
                  <a:cubicBezTo>
                    <a:pt x="1156" y="10365"/>
                    <a:pt x="8633" y="59606"/>
                    <a:pt x="8633" y="59606"/>
                  </a:cubicBezTo>
                  <a:cubicBezTo>
                    <a:pt x="9635" y="59965"/>
                    <a:pt x="10545" y="60082"/>
                    <a:pt x="11307" y="60082"/>
                  </a:cubicBezTo>
                  <a:cubicBezTo>
                    <a:pt x="12741" y="60082"/>
                    <a:pt x="13648" y="59667"/>
                    <a:pt x="13648" y="59667"/>
                  </a:cubicBezTo>
                  <a:cubicBezTo>
                    <a:pt x="13648" y="59667"/>
                    <a:pt x="13527" y="13192"/>
                    <a:pt x="12676" y="0"/>
                  </a:cubicBezTo>
                  <a:close/>
                </a:path>
              </a:pathLst>
            </a:custGeom>
            <a:solidFill>
              <a:srgbClr val="F0B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9"/>
            <p:cNvSpPr/>
            <p:nvPr/>
          </p:nvSpPr>
          <p:spPr>
            <a:xfrm>
              <a:off x="1495850" y="2871150"/>
              <a:ext cx="338175" cy="1502825"/>
            </a:xfrm>
            <a:custGeom>
              <a:avLst/>
              <a:gdLst/>
              <a:ahLst/>
              <a:cxnLst/>
              <a:rect l="l" t="t" r="r" b="b"/>
              <a:pathLst>
                <a:path w="13527" h="60113" extrusionOk="0">
                  <a:moveTo>
                    <a:pt x="851" y="1"/>
                  </a:moveTo>
                  <a:cubicBezTo>
                    <a:pt x="0" y="13132"/>
                    <a:pt x="2341" y="59698"/>
                    <a:pt x="2341" y="59698"/>
                  </a:cubicBezTo>
                  <a:cubicBezTo>
                    <a:pt x="2341" y="59698"/>
                    <a:pt x="3248" y="60112"/>
                    <a:pt x="4682" y="60112"/>
                  </a:cubicBezTo>
                  <a:cubicBezTo>
                    <a:pt x="5444" y="60112"/>
                    <a:pt x="6354" y="59995"/>
                    <a:pt x="7356" y="59637"/>
                  </a:cubicBezTo>
                  <a:cubicBezTo>
                    <a:pt x="7356" y="59637"/>
                    <a:pt x="12402" y="10457"/>
                    <a:pt x="13526" y="31"/>
                  </a:cubicBezTo>
                  <a:lnTo>
                    <a:pt x="13526" y="1"/>
                  </a:lnTo>
                  <a:close/>
                </a:path>
              </a:pathLst>
            </a:custGeom>
            <a:solidFill>
              <a:srgbClr val="F0B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9"/>
            <p:cNvSpPr/>
            <p:nvPr/>
          </p:nvSpPr>
          <p:spPr>
            <a:xfrm>
              <a:off x="1980650" y="4362050"/>
              <a:ext cx="424050" cy="148200"/>
            </a:xfrm>
            <a:custGeom>
              <a:avLst/>
              <a:gdLst/>
              <a:ahLst/>
              <a:cxnLst/>
              <a:rect l="l" t="t" r="r" b="b"/>
              <a:pathLst>
                <a:path w="16962" h="5928" extrusionOk="0">
                  <a:moveTo>
                    <a:pt x="973" y="1"/>
                  </a:moveTo>
                  <a:cubicBezTo>
                    <a:pt x="973" y="1"/>
                    <a:pt x="669" y="517"/>
                    <a:pt x="396" y="1338"/>
                  </a:cubicBezTo>
                  <a:lnTo>
                    <a:pt x="305" y="1794"/>
                  </a:lnTo>
                  <a:cubicBezTo>
                    <a:pt x="305" y="1824"/>
                    <a:pt x="305" y="1885"/>
                    <a:pt x="244" y="1916"/>
                  </a:cubicBezTo>
                  <a:cubicBezTo>
                    <a:pt x="244" y="1976"/>
                    <a:pt x="213" y="2068"/>
                    <a:pt x="213" y="2098"/>
                  </a:cubicBezTo>
                  <a:lnTo>
                    <a:pt x="213" y="2189"/>
                  </a:lnTo>
                  <a:lnTo>
                    <a:pt x="213" y="2220"/>
                  </a:lnTo>
                  <a:cubicBezTo>
                    <a:pt x="153" y="2554"/>
                    <a:pt x="92" y="2949"/>
                    <a:pt x="61" y="3344"/>
                  </a:cubicBezTo>
                  <a:cubicBezTo>
                    <a:pt x="1" y="3770"/>
                    <a:pt x="1" y="4226"/>
                    <a:pt x="31" y="4712"/>
                  </a:cubicBezTo>
                  <a:lnTo>
                    <a:pt x="31" y="4834"/>
                  </a:lnTo>
                  <a:cubicBezTo>
                    <a:pt x="31" y="4986"/>
                    <a:pt x="61" y="5138"/>
                    <a:pt x="122" y="5320"/>
                  </a:cubicBezTo>
                  <a:cubicBezTo>
                    <a:pt x="153" y="5472"/>
                    <a:pt x="153" y="5624"/>
                    <a:pt x="183" y="5776"/>
                  </a:cubicBezTo>
                  <a:lnTo>
                    <a:pt x="16931" y="5928"/>
                  </a:lnTo>
                  <a:cubicBezTo>
                    <a:pt x="16931" y="5928"/>
                    <a:pt x="16961" y="5746"/>
                    <a:pt x="16961" y="5472"/>
                  </a:cubicBezTo>
                  <a:cubicBezTo>
                    <a:pt x="16961" y="5320"/>
                    <a:pt x="16961" y="5168"/>
                    <a:pt x="16931" y="4986"/>
                  </a:cubicBezTo>
                  <a:cubicBezTo>
                    <a:pt x="16931" y="4955"/>
                    <a:pt x="16931" y="4925"/>
                    <a:pt x="16901" y="4864"/>
                  </a:cubicBezTo>
                  <a:cubicBezTo>
                    <a:pt x="16718" y="3922"/>
                    <a:pt x="16080" y="2645"/>
                    <a:pt x="13800" y="2189"/>
                  </a:cubicBezTo>
                  <a:cubicBezTo>
                    <a:pt x="13679" y="2128"/>
                    <a:pt x="13557" y="2128"/>
                    <a:pt x="13436" y="2098"/>
                  </a:cubicBezTo>
                  <a:cubicBezTo>
                    <a:pt x="13253" y="2068"/>
                    <a:pt x="13101" y="2068"/>
                    <a:pt x="12919" y="2037"/>
                  </a:cubicBezTo>
                  <a:lnTo>
                    <a:pt x="12736" y="2037"/>
                  </a:lnTo>
                  <a:cubicBezTo>
                    <a:pt x="8116" y="1612"/>
                    <a:pt x="6110" y="62"/>
                    <a:pt x="6110" y="62"/>
                  </a:cubicBezTo>
                  <a:cubicBezTo>
                    <a:pt x="6110" y="62"/>
                    <a:pt x="5015" y="261"/>
                    <a:pt x="3580" y="261"/>
                  </a:cubicBezTo>
                  <a:cubicBezTo>
                    <a:pt x="2774" y="261"/>
                    <a:pt x="1860" y="198"/>
                    <a:pt x="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9"/>
            <p:cNvSpPr/>
            <p:nvPr/>
          </p:nvSpPr>
          <p:spPr>
            <a:xfrm>
              <a:off x="2137200" y="4365850"/>
              <a:ext cx="38775" cy="31375"/>
            </a:xfrm>
            <a:custGeom>
              <a:avLst/>
              <a:gdLst/>
              <a:ahLst/>
              <a:cxnLst/>
              <a:rect l="l" t="t" r="r" b="b"/>
              <a:pathLst>
                <a:path w="1551" h="1255" extrusionOk="0">
                  <a:moveTo>
                    <a:pt x="1246" y="1"/>
                  </a:moveTo>
                  <a:cubicBezTo>
                    <a:pt x="1186" y="1"/>
                    <a:pt x="1094" y="62"/>
                    <a:pt x="1034" y="92"/>
                  </a:cubicBezTo>
                  <a:cubicBezTo>
                    <a:pt x="912" y="153"/>
                    <a:pt x="790" y="244"/>
                    <a:pt x="699" y="365"/>
                  </a:cubicBezTo>
                  <a:cubicBezTo>
                    <a:pt x="547" y="457"/>
                    <a:pt x="335" y="578"/>
                    <a:pt x="183" y="700"/>
                  </a:cubicBezTo>
                  <a:cubicBezTo>
                    <a:pt x="122" y="730"/>
                    <a:pt x="61" y="821"/>
                    <a:pt x="31" y="882"/>
                  </a:cubicBezTo>
                  <a:cubicBezTo>
                    <a:pt x="0" y="973"/>
                    <a:pt x="31" y="1034"/>
                    <a:pt x="61" y="1125"/>
                  </a:cubicBezTo>
                  <a:cubicBezTo>
                    <a:pt x="125" y="1190"/>
                    <a:pt x="236" y="1254"/>
                    <a:pt x="348" y="1254"/>
                  </a:cubicBezTo>
                  <a:cubicBezTo>
                    <a:pt x="395" y="1254"/>
                    <a:pt x="442" y="1243"/>
                    <a:pt x="487" y="1217"/>
                  </a:cubicBezTo>
                  <a:cubicBezTo>
                    <a:pt x="790" y="1004"/>
                    <a:pt x="1125" y="761"/>
                    <a:pt x="1429" y="548"/>
                  </a:cubicBezTo>
                  <a:cubicBezTo>
                    <a:pt x="1490" y="517"/>
                    <a:pt x="1520" y="396"/>
                    <a:pt x="1520" y="305"/>
                  </a:cubicBezTo>
                  <a:cubicBezTo>
                    <a:pt x="1550" y="213"/>
                    <a:pt x="1520" y="122"/>
                    <a:pt x="1490" y="92"/>
                  </a:cubicBezTo>
                  <a:cubicBezTo>
                    <a:pt x="1459" y="62"/>
                    <a:pt x="1368" y="1"/>
                    <a:pt x="12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9"/>
            <p:cNvSpPr/>
            <p:nvPr/>
          </p:nvSpPr>
          <p:spPr>
            <a:xfrm>
              <a:off x="2167600" y="4379350"/>
              <a:ext cx="38775" cy="35000"/>
            </a:xfrm>
            <a:custGeom>
              <a:avLst/>
              <a:gdLst/>
              <a:ahLst/>
              <a:cxnLst/>
              <a:rect l="l" t="t" r="r" b="b"/>
              <a:pathLst>
                <a:path w="1551" h="1400" extrusionOk="0">
                  <a:moveTo>
                    <a:pt x="1246" y="0"/>
                  </a:moveTo>
                  <a:cubicBezTo>
                    <a:pt x="1170" y="0"/>
                    <a:pt x="1094" y="23"/>
                    <a:pt x="1033" y="69"/>
                  </a:cubicBezTo>
                  <a:cubicBezTo>
                    <a:pt x="790" y="342"/>
                    <a:pt x="578" y="585"/>
                    <a:pt x="304" y="768"/>
                  </a:cubicBezTo>
                  <a:cubicBezTo>
                    <a:pt x="274" y="798"/>
                    <a:pt x="243" y="829"/>
                    <a:pt x="182" y="829"/>
                  </a:cubicBezTo>
                  <a:cubicBezTo>
                    <a:pt x="122" y="889"/>
                    <a:pt x="91" y="950"/>
                    <a:pt x="30" y="1041"/>
                  </a:cubicBezTo>
                  <a:cubicBezTo>
                    <a:pt x="0" y="1102"/>
                    <a:pt x="30" y="1193"/>
                    <a:pt x="91" y="1254"/>
                  </a:cubicBezTo>
                  <a:cubicBezTo>
                    <a:pt x="136" y="1343"/>
                    <a:pt x="245" y="1399"/>
                    <a:pt x="361" y="1399"/>
                  </a:cubicBezTo>
                  <a:cubicBezTo>
                    <a:pt x="403" y="1399"/>
                    <a:pt x="446" y="1392"/>
                    <a:pt x="486" y="1376"/>
                  </a:cubicBezTo>
                  <a:cubicBezTo>
                    <a:pt x="881" y="1102"/>
                    <a:pt x="1185" y="829"/>
                    <a:pt x="1489" y="494"/>
                  </a:cubicBezTo>
                  <a:cubicBezTo>
                    <a:pt x="1520" y="433"/>
                    <a:pt x="1550" y="373"/>
                    <a:pt x="1550" y="281"/>
                  </a:cubicBezTo>
                  <a:cubicBezTo>
                    <a:pt x="1520" y="221"/>
                    <a:pt x="1489" y="129"/>
                    <a:pt x="1459" y="69"/>
                  </a:cubicBezTo>
                  <a:cubicBezTo>
                    <a:pt x="1398" y="23"/>
                    <a:pt x="1322" y="0"/>
                    <a:pt x="12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9"/>
            <p:cNvSpPr/>
            <p:nvPr/>
          </p:nvSpPr>
          <p:spPr>
            <a:xfrm>
              <a:off x="2201025" y="4390175"/>
              <a:ext cx="31950" cy="36500"/>
            </a:xfrm>
            <a:custGeom>
              <a:avLst/>
              <a:gdLst/>
              <a:ahLst/>
              <a:cxnLst/>
              <a:rect l="l" t="t" r="r" b="b"/>
              <a:pathLst>
                <a:path w="1278" h="1460" extrusionOk="0">
                  <a:moveTo>
                    <a:pt x="973" y="0"/>
                  </a:moveTo>
                  <a:cubicBezTo>
                    <a:pt x="912" y="0"/>
                    <a:pt x="821" y="31"/>
                    <a:pt x="760" y="61"/>
                  </a:cubicBezTo>
                  <a:lnTo>
                    <a:pt x="61" y="943"/>
                  </a:lnTo>
                  <a:cubicBezTo>
                    <a:pt x="31" y="1003"/>
                    <a:pt x="0" y="1064"/>
                    <a:pt x="0" y="1155"/>
                  </a:cubicBezTo>
                  <a:cubicBezTo>
                    <a:pt x="0" y="1247"/>
                    <a:pt x="31" y="1307"/>
                    <a:pt x="61" y="1399"/>
                  </a:cubicBezTo>
                  <a:cubicBezTo>
                    <a:pt x="122" y="1429"/>
                    <a:pt x="183" y="1459"/>
                    <a:pt x="304" y="1459"/>
                  </a:cubicBezTo>
                  <a:cubicBezTo>
                    <a:pt x="365" y="1459"/>
                    <a:pt x="456" y="1429"/>
                    <a:pt x="517" y="1399"/>
                  </a:cubicBezTo>
                  <a:lnTo>
                    <a:pt x="1216" y="517"/>
                  </a:lnTo>
                  <a:cubicBezTo>
                    <a:pt x="1247" y="456"/>
                    <a:pt x="1277" y="396"/>
                    <a:pt x="1277" y="304"/>
                  </a:cubicBezTo>
                  <a:cubicBezTo>
                    <a:pt x="1277" y="183"/>
                    <a:pt x="1247" y="92"/>
                    <a:pt x="1216" y="61"/>
                  </a:cubicBezTo>
                  <a:cubicBezTo>
                    <a:pt x="1186" y="31"/>
                    <a:pt x="1095" y="0"/>
                    <a:pt x="9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9"/>
            <p:cNvSpPr/>
            <p:nvPr/>
          </p:nvSpPr>
          <p:spPr>
            <a:xfrm>
              <a:off x="2236750" y="4397375"/>
              <a:ext cx="29650" cy="34250"/>
            </a:xfrm>
            <a:custGeom>
              <a:avLst/>
              <a:gdLst/>
              <a:ahLst/>
              <a:cxnLst/>
              <a:rect l="l" t="t" r="r" b="b"/>
              <a:pathLst>
                <a:path w="1186" h="1370" extrusionOk="0">
                  <a:moveTo>
                    <a:pt x="806" y="0"/>
                  </a:moveTo>
                  <a:cubicBezTo>
                    <a:pt x="651" y="0"/>
                    <a:pt x="517" y="125"/>
                    <a:pt x="517" y="351"/>
                  </a:cubicBezTo>
                  <a:cubicBezTo>
                    <a:pt x="395" y="503"/>
                    <a:pt x="304" y="655"/>
                    <a:pt x="243" y="807"/>
                  </a:cubicBezTo>
                  <a:cubicBezTo>
                    <a:pt x="0" y="867"/>
                    <a:pt x="0" y="1232"/>
                    <a:pt x="213" y="1323"/>
                  </a:cubicBezTo>
                  <a:cubicBezTo>
                    <a:pt x="260" y="1355"/>
                    <a:pt x="313" y="1370"/>
                    <a:pt x="366" y="1370"/>
                  </a:cubicBezTo>
                  <a:cubicBezTo>
                    <a:pt x="518" y="1370"/>
                    <a:pt x="669" y="1245"/>
                    <a:pt x="669" y="1019"/>
                  </a:cubicBezTo>
                  <a:cubicBezTo>
                    <a:pt x="760" y="867"/>
                    <a:pt x="851" y="715"/>
                    <a:pt x="912" y="563"/>
                  </a:cubicBezTo>
                  <a:cubicBezTo>
                    <a:pt x="1185" y="503"/>
                    <a:pt x="1155" y="168"/>
                    <a:pt x="973" y="47"/>
                  </a:cubicBezTo>
                  <a:cubicBezTo>
                    <a:pt x="918" y="15"/>
                    <a:pt x="861" y="0"/>
                    <a:pt x="8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9"/>
            <p:cNvSpPr/>
            <p:nvPr/>
          </p:nvSpPr>
          <p:spPr>
            <a:xfrm>
              <a:off x="1981425" y="4482125"/>
              <a:ext cx="423275" cy="27375"/>
            </a:xfrm>
            <a:custGeom>
              <a:avLst/>
              <a:gdLst/>
              <a:ahLst/>
              <a:cxnLst/>
              <a:rect l="l" t="t" r="r" b="b"/>
              <a:pathLst>
                <a:path w="16931" h="1095" extrusionOk="0">
                  <a:moveTo>
                    <a:pt x="0" y="0"/>
                  </a:moveTo>
                  <a:cubicBezTo>
                    <a:pt x="0" y="152"/>
                    <a:pt x="30" y="304"/>
                    <a:pt x="91" y="487"/>
                  </a:cubicBezTo>
                  <a:cubicBezTo>
                    <a:pt x="122" y="639"/>
                    <a:pt x="122" y="791"/>
                    <a:pt x="152" y="943"/>
                  </a:cubicBezTo>
                  <a:lnTo>
                    <a:pt x="16900" y="1094"/>
                  </a:lnTo>
                  <a:cubicBezTo>
                    <a:pt x="16900" y="1094"/>
                    <a:pt x="16930" y="943"/>
                    <a:pt x="16930" y="639"/>
                  </a:cubicBezTo>
                  <a:cubicBezTo>
                    <a:pt x="16930" y="487"/>
                    <a:pt x="16930" y="335"/>
                    <a:pt x="16900" y="1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9"/>
            <p:cNvSpPr/>
            <p:nvPr/>
          </p:nvSpPr>
          <p:spPr>
            <a:xfrm>
              <a:off x="1280800" y="4362050"/>
              <a:ext cx="424050" cy="148200"/>
            </a:xfrm>
            <a:custGeom>
              <a:avLst/>
              <a:gdLst/>
              <a:ahLst/>
              <a:cxnLst/>
              <a:rect l="l" t="t" r="r" b="b"/>
              <a:pathLst>
                <a:path w="16962" h="5928" extrusionOk="0">
                  <a:moveTo>
                    <a:pt x="15988" y="1"/>
                  </a:moveTo>
                  <a:cubicBezTo>
                    <a:pt x="15102" y="198"/>
                    <a:pt x="14188" y="261"/>
                    <a:pt x="13381" y="261"/>
                  </a:cubicBezTo>
                  <a:cubicBezTo>
                    <a:pt x="11947" y="261"/>
                    <a:pt x="10851" y="62"/>
                    <a:pt x="10851" y="62"/>
                  </a:cubicBezTo>
                  <a:cubicBezTo>
                    <a:pt x="10851" y="62"/>
                    <a:pt x="8845" y="1612"/>
                    <a:pt x="4256" y="2037"/>
                  </a:cubicBezTo>
                  <a:lnTo>
                    <a:pt x="4043" y="2037"/>
                  </a:lnTo>
                  <a:cubicBezTo>
                    <a:pt x="3860" y="2068"/>
                    <a:pt x="3709" y="2068"/>
                    <a:pt x="3526" y="2098"/>
                  </a:cubicBezTo>
                  <a:cubicBezTo>
                    <a:pt x="3405" y="2128"/>
                    <a:pt x="3283" y="2128"/>
                    <a:pt x="3192" y="2189"/>
                  </a:cubicBezTo>
                  <a:cubicBezTo>
                    <a:pt x="912" y="2645"/>
                    <a:pt x="243" y="3922"/>
                    <a:pt x="61" y="4864"/>
                  </a:cubicBezTo>
                  <a:cubicBezTo>
                    <a:pt x="31" y="4925"/>
                    <a:pt x="31" y="4955"/>
                    <a:pt x="31" y="4986"/>
                  </a:cubicBezTo>
                  <a:cubicBezTo>
                    <a:pt x="0" y="5168"/>
                    <a:pt x="0" y="5320"/>
                    <a:pt x="0" y="5472"/>
                  </a:cubicBezTo>
                  <a:cubicBezTo>
                    <a:pt x="0" y="5746"/>
                    <a:pt x="31" y="5928"/>
                    <a:pt x="31" y="5928"/>
                  </a:cubicBezTo>
                  <a:lnTo>
                    <a:pt x="16779" y="5776"/>
                  </a:lnTo>
                  <a:cubicBezTo>
                    <a:pt x="16809" y="5624"/>
                    <a:pt x="16809" y="5472"/>
                    <a:pt x="16870" y="5320"/>
                  </a:cubicBezTo>
                  <a:cubicBezTo>
                    <a:pt x="16900" y="5138"/>
                    <a:pt x="16931" y="4986"/>
                    <a:pt x="16931" y="4834"/>
                  </a:cubicBezTo>
                  <a:lnTo>
                    <a:pt x="16931" y="4712"/>
                  </a:lnTo>
                  <a:cubicBezTo>
                    <a:pt x="16961" y="4226"/>
                    <a:pt x="16961" y="3770"/>
                    <a:pt x="16900" y="3344"/>
                  </a:cubicBezTo>
                  <a:cubicBezTo>
                    <a:pt x="16870" y="2949"/>
                    <a:pt x="16809" y="2554"/>
                    <a:pt x="16748" y="2220"/>
                  </a:cubicBezTo>
                  <a:lnTo>
                    <a:pt x="16748" y="2189"/>
                  </a:lnTo>
                  <a:lnTo>
                    <a:pt x="16748" y="2098"/>
                  </a:lnTo>
                  <a:cubicBezTo>
                    <a:pt x="16748" y="2068"/>
                    <a:pt x="16718" y="1976"/>
                    <a:pt x="16718" y="1916"/>
                  </a:cubicBezTo>
                  <a:cubicBezTo>
                    <a:pt x="16657" y="1885"/>
                    <a:pt x="16657" y="1824"/>
                    <a:pt x="16657" y="1794"/>
                  </a:cubicBezTo>
                  <a:lnTo>
                    <a:pt x="16566" y="1338"/>
                  </a:lnTo>
                  <a:cubicBezTo>
                    <a:pt x="16292" y="517"/>
                    <a:pt x="15988" y="1"/>
                    <a:pt x="159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9"/>
            <p:cNvSpPr/>
            <p:nvPr/>
          </p:nvSpPr>
          <p:spPr>
            <a:xfrm>
              <a:off x="1509525" y="4365850"/>
              <a:ext cx="38775" cy="31375"/>
            </a:xfrm>
            <a:custGeom>
              <a:avLst/>
              <a:gdLst/>
              <a:ahLst/>
              <a:cxnLst/>
              <a:rect l="l" t="t" r="r" b="b"/>
              <a:pathLst>
                <a:path w="1551" h="1255" extrusionOk="0">
                  <a:moveTo>
                    <a:pt x="304" y="1"/>
                  </a:moveTo>
                  <a:cubicBezTo>
                    <a:pt x="183" y="1"/>
                    <a:pt x="122" y="62"/>
                    <a:pt x="61" y="92"/>
                  </a:cubicBezTo>
                  <a:cubicBezTo>
                    <a:pt x="31" y="122"/>
                    <a:pt x="0" y="213"/>
                    <a:pt x="31" y="305"/>
                  </a:cubicBezTo>
                  <a:cubicBezTo>
                    <a:pt x="31" y="396"/>
                    <a:pt x="61" y="517"/>
                    <a:pt x="122" y="548"/>
                  </a:cubicBezTo>
                  <a:cubicBezTo>
                    <a:pt x="426" y="761"/>
                    <a:pt x="760" y="1004"/>
                    <a:pt x="1064" y="1217"/>
                  </a:cubicBezTo>
                  <a:cubicBezTo>
                    <a:pt x="1109" y="1243"/>
                    <a:pt x="1156" y="1254"/>
                    <a:pt x="1202" y="1254"/>
                  </a:cubicBezTo>
                  <a:cubicBezTo>
                    <a:pt x="1315" y="1254"/>
                    <a:pt x="1425" y="1190"/>
                    <a:pt x="1490" y="1125"/>
                  </a:cubicBezTo>
                  <a:cubicBezTo>
                    <a:pt x="1520" y="1034"/>
                    <a:pt x="1551" y="973"/>
                    <a:pt x="1520" y="882"/>
                  </a:cubicBezTo>
                  <a:cubicBezTo>
                    <a:pt x="1490" y="821"/>
                    <a:pt x="1429" y="730"/>
                    <a:pt x="1368" y="700"/>
                  </a:cubicBezTo>
                  <a:cubicBezTo>
                    <a:pt x="1125" y="548"/>
                    <a:pt x="912" y="365"/>
                    <a:pt x="669" y="213"/>
                  </a:cubicBezTo>
                  <a:cubicBezTo>
                    <a:pt x="608" y="153"/>
                    <a:pt x="547" y="122"/>
                    <a:pt x="517" y="92"/>
                  </a:cubicBezTo>
                  <a:cubicBezTo>
                    <a:pt x="456" y="62"/>
                    <a:pt x="365" y="1"/>
                    <a:pt x="3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9"/>
            <p:cNvSpPr/>
            <p:nvPr/>
          </p:nvSpPr>
          <p:spPr>
            <a:xfrm>
              <a:off x="1479125" y="4379350"/>
              <a:ext cx="38775" cy="35000"/>
            </a:xfrm>
            <a:custGeom>
              <a:avLst/>
              <a:gdLst/>
              <a:ahLst/>
              <a:cxnLst/>
              <a:rect l="l" t="t" r="r" b="b"/>
              <a:pathLst>
                <a:path w="1551" h="1400" extrusionOk="0">
                  <a:moveTo>
                    <a:pt x="320" y="0"/>
                  </a:moveTo>
                  <a:cubicBezTo>
                    <a:pt x="244" y="0"/>
                    <a:pt x="168" y="23"/>
                    <a:pt x="122" y="69"/>
                  </a:cubicBezTo>
                  <a:cubicBezTo>
                    <a:pt x="61" y="129"/>
                    <a:pt x="31" y="221"/>
                    <a:pt x="1" y="281"/>
                  </a:cubicBezTo>
                  <a:cubicBezTo>
                    <a:pt x="1" y="373"/>
                    <a:pt x="31" y="433"/>
                    <a:pt x="61" y="494"/>
                  </a:cubicBezTo>
                  <a:cubicBezTo>
                    <a:pt x="365" y="829"/>
                    <a:pt x="669" y="1102"/>
                    <a:pt x="1064" y="1376"/>
                  </a:cubicBezTo>
                  <a:cubicBezTo>
                    <a:pt x="1105" y="1392"/>
                    <a:pt x="1148" y="1399"/>
                    <a:pt x="1191" y="1399"/>
                  </a:cubicBezTo>
                  <a:cubicBezTo>
                    <a:pt x="1308" y="1399"/>
                    <a:pt x="1423" y="1343"/>
                    <a:pt x="1490" y="1254"/>
                  </a:cubicBezTo>
                  <a:cubicBezTo>
                    <a:pt x="1520" y="1193"/>
                    <a:pt x="1551" y="1102"/>
                    <a:pt x="1520" y="1041"/>
                  </a:cubicBezTo>
                  <a:cubicBezTo>
                    <a:pt x="1490" y="950"/>
                    <a:pt x="1429" y="889"/>
                    <a:pt x="1368" y="829"/>
                  </a:cubicBezTo>
                  <a:cubicBezTo>
                    <a:pt x="1338" y="829"/>
                    <a:pt x="1277" y="798"/>
                    <a:pt x="1247" y="768"/>
                  </a:cubicBezTo>
                  <a:cubicBezTo>
                    <a:pt x="973" y="585"/>
                    <a:pt x="760" y="342"/>
                    <a:pt x="517" y="69"/>
                  </a:cubicBezTo>
                  <a:cubicBezTo>
                    <a:pt x="472" y="23"/>
                    <a:pt x="396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9"/>
            <p:cNvSpPr/>
            <p:nvPr/>
          </p:nvSpPr>
          <p:spPr>
            <a:xfrm>
              <a:off x="1452525" y="4390175"/>
              <a:ext cx="31950" cy="36500"/>
            </a:xfrm>
            <a:custGeom>
              <a:avLst/>
              <a:gdLst/>
              <a:ahLst/>
              <a:cxnLst/>
              <a:rect l="l" t="t" r="r" b="b"/>
              <a:pathLst>
                <a:path w="1278" h="1460" extrusionOk="0">
                  <a:moveTo>
                    <a:pt x="305" y="0"/>
                  </a:moveTo>
                  <a:cubicBezTo>
                    <a:pt x="183" y="0"/>
                    <a:pt x="122" y="31"/>
                    <a:pt x="61" y="61"/>
                  </a:cubicBezTo>
                  <a:cubicBezTo>
                    <a:pt x="31" y="92"/>
                    <a:pt x="1" y="183"/>
                    <a:pt x="1" y="304"/>
                  </a:cubicBezTo>
                  <a:cubicBezTo>
                    <a:pt x="1" y="396"/>
                    <a:pt x="31" y="456"/>
                    <a:pt x="61" y="517"/>
                  </a:cubicBezTo>
                  <a:lnTo>
                    <a:pt x="761" y="1399"/>
                  </a:lnTo>
                  <a:cubicBezTo>
                    <a:pt x="821" y="1429"/>
                    <a:pt x="913" y="1459"/>
                    <a:pt x="973" y="1459"/>
                  </a:cubicBezTo>
                  <a:cubicBezTo>
                    <a:pt x="1095" y="1459"/>
                    <a:pt x="1186" y="1429"/>
                    <a:pt x="1216" y="1399"/>
                  </a:cubicBezTo>
                  <a:cubicBezTo>
                    <a:pt x="1247" y="1307"/>
                    <a:pt x="1277" y="1247"/>
                    <a:pt x="1277" y="1155"/>
                  </a:cubicBezTo>
                  <a:cubicBezTo>
                    <a:pt x="1277" y="1064"/>
                    <a:pt x="1247" y="1003"/>
                    <a:pt x="1216" y="943"/>
                  </a:cubicBezTo>
                  <a:lnTo>
                    <a:pt x="517" y="61"/>
                  </a:lnTo>
                  <a:cubicBezTo>
                    <a:pt x="457" y="31"/>
                    <a:pt x="365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9"/>
            <p:cNvSpPr/>
            <p:nvPr/>
          </p:nvSpPr>
          <p:spPr>
            <a:xfrm>
              <a:off x="1419850" y="4397450"/>
              <a:ext cx="28900" cy="34300"/>
            </a:xfrm>
            <a:custGeom>
              <a:avLst/>
              <a:gdLst/>
              <a:ahLst/>
              <a:cxnLst/>
              <a:rect l="l" t="t" r="r" b="b"/>
              <a:pathLst>
                <a:path w="1156" h="1372" extrusionOk="0">
                  <a:moveTo>
                    <a:pt x="364" y="1"/>
                  </a:moveTo>
                  <a:cubicBezTo>
                    <a:pt x="314" y="1"/>
                    <a:pt x="262" y="15"/>
                    <a:pt x="213" y="44"/>
                  </a:cubicBezTo>
                  <a:cubicBezTo>
                    <a:pt x="61" y="105"/>
                    <a:pt x="1" y="348"/>
                    <a:pt x="122" y="469"/>
                  </a:cubicBezTo>
                  <a:cubicBezTo>
                    <a:pt x="274" y="712"/>
                    <a:pt x="426" y="956"/>
                    <a:pt x="578" y="1229"/>
                  </a:cubicBezTo>
                  <a:cubicBezTo>
                    <a:pt x="616" y="1324"/>
                    <a:pt x="714" y="1372"/>
                    <a:pt x="818" y="1372"/>
                  </a:cubicBezTo>
                  <a:cubicBezTo>
                    <a:pt x="881" y="1372"/>
                    <a:pt x="947" y="1355"/>
                    <a:pt x="1004" y="1320"/>
                  </a:cubicBezTo>
                  <a:cubicBezTo>
                    <a:pt x="1095" y="1260"/>
                    <a:pt x="1156" y="1077"/>
                    <a:pt x="1064" y="925"/>
                  </a:cubicBezTo>
                  <a:cubicBezTo>
                    <a:pt x="913" y="652"/>
                    <a:pt x="761" y="408"/>
                    <a:pt x="609" y="165"/>
                  </a:cubicBezTo>
                  <a:cubicBezTo>
                    <a:pt x="567" y="62"/>
                    <a:pt x="470" y="1"/>
                    <a:pt x="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9"/>
            <p:cNvSpPr/>
            <p:nvPr/>
          </p:nvSpPr>
          <p:spPr>
            <a:xfrm>
              <a:off x="1280800" y="4482125"/>
              <a:ext cx="423275" cy="27375"/>
            </a:xfrm>
            <a:custGeom>
              <a:avLst/>
              <a:gdLst/>
              <a:ahLst/>
              <a:cxnLst/>
              <a:rect l="l" t="t" r="r" b="b"/>
              <a:pathLst>
                <a:path w="16931" h="1095" extrusionOk="0">
                  <a:moveTo>
                    <a:pt x="16931" y="0"/>
                  </a:moveTo>
                  <a:lnTo>
                    <a:pt x="31" y="152"/>
                  </a:lnTo>
                  <a:cubicBezTo>
                    <a:pt x="0" y="335"/>
                    <a:pt x="0" y="487"/>
                    <a:pt x="0" y="639"/>
                  </a:cubicBezTo>
                  <a:cubicBezTo>
                    <a:pt x="0" y="943"/>
                    <a:pt x="31" y="1094"/>
                    <a:pt x="31" y="1094"/>
                  </a:cubicBezTo>
                  <a:lnTo>
                    <a:pt x="16779" y="943"/>
                  </a:lnTo>
                  <a:cubicBezTo>
                    <a:pt x="16809" y="791"/>
                    <a:pt x="16809" y="639"/>
                    <a:pt x="16870" y="487"/>
                  </a:cubicBezTo>
                  <a:cubicBezTo>
                    <a:pt x="16900" y="304"/>
                    <a:pt x="16931" y="152"/>
                    <a:pt x="169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9"/>
            <p:cNvSpPr/>
            <p:nvPr/>
          </p:nvSpPr>
          <p:spPr>
            <a:xfrm>
              <a:off x="1487475" y="2871925"/>
              <a:ext cx="663425" cy="1392675"/>
            </a:xfrm>
            <a:custGeom>
              <a:avLst/>
              <a:gdLst/>
              <a:ahLst/>
              <a:cxnLst/>
              <a:rect l="l" t="t" r="r" b="b"/>
              <a:pathLst>
                <a:path w="26537" h="55707" extrusionOk="0">
                  <a:moveTo>
                    <a:pt x="1217" y="0"/>
                  </a:moveTo>
                  <a:cubicBezTo>
                    <a:pt x="1" y="12097"/>
                    <a:pt x="1217" y="55411"/>
                    <a:pt x="1217" y="55411"/>
                  </a:cubicBezTo>
                  <a:cubicBezTo>
                    <a:pt x="1217" y="55411"/>
                    <a:pt x="3579" y="55706"/>
                    <a:pt x="6412" y="55706"/>
                  </a:cubicBezTo>
                  <a:cubicBezTo>
                    <a:pt x="7435" y="55706"/>
                    <a:pt x="8519" y="55668"/>
                    <a:pt x="9576" y="55563"/>
                  </a:cubicBezTo>
                  <a:lnTo>
                    <a:pt x="13162" y="10183"/>
                  </a:lnTo>
                  <a:lnTo>
                    <a:pt x="19241" y="54894"/>
                  </a:lnTo>
                  <a:cubicBezTo>
                    <a:pt x="19903" y="55049"/>
                    <a:pt x="20819" y="55103"/>
                    <a:pt x="21779" y="55103"/>
                  </a:cubicBezTo>
                  <a:cubicBezTo>
                    <a:pt x="24037" y="55103"/>
                    <a:pt x="26536" y="54803"/>
                    <a:pt x="26536" y="54803"/>
                  </a:cubicBezTo>
                  <a:cubicBezTo>
                    <a:pt x="26536" y="54803"/>
                    <a:pt x="25108" y="2736"/>
                    <a:pt x="24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9"/>
            <p:cNvSpPr/>
            <p:nvPr/>
          </p:nvSpPr>
          <p:spPr>
            <a:xfrm>
              <a:off x="1809675" y="2936125"/>
              <a:ext cx="15600" cy="208050"/>
            </a:xfrm>
            <a:custGeom>
              <a:avLst/>
              <a:gdLst/>
              <a:ahLst/>
              <a:cxnLst/>
              <a:rect l="l" t="t" r="r" b="b"/>
              <a:pathLst>
                <a:path w="624" h="8322" extrusionOk="0">
                  <a:moveTo>
                    <a:pt x="597" y="0"/>
                  </a:moveTo>
                  <a:cubicBezTo>
                    <a:pt x="578" y="0"/>
                    <a:pt x="548" y="16"/>
                    <a:pt x="517" y="46"/>
                  </a:cubicBezTo>
                  <a:cubicBezTo>
                    <a:pt x="396" y="1110"/>
                    <a:pt x="335" y="2174"/>
                    <a:pt x="274" y="3238"/>
                  </a:cubicBezTo>
                  <a:cubicBezTo>
                    <a:pt x="183" y="4301"/>
                    <a:pt x="122" y="5365"/>
                    <a:pt x="61" y="6429"/>
                  </a:cubicBezTo>
                  <a:cubicBezTo>
                    <a:pt x="31" y="7037"/>
                    <a:pt x="31" y="7645"/>
                    <a:pt x="1" y="8253"/>
                  </a:cubicBezTo>
                  <a:cubicBezTo>
                    <a:pt x="1" y="8298"/>
                    <a:pt x="31" y="8321"/>
                    <a:pt x="61" y="8321"/>
                  </a:cubicBezTo>
                  <a:cubicBezTo>
                    <a:pt x="92" y="8321"/>
                    <a:pt x="122" y="8298"/>
                    <a:pt x="122" y="8253"/>
                  </a:cubicBezTo>
                  <a:lnTo>
                    <a:pt x="213" y="5061"/>
                  </a:lnTo>
                  <a:lnTo>
                    <a:pt x="457" y="1870"/>
                  </a:lnTo>
                  <a:cubicBezTo>
                    <a:pt x="487" y="1262"/>
                    <a:pt x="578" y="654"/>
                    <a:pt x="609" y="46"/>
                  </a:cubicBezTo>
                  <a:cubicBezTo>
                    <a:pt x="624" y="16"/>
                    <a:pt x="616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9"/>
            <p:cNvSpPr/>
            <p:nvPr/>
          </p:nvSpPr>
          <p:spPr>
            <a:xfrm>
              <a:off x="1814250" y="2925075"/>
              <a:ext cx="48650" cy="132375"/>
            </a:xfrm>
            <a:custGeom>
              <a:avLst/>
              <a:gdLst/>
              <a:ahLst/>
              <a:cxnLst/>
              <a:rect l="l" t="t" r="r" b="b"/>
              <a:pathLst>
                <a:path w="1946" h="5295" extrusionOk="0">
                  <a:moveTo>
                    <a:pt x="1872" y="0"/>
                  </a:moveTo>
                  <a:cubicBezTo>
                    <a:pt x="1853" y="0"/>
                    <a:pt x="1835" y="11"/>
                    <a:pt x="1824" y="32"/>
                  </a:cubicBezTo>
                  <a:cubicBezTo>
                    <a:pt x="1702" y="853"/>
                    <a:pt x="1550" y="1673"/>
                    <a:pt x="1459" y="2464"/>
                  </a:cubicBezTo>
                  <a:cubicBezTo>
                    <a:pt x="1368" y="2859"/>
                    <a:pt x="1337" y="3284"/>
                    <a:pt x="1246" y="3649"/>
                  </a:cubicBezTo>
                  <a:cubicBezTo>
                    <a:pt x="1216" y="3984"/>
                    <a:pt x="1125" y="4379"/>
                    <a:pt x="942" y="4683"/>
                  </a:cubicBezTo>
                  <a:cubicBezTo>
                    <a:pt x="772" y="4967"/>
                    <a:pt x="468" y="5172"/>
                    <a:pt x="130" y="5172"/>
                  </a:cubicBezTo>
                  <a:cubicBezTo>
                    <a:pt x="107" y="5172"/>
                    <a:pt x="84" y="5171"/>
                    <a:pt x="61" y="5169"/>
                  </a:cubicBezTo>
                  <a:cubicBezTo>
                    <a:pt x="0" y="5169"/>
                    <a:pt x="0" y="5260"/>
                    <a:pt x="61" y="5291"/>
                  </a:cubicBezTo>
                  <a:cubicBezTo>
                    <a:pt x="87" y="5293"/>
                    <a:pt x="113" y="5294"/>
                    <a:pt x="139" y="5294"/>
                  </a:cubicBezTo>
                  <a:cubicBezTo>
                    <a:pt x="416" y="5294"/>
                    <a:pt x="690" y="5151"/>
                    <a:pt x="912" y="4956"/>
                  </a:cubicBezTo>
                  <a:cubicBezTo>
                    <a:pt x="1125" y="4683"/>
                    <a:pt x="1246" y="4348"/>
                    <a:pt x="1337" y="3984"/>
                  </a:cubicBezTo>
                  <a:cubicBezTo>
                    <a:pt x="1398" y="3588"/>
                    <a:pt x="1429" y="3193"/>
                    <a:pt x="1520" y="2768"/>
                  </a:cubicBezTo>
                  <a:cubicBezTo>
                    <a:pt x="1581" y="2373"/>
                    <a:pt x="1641" y="1947"/>
                    <a:pt x="1702" y="1521"/>
                  </a:cubicBezTo>
                  <a:cubicBezTo>
                    <a:pt x="1793" y="1035"/>
                    <a:pt x="1854" y="579"/>
                    <a:pt x="1945" y="93"/>
                  </a:cubicBezTo>
                  <a:cubicBezTo>
                    <a:pt x="1945" y="34"/>
                    <a:pt x="1907" y="0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9"/>
            <p:cNvSpPr/>
            <p:nvPr/>
          </p:nvSpPr>
          <p:spPr>
            <a:xfrm>
              <a:off x="1840075" y="3038600"/>
              <a:ext cx="176325" cy="1128225"/>
            </a:xfrm>
            <a:custGeom>
              <a:avLst/>
              <a:gdLst/>
              <a:ahLst/>
              <a:cxnLst/>
              <a:rect l="l" t="t" r="r" b="b"/>
              <a:pathLst>
                <a:path w="7053" h="45129" extrusionOk="0">
                  <a:moveTo>
                    <a:pt x="51" y="0"/>
                  </a:moveTo>
                  <a:cubicBezTo>
                    <a:pt x="21" y="0"/>
                    <a:pt x="0" y="15"/>
                    <a:pt x="0" y="50"/>
                  </a:cubicBezTo>
                  <a:cubicBezTo>
                    <a:pt x="456" y="2999"/>
                    <a:pt x="912" y="5917"/>
                    <a:pt x="1338" y="8835"/>
                  </a:cubicBezTo>
                  <a:lnTo>
                    <a:pt x="2706" y="17619"/>
                  </a:lnTo>
                  <a:cubicBezTo>
                    <a:pt x="3131" y="20537"/>
                    <a:pt x="3618" y="23516"/>
                    <a:pt x="4043" y="26434"/>
                  </a:cubicBezTo>
                  <a:lnTo>
                    <a:pt x="5441" y="35218"/>
                  </a:lnTo>
                  <a:lnTo>
                    <a:pt x="6779" y="43972"/>
                  </a:lnTo>
                  <a:cubicBezTo>
                    <a:pt x="6839" y="44367"/>
                    <a:pt x="6900" y="44702"/>
                    <a:pt x="6961" y="45097"/>
                  </a:cubicBezTo>
                  <a:cubicBezTo>
                    <a:pt x="6961" y="45118"/>
                    <a:pt x="6973" y="45128"/>
                    <a:pt x="6987" y="45128"/>
                  </a:cubicBezTo>
                  <a:cubicBezTo>
                    <a:pt x="7014" y="45128"/>
                    <a:pt x="7052" y="45095"/>
                    <a:pt x="7052" y="45036"/>
                  </a:cubicBezTo>
                  <a:cubicBezTo>
                    <a:pt x="6596" y="42118"/>
                    <a:pt x="6140" y="39200"/>
                    <a:pt x="5745" y="36282"/>
                  </a:cubicBezTo>
                  <a:lnTo>
                    <a:pt x="4377" y="27498"/>
                  </a:lnTo>
                  <a:cubicBezTo>
                    <a:pt x="3922" y="24580"/>
                    <a:pt x="3466" y="21601"/>
                    <a:pt x="3010" y="18683"/>
                  </a:cubicBezTo>
                  <a:lnTo>
                    <a:pt x="1642" y="9899"/>
                  </a:lnTo>
                  <a:lnTo>
                    <a:pt x="274" y="1114"/>
                  </a:lnTo>
                  <a:cubicBezTo>
                    <a:pt x="213" y="750"/>
                    <a:pt x="152" y="385"/>
                    <a:pt x="122" y="20"/>
                  </a:cubicBezTo>
                  <a:cubicBezTo>
                    <a:pt x="97" y="7"/>
                    <a:pt x="72" y="0"/>
                    <a:pt x="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9"/>
            <p:cNvSpPr/>
            <p:nvPr/>
          </p:nvSpPr>
          <p:spPr>
            <a:xfrm>
              <a:off x="1555875" y="2901175"/>
              <a:ext cx="34225" cy="1284050"/>
            </a:xfrm>
            <a:custGeom>
              <a:avLst/>
              <a:gdLst/>
              <a:ahLst/>
              <a:cxnLst/>
              <a:rect l="l" t="t" r="r" b="b"/>
              <a:pathLst>
                <a:path w="1369" h="51362" extrusionOk="0">
                  <a:moveTo>
                    <a:pt x="1307" y="0"/>
                  </a:moveTo>
                  <a:cubicBezTo>
                    <a:pt x="1277" y="0"/>
                    <a:pt x="1247" y="15"/>
                    <a:pt x="1247" y="46"/>
                  </a:cubicBezTo>
                  <a:cubicBezTo>
                    <a:pt x="1095" y="6733"/>
                    <a:pt x="943" y="13420"/>
                    <a:pt x="760" y="20107"/>
                  </a:cubicBezTo>
                  <a:cubicBezTo>
                    <a:pt x="608" y="26764"/>
                    <a:pt x="456" y="33390"/>
                    <a:pt x="274" y="40046"/>
                  </a:cubicBezTo>
                  <a:cubicBezTo>
                    <a:pt x="183" y="43815"/>
                    <a:pt x="92" y="47585"/>
                    <a:pt x="0" y="51293"/>
                  </a:cubicBezTo>
                  <a:cubicBezTo>
                    <a:pt x="0" y="51338"/>
                    <a:pt x="31" y="51361"/>
                    <a:pt x="61" y="51361"/>
                  </a:cubicBezTo>
                  <a:cubicBezTo>
                    <a:pt x="92" y="51361"/>
                    <a:pt x="122" y="51338"/>
                    <a:pt x="122" y="51293"/>
                  </a:cubicBezTo>
                  <a:cubicBezTo>
                    <a:pt x="274" y="44606"/>
                    <a:pt x="426" y="37919"/>
                    <a:pt x="608" y="31232"/>
                  </a:cubicBezTo>
                  <a:cubicBezTo>
                    <a:pt x="760" y="24575"/>
                    <a:pt x="912" y="17949"/>
                    <a:pt x="1095" y="11292"/>
                  </a:cubicBezTo>
                  <a:cubicBezTo>
                    <a:pt x="1186" y="7523"/>
                    <a:pt x="1307" y="3754"/>
                    <a:pt x="1368" y="46"/>
                  </a:cubicBezTo>
                  <a:cubicBezTo>
                    <a:pt x="1368" y="15"/>
                    <a:pt x="1338" y="0"/>
                    <a:pt x="13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9"/>
            <p:cNvSpPr/>
            <p:nvPr/>
          </p:nvSpPr>
          <p:spPr>
            <a:xfrm>
              <a:off x="1949500" y="4150800"/>
              <a:ext cx="215075" cy="119525"/>
            </a:xfrm>
            <a:custGeom>
              <a:avLst/>
              <a:gdLst/>
              <a:ahLst/>
              <a:cxnLst/>
              <a:rect l="l" t="t" r="r" b="b"/>
              <a:pathLst>
                <a:path w="8603" h="4781" extrusionOk="0">
                  <a:moveTo>
                    <a:pt x="8602" y="1"/>
                  </a:moveTo>
                  <a:cubicBezTo>
                    <a:pt x="7543" y="254"/>
                    <a:pt x="5972" y="330"/>
                    <a:pt x="4462" y="330"/>
                  </a:cubicBezTo>
                  <a:cubicBezTo>
                    <a:pt x="2161" y="330"/>
                    <a:pt x="1" y="153"/>
                    <a:pt x="0" y="153"/>
                  </a:cubicBezTo>
                  <a:lnTo>
                    <a:pt x="0" y="153"/>
                  </a:lnTo>
                  <a:lnTo>
                    <a:pt x="487" y="4591"/>
                  </a:lnTo>
                  <a:cubicBezTo>
                    <a:pt x="1733" y="4730"/>
                    <a:pt x="2898" y="4781"/>
                    <a:pt x="3935" y="4781"/>
                  </a:cubicBezTo>
                  <a:cubicBezTo>
                    <a:pt x="6739" y="4781"/>
                    <a:pt x="8602" y="4408"/>
                    <a:pt x="8602" y="4408"/>
                  </a:cubicBezTo>
                  <a:lnTo>
                    <a:pt x="86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9"/>
            <p:cNvSpPr/>
            <p:nvPr/>
          </p:nvSpPr>
          <p:spPr>
            <a:xfrm>
              <a:off x="1509525" y="4160675"/>
              <a:ext cx="231025" cy="112200"/>
            </a:xfrm>
            <a:custGeom>
              <a:avLst/>
              <a:gdLst/>
              <a:ahLst/>
              <a:cxnLst/>
              <a:rect l="l" t="t" r="r" b="b"/>
              <a:pathLst>
                <a:path w="9241" h="4488" extrusionOk="0">
                  <a:moveTo>
                    <a:pt x="0" y="1"/>
                  </a:moveTo>
                  <a:lnTo>
                    <a:pt x="152" y="4165"/>
                  </a:lnTo>
                  <a:cubicBezTo>
                    <a:pt x="955" y="4410"/>
                    <a:pt x="2342" y="4488"/>
                    <a:pt x="3776" y="4488"/>
                  </a:cubicBezTo>
                  <a:cubicBezTo>
                    <a:pt x="6255" y="4488"/>
                    <a:pt x="8876" y="4256"/>
                    <a:pt x="8876" y="4256"/>
                  </a:cubicBezTo>
                  <a:lnTo>
                    <a:pt x="9241" y="92"/>
                  </a:lnTo>
                  <a:lnTo>
                    <a:pt x="9241" y="92"/>
                  </a:lnTo>
                  <a:cubicBezTo>
                    <a:pt x="7900" y="226"/>
                    <a:pt x="6548" y="274"/>
                    <a:pt x="5308" y="274"/>
                  </a:cubicBezTo>
                  <a:cubicBezTo>
                    <a:pt x="2333" y="27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9"/>
            <p:cNvSpPr/>
            <p:nvPr/>
          </p:nvSpPr>
          <p:spPr>
            <a:xfrm>
              <a:off x="1093100" y="1825125"/>
              <a:ext cx="182400" cy="140850"/>
            </a:xfrm>
            <a:custGeom>
              <a:avLst/>
              <a:gdLst/>
              <a:ahLst/>
              <a:cxnLst/>
              <a:rect l="l" t="t" r="r" b="b"/>
              <a:pathLst>
                <a:path w="7296" h="5634" extrusionOk="0">
                  <a:moveTo>
                    <a:pt x="1750" y="0"/>
                  </a:moveTo>
                  <a:cubicBezTo>
                    <a:pt x="1724" y="0"/>
                    <a:pt x="1698" y="6"/>
                    <a:pt x="1672" y="17"/>
                  </a:cubicBezTo>
                  <a:cubicBezTo>
                    <a:pt x="1156" y="230"/>
                    <a:pt x="1946" y="2236"/>
                    <a:pt x="1915" y="2236"/>
                  </a:cubicBezTo>
                  <a:cubicBezTo>
                    <a:pt x="1829" y="2208"/>
                    <a:pt x="1121" y="853"/>
                    <a:pt x="709" y="853"/>
                  </a:cubicBezTo>
                  <a:cubicBezTo>
                    <a:pt x="685" y="853"/>
                    <a:pt x="661" y="858"/>
                    <a:pt x="639" y="868"/>
                  </a:cubicBezTo>
                  <a:cubicBezTo>
                    <a:pt x="0" y="1172"/>
                    <a:pt x="1642" y="3878"/>
                    <a:pt x="1946" y="4182"/>
                  </a:cubicBezTo>
                  <a:cubicBezTo>
                    <a:pt x="2250" y="4485"/>
                    <a:pt x="3162" y="4485"/>
                    <a:pt x="3648" y="4759"/>
                  </a:cubicBezTo>
                  <a:cubicBezTo>
                    <a:pt x="4104" y="5033"/>
                    <a:pt x="4104" y="5428"/>
                    <a:pt x="4408" y="5580"/>
                  </a:cubicBezTo>
                  <a:cubicBezTo>
                    <a:pt x="4477" y="5617"/>
                    <a:pt x="4588" y="5634"/>
                    <a:pt x="4726" y="5634"/>
                  </a:cubicBezTo>
                  <a:cubicBezTo>
                    <a:pt x="5372" y="5634"/>
                    <a:pt x="6610" y="5267"/>
                    <a:pt x="6961" y="4941"/>
                  </a:cubicBezTo>
                  <a:cubicBezTo>
                    <a:pt x="7295" y="4577"/>
                    <a:pt x="6931" y="3148"/>
                    <a:pt x="6353" y="2814"/>
                  </a:cubicBezTo>
                  <a:cubicBezTo>
                    <a:pt x="5776" y="2479"/>
                    <a:pt x="4925" y="2601"/>
                    <a:pt x="4833" y="2540"/>
                  </a:cubicBezTo>
                  <a:cubicBezTo>
                    <a:pt x="4773" y="2510"/>
                    <a:pt x="5016" y="564"/>
                    <a:pt x="4651" y="534"/>
                  </a:cubicBezTo>
                  <a:cubicBezTo>
                    <a:pt x="4256" y="534"/>
                    <a:pt x="3952" y="2084"/>
                    <a:pt x="3922" y="2084"/>
                  </a:cubicBezTo>
                  <a:cubicBezTo>
                    <a:pt x="3892" y="2084"/>
                    <a:pt x="3744" y="229"/>
                    <a:pt x="3217" y="229"/>
                  </a:cubicBezTo>
                  <a:cubicBezTo>
                    <a:pt x="3209" y="229"/>
                    <a:pt x="3201" y="229"/>
                    <a:pt x="3192" y="230"/>
                  </a:cubicBezTo>
                  <a:cubicBezTo>
                    <a:pt x="2675" y="321"/>
                    <a:pt x="3010" y="2236"/>
                    <a:pt x="2918" y="2236"/>
                  </a:cubicBezTo>
                  <a:cubicBezTo>
                    <a:pt x="2861" y="2236"/>
                    <a:pt x="2278" y="0"/>
                    <a:pt x="1750" y="0"/>
                  </a:cubicBezTo>
                  <a:close/>
                </a:path>
              </a:pathLst>
            </a:custGeom>
            <a:solidFill>
              <a:srgbClr val="F0B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9"/>
            <p:cNvSpPr/>
            <p:nvPr/>
          </p:nvSpPr>
          <p:spPr>
            <a:xfrm>
              <a:off x="2204825" y="1866975"/>
              <a:ext cx="167200" cy="178975"/>
            </a:xfrm>
            <a:custGeom>
              <a:avLst/>
              <a:gdLst/>
              <a:ahLst/>
              <a:cxnLst/>
              <a:rect l="l" t="t" r="r" b="b"/>
              <a:pathLst>
                <a:path w="6688" h="7159" extrusionOk="0">
                  <a:moveTo>
                    <a:pt x="4599" y="0"/>
                  </a:moveTo>
                  <a:cubicBezTo>
                    <a:pt x="3949" y="0"/>
                    <a:pt x="3222" y="2629"/>
                    <a:pt x="3222" y="2629"/>
                  </a:cubicBezTo>
                  <a:cubicBezTo>
                    <a:pt x="3222" y="2629"/>
                    <a:pt x="3617" y="106"/>
                    <a:pt x="3101" y="15"/>
                  </a:cubicBezTo>
                  <a:cubicBezTo>
                    <a:pt x="3089" y="13"/>
                    <a:pt x="3077" y="12"/>
                    <a:pt x="3065" y="12"/>
                  </a:cubicBezTo>
                  <a:cubicBezTo>
                    <a:pt x="2426" y="12"/>
                    <a:pt x="2245" y="3251"/>
                    <a:pt x="1976" y="4027"/>
                  </a:cubicBezTo>
                  <a:cubicBezTo>
                    <a:pt x="1876" y="3502"/>
                    <a:pt x="1220" y="2832"/>
                    <a:pt x="737" y="2832"/>
                  </a:cubicBezTo>
                  <a:cubicBezTo>
                    <a:pt x="633" y="2832"/>
                    <a:pt x="537" y="2863"/>
                    <a:pt x="456" y="2933"/>
                  </a:cubicBezTo>
                  <a:cubicBezTo>
                    <a:pt x="0" y="3359"/>
                    <a:pt x="1733" y="5760"/>
                    <a:pt x="1581" y="6277"/>
                  </a:cubicBezTo>
                  <a:lnTo>
                    <a:pt x="4073" y="7158"/>
                  </a:lnTo>
                  <a:cubicBezTo>
                    <a:pt x="4073" y="7158"/>
                    <a:pt x="5320" y="6094"/>
                    <a:pt x="5380" y="4240"/>
                  </a:cubicBezTo>
                  <a:cubicBezTo>
                    <a:pt x="6080" y="3450"/>
                    <a:pt x="6687" y="2295"/>
                    <a:pt x="6414" y="2082"/>
                  </a:cubicBezTo>
                  <a:cubicBezTo>
                    <a:pt x="6400" y="2073"/>
                    <a:pt x="6383" y="2068"/>
                    <a:pt x="6363" y="2068"/>
                  </a:cubicBezTo>
                  <a:cubicBezTo>
                    <a:pt x="6009" y="2068"/>
                    <a:pt x="4833" y="3571"/>
                    <a:pt x="4833" y="3571"/>
                  </a:cubicBezTo>
                  <a:cubicBezTo>
                    <a:pt x="4833" y="3571"/>
                    <a:pt x="6201" y="1261"/>
                    <a:pt x="5745" y="988"/>
                  </a:cubicBezTo>
                  <a:cubicBezTo>
                    <a:pt x="5720" y="973"/>
                    <a:pt x="5693" y="965"/>
                    <a:pt x="5664" y="965"/>
                  </a:cubicBezTo>
                  <a:cubicBezTo>
                    <a:pt x="5165" y="965"/>
                    <a:pt x="4134" y="3055"/>
                    <a:pt x="4134" y="3055"/>
                  </a:cubicBezTo>
                  <a:cubicBezTo>
                    <a:pt x="4134" y="3055"/>
                    <a:pt x="5320" y="228"/>
                    <a:pt x="4681" y="15"/>
                  </a:cubicBezTo>
                  <a:cubicBezTo>
                    <a:pt x="4654" y="5"/>
                    <a:pt x="4627" y="0"/>
                    <a:pt x="4599" y="0"/>
                  </a:cubicBezTo>
                  <a:close/>
                </a:path>
              </a:pathLst>
            </a:custGeom>
            <a:solidFill>
              <a:srgbClr val="F0B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9"/>
            <p:cNvSpPr/>
            <p:nvPr/>
          </p:nvSpPr>
          <p:spPr>
            <a:xfrm>
              <a:off x="1957100" y="1991950"/>
              <a:ext cx="391375" cy="593600"/>
            </a:xfrm>
            <a:custGeom>
              <a:avLst/>
              <a:gdLst/>
              <a:ahLst/>
              <a:cxnLst/>
              <a:rect l="l" t="t" r="r" b="b"/>
              <a:pathLst>
                <a:path w="15655" h="23744" extrusionOk="0">
                  <a:moveTo>
                    <a:pt x="183" y="1"/>
                  </a:moveTo>
                  <a:cubicBezTo>
                    <a:pt x="183" y="1"/>
                    <a:pt x="0" y="16536"/>
                    <a:pt x="2493" y="20761"/>
                  </a:cubicBezTo>
                  <a:cubicBezTo>
                    <a:pt x="3662" y="22719"/>
                    <a:pt x="5537" y="23744"/>
                    <a:pt x="7329" y="23744"/>
                  </a:cubicBezTo>
                  <a:cubicBezTo>
                    <a:pt x="9405" y="23744"/>
                    <a:pt x="11371" y="22371"/>
                    <a:pt x="12007" y="19485"/>
                  </a:cubicBezTo>
                  <a:cubicBezTo>
                    <a:pt x="12675" y="16354"/>
                    <a:pt x="15654" y="2372"/>
                    <a:pt x="15350" y="1582"/>
                  </a:cubicBezTo>
                  <a:cubicBezTo>
                    <a:pt x="15034" y="822"/>
                    <a:pt x="13195" y="341"/>
                    <a:pt x="11754" y="341"/>
                  </a:cubicBezTo>
                  <a:cubicBezTo>
                    <a:pt x="11118" y="341"/>
                    <a:pt x="10560" y="435"/>
                    <a:pt x="10244" y="639"/>
                  </a:cubicBezTo>
                  <a:cubicBezTo>
                    <a:pt x="9605" y="1034"/>
                    <a:pt x="6596" y="15168"/>
                    <a:pt x="6596" y="15168"/>
                  </a:cubicBezTo>
                  <a:cubicBezTo>
                    <a:pt x="6596" y="15168"/>
                    <a:pt x="3587" y="943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1636425" y="1855950"/>
              <a:ext cx="287250" cy="135975"/>
            </a:xfrm>
            <a:custGeom>
              <a:avLst/>
              <a:gdLst/>
              <a:ahLst/>
              <a:cxnLst/>
              <a:rect l="l" t="t" r="r" b="b"/>
              <a:pathLst>
                <a:path w="11490" h="5439" extrusionOk="0">
                  <a:moveTo>
                    <a:pt x="9768" y="0"/>
                  </a:moveTo>
                  <a:cubicBezTo>
                    <a:pt x="9516" y="0"/>
                    <a:pt x="9262" y="36"/>
                    <a:pt x="9028" y="91"/>
                  </a:cubicBezTo>
                  <a:cubicBezTo>
                    <a:pt x="8298" y="243"/>
                    <a:pt x="7660" y="547"/>
                    <a:pt x="7052" y="973"/>
                  </a:cubicBezTo>
                  <a:cubicBezTo>
                    <a:pt x="6809" y="1125"/>
                    <a:pt x="6596" y="1307"/>
                    <a:pt x="6292" y="1338"/>
                  </a:cubicBezTo>
                  <a:cubicBezTo>
                    <a:pt x="6260" y="1344"/>
                    <a:pt x="6227" y="1347"/>
                    <a:pt x="6194" y="1347"/>
                  </a:cubicBezTo>
                  <a:cubicBezTo>
                    <a:pt x="5923" y="1347"/>
                    <a:pt x="5652" y="1139"/>
                    <a:pt x="5380" y="1003"/>
                  </a:cubicBezTo>
                  <a:cubicBezTo>
                    <a:pt x="4660" y="580"/>
                    <a:pt x="3837" y="363"/>
                    <a:pt x="3013" y="363"/>
                  </a:cubicBezTo>
                  <a:cubicBezTo>
                    <a:pt x="2654" y="363"/>
                    <a:pt x="2296" y="404"/>
                    <a:pt x="1946" y="486"/>
                  </a:cubicBezTo>
                  <a:cubicBezTo>
                    <a:pt x="1368" y="578"/>
                    <a:pt x="760" y="851"/>
                    <a:pt x="426" y="1338"/>
                  </a:cubicBezTo>
                  <a:cubicBezTo>
                    <a:pt x="92" y="1824"/>
                    <a:pt x="0" y="2493"/>
                    <a:pt x="274" y="2979"/>
                  </a:cubicBezTo>
                  <a:cubicBezTo>
                    <a:pt x="548" y="3496"/>
                    <a:pt x="1064" y="3860"/>
                    <a:pt x="1642" y="3891"/>
                  </a:cubicBezTo>
                  <a:cubicBezTo>
                    <a:pt x="1368" y="4012"/>
                    <a:pt x="1186" y="4316"/>
                    <a:pt x="1186" y="4590"/>
                  </a:cubicBezTo>
                  <a:cubicBezTo>
                    <a:pt x="1186" y="4863"/>
                    <a:pt x="1368" y="5107"/>
                    <a:pt x="1642" y="5228"/>
                  </a:cubicBezTo>
                  <a:cubicBezTo>
                    <a:pt x="2052" y="5381"/>
                    <a:pt x="2476" y="5438"/>
                    <a:pt x="2907" y="5438"/>
                  </a:cubicBezTo>
                  <a:cubicBezTo>
                    <a:pt x="4101" y="5438"/>
                    <a:pt x="5351" y="4999"/>
                    <a:pt x="6535" y="4955"/>
                  </a:cubicBezTo>
                  <a:cubicBezTo>
                    <a:pt x="7660" y="4955"/>
                    <a:pt x="8785" y="4955"/>
                    <a:pt x="9849" y="5259"/>
                  </a:cubicBezTo>
                  <a:cubicBezTo>
                    <a:pt x="10153" y="5137"/>
                    <a:pt x="10335" y="4894"/>
                    <a:pt x="10396" y="4590"/>
                  </a:cubicBezTo>
                  <a:cubicBezTo>
                    <a:pt x="10426" y="4286"/>
                    <a:pt x="10305" y="4012"/>
                    <a:pt x="10031" y="3830"/>
                  </a:cubicBezTo>
                  <a:cubicBezTo>
                    <a:pt x="10548" y="3374"/>
                    <a:pt x="11034" y="2857"/>
                    <a:pt x="11247" y="2249"/>
                  </a:cubicBezTo>
                  <a:cubicBezTo>
                    <a:pt x="11490" y="1641"/>
                    <a:pt x="11460" y="851"/>
                    <a:pt x="10943" y="395"/>
                  </a:cubicBezTo>
                  <a:cubicBezTo>
                    <a:pt x="10635" y="106"/>
                    <a:pt x="10204" y="0"/>
                    <a:pt x="9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9"/>
            <p:cNvSpPr/>
            <p:nvPr/>
          </p:nvSpPr>
          <p:spPr>
            <a:xfrm>
              <a:off x="1503450" y="1960800"/>
              <a:ext cx="614000" cy="983450"/>
            </a:xfrm>
            <a:custGeom>
              <a:avLst/>
              <a:gdLst/>
              <a:ahLst/>
              <a:cxnLst/>
              <a:rect l="l" t="t" r="r" b="b"/>
              <a:pathLst>
                <a:path w="24560" h="39338" extrusionOk="0">
                  <a:moveTo>
                    <a:pt x="8906" y="1"/>
                  </a:moveTo>
                  <a:lnTo>
                    <a:pt x="4347" y="1338"/>
                  </a:lnTo>
                  <a:lnTo>
                    <a:pt x="0" y="37934"/>
                  </a:lnTo>
                  <a:cubicBezTo>
                    <a:pt x="2111" y="38862"/>
                    <a:pt x="6863" y="39338"/>
                    <a:pt x="11638" y="39338"/>
                  </a:cubicBezTo>
                  <a:cubicBezTo>
                    <a:pt x="17657" y="39338"/>
                    <a:pt x="23712" y="38582"/>
                    <a:pt x="24560" y="37023"/>
                  </a:cubicBezTo>
                  <a:lnTo>
                    <a:pt x="18329" y="1277"/>
                  </a:lnTo>
                  <a:lnTo>
                    <a:pt x="135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9"/>
            <p:cNvSpPr/>
            <p:nvPr/>
          </p:nvSpPr>
          <p:spPr>
            <a:xfrm>
              <a:off x="1966225" y="2037250"/>
              <a:ext cx="90450" cy="507200"/>
            </a:xfrm>
            <a:custGeom>
              <a:avLst/>
              <a:gdLst/>
              <a:ahLst/>
              <a:cxnLst/>
              <a:rect l="l" t="t" r="r" b="b"/>
              <a:pathLst>
                <a:path w="3618" h="20288" extrusionOk="0">
                  <a:moveTo>
                    <a:pt x="70" y="1"/>
                  </a:moveTo>
                  <a:cubicBezTo>
                    <a:pt x="37" y="1"/>
                    <a:pt x="0" y="23"/>
                    <a:pt x="0" y="73"/>
                  </a:cubicBezTo>
                  <a:cubicBezTo>
                    <a:pt x="456" y="2687"/>
                    <a:pt x="912" y="5362"/>
                    <a:pt x="1368" y="7976"/>
                  </a:cubicBezTo>
                  <a:lnTo>
                    <a:pt x="2736" y="15849"/>
                  </a:lnTo>
                  <a:cubicBezTo>
                    <a:pt x="3009" y="17308"/>
                    <a:pt x="3222" y="18767"/>
                    <a:pt x="3496" y="20256"/>
                  </a:cubicBezTo>
                  <a:cubicBezTo>
                    <a:pt x="3496" y="20278"/>
                    <a:pt x="3511" y="20288"/>
                    <a:pt x="3531" y="20288"/>
                  </a:cubicBezTo>
                  <a:cubicBezTo>
                    <a:pt x="3567" y="20288"/>
                    <a:pt x="3617" y="20254"/>
                    <a:pt x="3617" y="20195"/>
                  </a:cubicBezTo>
                  <a:cubicBezTo>
                    <a:pt x="3161" y="17581"/>
                    <a:pt x="2705" y="14937"/>
                    <a:pt x="2249" y="12292"/>
                  </a:cubicBezTo>
                  <a:lnTo>
                    <a:pt x="882" y="4450"/>
                  </a:lnTo>
                  <a:cubicBezTo>
                    <a:pt x="608" y="2961"/>
                    <a:pt x="395" y="1502"/>
                    <a:pt x="122" y="43"/>
                  </a:cubicBezTo>
                  <a:cubicBezTo>
                    <a:pt x="122" y="16"/>
                    <a:pt x="97" y="1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9"/>
            <p:cNvSpPr/>
            <p:nvPr/>
          </p:nvSpPr>
          <p:spPr>
            <a:xfrm>
              <a:off x="1573550" y="2200025"/>
              <a:ext cx="93950" cy="116725"/>
            </a:xfrm>
            <a:custGeom>
              <a:avLst/>
              <a:gdLst/>
              <a:ahLst/>
              <a:cxnLst/>
              <a:rect l="l" t="t" r="r" b="b"/>
              <a:pathLst>
                <a:path w="3758" h="4669" extrusionOk="0">
                  <a:moveTo>
                    <a:pt x="3685" y="0"/>
                  </a:moveTo>
                  <a:cubicBezTo>
                    <a:pt x="3680" y="0"/>
                    <a:pt x="3675" y="2"/>
                    <a:pt x="3670" y="6"/>
                  </a:cubicBezTo>
                  <a:cubicBezTo>
                    <a:pt x="3154" y="553"/>
                    <a:pt x="2728" y="1131"/>
                    <a:pt x="2272" y="1739"/>
                  </a:cubicBezTo>
                  <a:cubicBezTo>
                    <a:pt x="1756" y="2347"/>
                    <a:pt x="1300" y="2955"/>
                    <a:pt x="813" y="3563"/>
                  </a:cubicBezTo>
                  <a:lnTo>
                    <a:pt x="23" y="4566"/>
                  </a:lnTo>
                  <a:cubicBezTo>
                    <a:pt x="0" y="4634"/>
                    <a:pt x="12" y="4668"/>
                    <a:pt x="32" y="4668"/>
                  </a:cubicBezTo>
                  <a:cubicBezTo>
                    <a:pt x="38" y="4668"/>
                    <a:pt x="46" y="4664"/>
                    <a:pt x="53" y="4657"/>
                  </a:cubicBezTo>
                  <a:cubicBezTo>
                    <a:pt x="540" y="4049"/>
                    <a:pt x="996" y="3441"/>
                    <a:pt x="1512" y="2833"/>
                  </a:cubicBezTo>
                  <a:cubicBezTo>
                    <a:pt x="1968" y="2225"/>
                    <a:pt x="2394" y="1648"/>
                    <a:pt x="2911" y="1040"/>
                  </a:cubicBezTo>
                  <a:cubicBezTo>
                    <a:pt x="3154" y="736"/>
                    <a:pt x="3427" y="401"/>
                    <a:pt x="3731" y="98"/>
                  </a:cubicBezTo>
                  <a:cubicBezTo>
                    <a:pt x="3757" y="71"/>
                    <a:pt x="3716" y="0"/>
                    <a:pt x="36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9"/>
            <p:cNvSpPr/>
            <p:nvPr/>
          </p:nvSpPr>
          <p:spPr>
            <a:xfrm>
              <a:off x="1634900" y="2213700"/>
              <a:ext cx="52900" cy="24500"/>
            </a:xfrm>
            <a:custGeom>
              <a:avLst/>
              <a:gdLst/>
              <a:ahLst/>
              <a:cxnLst/>
              <a:rect l="l" t="t" r="r" b="b"/>
              <a:pathLst>
                <a:path w="2116" h="980" extrusionOk="0">
                  <a:moveTo>
                    <a:pt x="2022" y="0"/>
                  </a:moveTo>
                  <a:cubicBezTo>
                    <a:pt x="2016" y="0"/>
                    <a:pt x="2011" y="2"/>
                    <a:pt x="2007" y="6"/>
                  </a:cubicBezTo>
                  <a:cubicBezTo>
                    <a:pt x="1399" y="341"/>
                    <a:pt x="761" y="645"/>
                    <a:pt x="61" y="888"/>
                  </a:cubicBezTo>
                  <a:cubicBezTo>
                    <a:pt x="1" y="918"/>
                    <a:pt x="31" y="979"/>
                    <a:pt x="92" y="979"/>
                  </a:cubicBezTo>
                  <a:cubicBezTo>
                    <a:pt x="791" y="766"/>
                    <a:pt x="1429" y="462"/>
                    <a:pt x="2037" y="128"/>
                  </a:cubicBezTo>
                  <a:cubicBezTo>
                    <a:pt x="2116" y="76"/>
                    <a:pt x="2059" y="0"/>
                    <a:pt x="20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9"/>
            <p:cNvSpPr/>
            <p:nvPr/>
          </p:nvSpPr>
          <p:spPr>
            <a:xfrm>
              <a:off x="1596900" y="2481325"/>
              <a:ext cx="43350" cy="25875"/>
            </a:xfrm>
            <a:custGeom>
              <a:avLst/>
              <a:gdLst/>
              <a:ahLst/>
              <a:cxnLst/>
              <a:rect l="l" t="t" r="r" b="b"/>
              <a:pathLst>
                <a:path w="1734" h="1035" extrusionOk="0">
                  <a:moveTo>
                    <a:pt x="153" y="1"/>
                  </a:moveTo>
                  <a:cubicBezTo>
                    <a:pt x="62" y="1"/>
                    <a:pt x="1" y="92"/>
                    <a:pt x="31" y="122"/>
                  </a:cubicBezTo>
                  <a:cubicBezTo>
                    <a:pt x="457" y="578"/>
                    <a:pt x="1034" y="913"/>
                    <a:pt x="1673" y="1034"/>
                  </a:cubicBezTo>
                  <a:cubicBezTo>
                    <a:pt x="1733" y="1034"/>
                    <a:pt x="1733" y="973"/>
                    <a:pt x="1703" y="913"/>
                  </a:cubicBezTo>
                  <a:cubicBezTo>
                    <a:pt x="1095" y="821"/>
                    <a:pt x="518" y="457"/>
                    <a:pt x="1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9"/>
            <p:cNvSpPr/>
            <p:nvPr/>
          </p:nvSpPr>
          <p:spPr>
            <a:xfrm>
              <a:off x="1593100" y="2495775"/>
              <a:ext cx="78300" cy="60050"/>
            </a:xfrm>
            <a:custGeom>
              <a:avLst/>
              <a:gdLst/>
              <a:ahLst/>
              <a:cxnLst/>
              <a:rect l="l" t="t" r="r" b="b"/>
              <a:pathLst>
                <a:path w="3132" h="2402" extrusionOk="0">
                  <a:moveTo>
                    <a:pt x="122" y="0"/>
                  </a:moveTo>
                  <a:cubicBezTo>
                    <a:pt x="122" y="0"/>
                    <a:pt x="1" y="31"/>
                    <a:pt x="31" y="91"/>
                  </a:cubicBezTo>
                  <a:cubicBezTo>
                    <a:pt x="518" y="1003"/>
                    <a:pt x="1338" y="1702"/>
                    <a:pt x="2281" y="2128"/>
                  </a:cubicBezTo>
                  <a:cubicBezTo>
                    <a:pt x="2524" y="2249"/>
                    <a:pt x="2797" y="2310"/>
                    <a:pt x="3071" y="2401"/>
                  </a:cubicBezTo>
                  <a:cubicBezTo>
                    <a:pt x="3132" y="2401"/>
                    <a:pt x="3132" y="2310"/>
                    <a:pt x="3101" y="2280"/>
                  </a:cubicBezTo>
                  <a:cubicBezTo>
                    <a:pt x="2129" y="2067"/>
                    <a:pt x="1247" y="1520"/>
                    <a:pt x="609" y="730"/>
                  </a:cubicBezTo>
                  <a:cubicBezTo>
                    <a:pt x="426" y="487"/>
                    <a:pt x="244" y="274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9"/>
            <p:cNvSpPr/>
            <p:nvPr/>
          </p:nvSpPr>
          <p:spPr>
            <a:xfrm>
              <a:off x="1167575" y="1929325"/>
              <a:ext cx="444550" cy="555325"/>
            </a:xfrm>
            <a:custGeom>
              <a:avLst/>
              <a:gdLst/>
              <a:ahLst/>
              <a:cxnLst/>
              <a:rect l="l" t="t" r="r" b="b"/>
              <a:pathLst>
                <a:path w="17782" h="22213" extrusionOk="0">
                  <a:moveTo>
                    <a:pt x="3647" y="0"/>
                  </a:moveTo>
                  <a:cubicBezTo>
                    <a:pt x="2408" y="0"/>
                    <a:pt x="616" y="523"/>
                    <a:pt x="335" y="1108"/>
                  </a:cubicBezTo>
                  <a:cubicBezTo>
                    <a:pt x="0" y="1928"/>
                    <a:pt x="2158" y="15029"/>
                    <a:pt x="2766" y="18342"/>
                  </a:cubicBezTo>
                  <a:cubicBezTo>
                    <a:pt x="3304" y="21085"/>
                    <a:pt x="5164" y="22212"/>
                    <a:pt x="7126" y="22212"/>
                  </a:cubicBezTo>
                  <a:cubicBezTo>
                    <a:pt x="8382" y="22212"/>
                    <a:pt x="9680" y="21751"/>
                    <a:pt x="10700" y="20956"/>
                  </a:cubicBezTo>
                  <a:cubicBezTo>
                    <a:pt x="13800" y="18524"/>
                    <a:pt x="16991" y="14695"/>
                    <a:pt x="16991" y="14695"/>
                  </a:cubicBezTo>
                  <a:lnTo>
                    <a:pt x="17782" y="2597"/>
                  </a:lnTo>
                  <a:lnTo>
                    <a:pt x="17782" y="2597"/>
                  </a:lnTo>
                  <a:cubicBezTo>
                    <a:pt x="14438" y="3509"/>
                    <a:pt x="8055" y="14391"/>
                    <a:pt x="8055" y="14391"/>
                  </a:cubicBezTo>
                  <a:cubicBezTo>
                    <a:pt x="8055" y="14391"/>
                    <a:pt x="5502" y="1108"/>
                    <a:pt x="4742" y="287"/>
                  </a:cubicBezTo>
                  <a:cubicBezTo>
                    <a:pt x="4558" y="86"/>
                    <a:pt x="4148" y="0"/>
                    <a:pt x="36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9"/>
            <p:cNvSpPr/>
            <p:nvPr/>
          </p:nvSpPr>
          <p:spPr>
            <a:xfrm>
              <a:off x="1680500" y="1967575"/>
              <a:ext cx="159600" cy="174100"/>
            </a:xfrm>
            <a:custGeom>
              <a:avLst/>
              <a:gdLst/>
              <a:ahLst/>
              <a:cxnLst/>
              <a:rect l="l" t="t" r="r" b="b"/>
              <a:pathLst>
                <a:path w="6384" h="6964" extrusionOk="0">
                  <a:moveTo>
                    <a:pt x="234" y="1"/>
                  </a:moveTo>
                  <a:cubicBezTo>
                    <a:pt x="215" y="1"/>
                    <a:pt x="194" y="10"/>
                    <a:pt x="183" y="34"/>
                  </a:cubicBezTo>
                  <a:cubicBezTo>
                    <a:pt x="0" y="307"/>
                    <a:pt x="0" y="672"/>
                    <a:pt x="122" y="976"/>
                  </a:cubicBezTo>
                  <a:cubicBezTo>
                    <a:pt x="213" y="1341"/>
                    <a:pt x="456" y="1584"/>
                    <a:pt x="760" y="1797"/>
                  </a:cubicBezTo>
                  <a:cubicBezTo>
                    <a:pt x="1095" y="2009"/>
                    <a:pt x="1490" y="2101"/>
                    <a:pt x="1855" y="2192"/>
                  </a:cubicBezTo>
                  <a:cubicBezTo>
                    <a:pt x="2310" y="2313"/>
                    <a:pt x="2766" y="2405"/>
                    <a:pt x="3222" y="2465"/>
                  </a:cubicBezTo>
                  <a:cubicBezTo>
                    <a:pt x="3709" y="2587"/>
                    <a:pt x="4165" y="2648"/>
                    <a:pt x="4681" y="2769"/>
                  </a:cubicBezTo>
                  <a:cubicBezTo>
                    <a:pt x="5076" y="2860"/>
                    <a:pt x="5502" y="2952"/>
                    <a:pt x="5745" y="3347"/>
                  </a:cubicBezTo>
                  <a:cubicBezTo>
                    <a:pt x="5836" y="3499"/>
                    <a:pt x="5836" y="3681"/>
                    <a:pt x="5806" y="3833"/>
                  </a:cubicBezTo>
                  <a:cubicBezTo>
                    <a:pt x="5776" y="3985"/>
                    <a:pt x="5684" y="4137"/>
                    <a:pt x="5593" y="4289"/>
                  </a:cubicBezTo>
                  <a:cubicBezTo>
                    <a:pt x="5380" y="4593"/>
                    <a:pt x="5137" y="4836"/>
                    <a:pt x="5016" y="5171"/>
                  </a:cubicBezTo>
                  <a:cubicBezTo>
                    <a:pt x="4894" y="5566"/>
                    <a:pt x="4924" y="5961"/>
                    <a:pt x="5168" y="6326"/>
                  </a:cubicBezTo>
                  <a:cubicBezTo>
                    <a:pt x="5350" y="6630"/>
                    <a:pt x="5684" y="6842"/>
                    <a:pt x="6049" y="6933"/>
                  </a:cubicBezTo>
                  <a:cubicBezTo>
                    <a:pt x="6110" y="6933"/>
                    <a:pt x="6231" y="6964"/>
                    <a:pt x="6292" y="6964"/>
                  </a:cubicBezTo>
                  <a:cubicBezTo>
                    <a:pt x="6383" y="6964"/>
                    <a:pt x="6383" y="6842"/>
                    <a:pt x="6292" y="6842"/>
                  </a:cubicBezTo>
                  <a:cubicBezTo>
                    <a:pt x="5928" y="6842"/>
                    <a:pt x="5593" y="6660"/>
                    <a:pt x="5350" y="6386"/>
                  </a:cubicBezTo>
                  <a:cubicBezTo>
                    <a:pt x="5076" y="6082"/>
                    <a:pt x="5016" y="5657"/>
                    <a:pt x="5137" y="5292"/>
                  </a:cubicBezTo>
                  <a:cubicBezTo>
                    <a:pt x="5198" y="4927"/>
                    <a:pt x="5472" y="4684"/>
                    <a:pt x="5684" y="4380"/>
                  </a:cubicBezTo>
                  <a:cubicBezTo>
                    <a:pt x="5897" y="4107"/>
                    <a:pt x="6049" y="3803"/>
                    <a:pt x="5958" y="3499"/>
                  </a:cubicBezTo>
                  <a:cubicBezTo>
                    <a:pt x="5836" y="3104"/>
                    <a:pt x="5502" y="2891"/>
                    <a:pt x="5168" y="2769"/>
                  </a:cubicBezTo>
                  <a:cubicBezTo>
                    <a:pt x="4924" y="2708"/>
                    <a:pt x="4742" y="2648"/>
                    <a:pt x="4529" y="2617"/>
                  </a:cubicBezTo>
                  <a:cubicBezTo>
                    <a:pt x="4286" y="2587"/>
                    <a:pt x="4073" y="2557"/>
                    <a:pt x="3830" y="2465"/>
                  </a:cubicBezTo>
                  <a:cubicBezTo>
                    <a:pt x="3374" y="2405"/>
                    <a:pt x="2888" y="2283"/>
                    <a:pt x="2432" y="2192"/>
                  </a:cubicBezTo>
                  <a:cubicBezTo>
                    <a:pt x="2006" y="2131"/>
                    <a:pt x="1642" y="2040"/>
                    <a:pt x="1216" y="1888"/>
                  </a:cubicBezTo>
                  <a:cubicBezTo>
                    <a:pt x="882" y="1797"/>
                    <a:pt x="517" y="1553"/>
                    <a:pt x="335" y="1250"/>
                  </a:cubicBezTo>
                  <a:cubicBezTo>
                    <a:pt x="152" y="976"/>
                    <a:pt x="61" y="611"/>
                    <a:pt x="152" y="307"/>
                  </a:cubicBezTo>
                  <a:lnTo>
                    <a:pt x="274" y="64"/>
                  </a:lnTo>
                  <a:cubicBezTo>
                    <a:pt x="293" y="27"/>
                    <a:pt x="265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9"/>
            <p:cNvSpPr/>
            <p:nvPr/>
          </p:nvSpPr>
          <p:spPr>
            <a:xfrm>
              <a:off x="1742050" y="1964600"/>
              <a:ext cx="146675" cy="188025"/>
            </a:xfrm>
            <a:custGeom>
              <a:avLst/>
              <a:gdLst/>
              <a:ahLst/>
              <a:cxnLst/>
              <a:rect l="l" t="t" r="r" b="b"/>
              <a:pathLst>
                <a:path w="5867" h="7521" extrusionOk="0">
                  <a:moveTo>
                    <a:pt x="5441" y="1"/>
                  </a:moveTo>
                  <a:cubicBezTo>
                    <a:pt x="5442" y="3"/>
                    <a:pt x="5443" y="5"/>
                    <a:pt x="5444" y="8"/>
                  </a:cubicBezTo>
                  <a:lnTo>
                    <a:pt x="5444" y="8"/>
                  </a:lnTo>
                  <a:cubicBezTo>
                    <a:pt x="5447" y="3"/>
                    <a:pt x="5447" y="1"/>
                    <a:pt x="5441" y="1"/>
                  </a:cubicBezTo>
                  <a:close/>
                  <a:moveTo>
                    <a:pt x="5444" y="8"/>
                  </a:moveTo>
                  <a:cubicBezTo>
                    <a:pt x="5429" y="24"/>
                    <a:pt x="5363" y="68"/>
                    <a:pt x="5411" y="92"/>
                  </a:cubicBezTo>
                  <a:cubicBezTo>
                    <a:pt x="5624" y="426"/>
                    <a:pt x="5776" y="821"/>
                    <a:pt x="5776" y="1217"/>
                  </a:cubicBezTo>
                  <a:cubicBezTo>
                    <a:pt x="5776" y="1612"/>
                    <a:pt x="5624" y="1946"/>
                    <a:pt x="5320" y="2220"/>
                  </a:cubicBezTo>
                  <a:cubicBezTo>
                    <a:pt x="4712" y="2797"/>
                    <a:pt x="3800" y="2797"/>
                    <a:pt x="3010" y="2858"/>
                  </a:cubicBezTo>
                  <a:cubicBezTo>
                    <a:pt x="2250" y="2888"/>
                    <a:pt x="1368" y="2979"/>
                    <a:pt x="851" y="3618"/>
                  </a:cubicBezTo>
                  <a:cubicBezTo>
                    <a:pt x="608" y="3891"/>
                    <a:pt x="487" y="4256"/>
                    <a:pt x="639" y="4560"/>
                  </a:cubicBezTo>
                  <a:cubicBezTo>
                    <a:pt x="760" y="4864"/>
                    <a:pt x="1095" y="5107"/>
                    <a:pt x="1155" y="5442"/>
                  </a:cubicBezTo>
                  <a:cubicBezTo>
                    <a:pt x="1186" y="5867"/>
                    <a:pt x="791" y="6141"/>
                    <a:pt x="548" y="6353"/>
                  </a:cubicBezTo>
                  <a:cubicBezTo>
                    <a:pt x="274" y="6597"/>
                    <a:pt x="0" y="6900"/>
                    <a:pt x="92" y="7265"/>
                  </a:cubicBezTo>
                  <a:cubicBezTo>
                    <a:pt x="92" y="7356"/>
                    <a:pt x="122" y="7417"/>
                    <a:pt x="183" y="7508"/>
                  </a:cubicBezTo>
                  <a:cubicBezTo>
                    <a:pt x="199" y="7517"/>
                    <a:pt x="215" y="7520"/>
                    <a:pt x="230" y="7520"/>
                  </a:cubicBezTo>
                  <a:cubicBezTo>
                    <a:pt x="270" y="7520"/>
                    <a:pt x="296" y="7492"/>
                    <a:pt x="274" y="7448"/>
                  </a:cubicBezTo>
                  <a:cubicBezTo>
                    <a:pt x="152" y="7296"/>
                    <a:pt x="152" y="7113"/>
                    <a:pt x="244" y="6961"/>
                  </a:cubicBezTo>
                  <a:cubicBezTo>
                    <a:pt x="304" y="6779"/>
                    <a:pt x="426" y="6627"/>
                    <a:pt x="578" y="6505"/>
                  </a:cubicBezTo>
                  <a:cubicBezTo>
                    <a:pt x="851" y="6293"/>
                    <a:pt x="1186" y="6019"/>
                    <a:pt x="1247" y="5624"/>
                  </a:cubicBezTo>
                  <a:cubicBezTo>
                    <a:pt x="1338" y="5290"/>
                    <a:pt x="1064" y="5016"/>
                    <a:pt x="882" y="4712"/>
                  </a:cubicBezTo>
                  <a:cubicBezTo>
                    <a:pt x="760" y="4560"/>
                    <a:pt x="730" y="4408"/>
                    <a:pt x="730" y="4226"/>
                  </a:cubicBezTo>
                  <a:cubicBezTo>
                    <a:pt x="730" y="4043"/>
                    <a:pt x="791" y="3891"/>
                    <a:pt x="882" y="3739"/>
                  </a:cubicBezTo>
                  <a:cubicBezTo>
                    <a:pt x="1095" y="3375"/>
                    <a:pt x="1459" y="3192"/>
                    <a:pt x="1824" y="3071"/>
                  </a:cubicBezTo>
                  <a:cubicBezTo>
                    <a:pt x="2219" y="2979"/>
                    <a:pt x="2614" y="2919"/>
                    <a:pt x="3040" y="2888"/>
                  </a:cubicBezTo>
                  <a:cubicBezTo>
                    <a:pt x="3830" y="2858"/>
                    <a:pt x="4681" y="2827"/>
                    <a:pt x="5320" y="2280"/>
                  </a:cubicBezTo>
                  <a:cubicBezTo>
                    <a:pt x="5593" y="2068"/>
                    <a:pt x="5776" y="1764"/>
                    <a:pt x="5806" y="1399"/>
                  </a:cubicBezTo>
                  <a:cubicBezTo>
                    <a:pt x="5867" y="1034"/>
                    <a:pt x="5776" y="639"/>
                    <a:pt x="5593" y="274"/>
                  </a:cubicBezTo>
                  <a:cubicBezTo>
                    <a:pt x="5564" y="185"/>
                    <a:pt x="5476" y="96"/>
                    <a:pt x="5444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9"/>
            <p:cNvSpPr/>
            <p:nvPr/>
          </p:nvSpPr>
          <p:spPr>
            <a:xfrm>
              <a:off x="1580200" y="1440775"/>
              <a:ext cx="394400" cy="384800"/>
            </a:xfrm>
            <a:custGeom>
              <a:avLst/>
              <a:gdLst/>
              <a:ahLst/>
              <a:cxnLst/>
              <a:rect l="l" t="t" r="r" b="b"/>
              <a:pathLst>
                <a:path w="15776" h="15392" extrusionOk="0">
                  <a:moveTo>
                    <a:pt x="9138" y="1"/>
                  </a:moveTo>
                  <a:cubicBezTo>
                    <a:pt x="7143" y="1"/>
                    <a:pt x="4736" y="555"/>
                    <a:pt x="2888" y="2352"/>
                  </a:cubicBezTo>
                  <a:cubicBezTo>
                    <a:pt x="1581" y="3689"/>
                    <a:pt x="699" y="5574"/>
                    <a:pt x="1003" y="7397"/>
                  </a:cubicBezTo>
                  <a:cubicBezTo>
                    <a:pt x="578" y="7792"/>
                    <a:pt x="304" y="8309"/>
                    <a:pt x="152" y="8856"/>
                  </a:cubicBezTo>
                  <a:cubicBezTo>
                    <a:pt x="0" y="9373"/>
                    <a:pt x="61" y="9981"/>
                    <a:pt x="122" y="10528"/>
                  </a:cubicBezTo>
                  <a:cubicBezTo>
                    <a:pt x="304" y="11653"/>
                    <a:pt x="821" y="12747"/>
                    <a:pt x="1611" y="13628"/>
                  </a:cubicBezTo>
                  <a:cubicBezTo>
                    <a:pt x="2401" y="14510"/>
                    <a:pt x="3435" y="15118"/>
                    <a:pt x="4529" y="15391"/>
                  </a:cubicBezTo>
                  <a:cubicBezTo>
                    <a:pt x="6231" y="14723"/>
                    <a:pt x="7903" y="13811"/>
                    <a:pt x="9484" y="12838"/>
                  </a:cubicBezTo>
                  <a:cubicBezTo>
                    <a:pt x="10274" y="12352"/>
                    <a:pt x="11034" y="11805"/>
                    <a:pt x="11854" y="11379"/>
                  </a:cubicBezTo>
                  <a:cubicBezTo>
                    <a:pt x="12706" y="10984"/>
                    <a:pt x="13678" y="10741"/>
                    <a:pt x="14651" y="10741"/>
                  </a:cubicBezTo>
                  <a:cubicBezTo>
                    <a:pt x="15776" y="8947"/>
                    <a:pt x="15715" y="6516"/>
                    <a:pt x="14651" y="4692"/>
                  </a:cubicBezTo>
                  <a:cubicBezTo>
                    <a:pt x="14803" y="3111"/>
                    <a:pt x="13952" y="1501"/>
                    <a:pt x="12584" y="680"/>
                  </a:cubicBezTo>
                  <a:cubicBezTo>
                    <a:pt x="11986" y="335"/>
                    <a:pt x="10686" y="1"/>
                    <a:pt x="91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9"/>
            <p:cNvSpPr/>
            <p:nvPr/>
          </p:nvSpPr>
          <p:spPr>
            <a:xfrm>
              <a:off x="1662250" y="1529525"/>
              <a:ext cx="291825" cy="492275"/>
            </a:xfrm>
            <a:custGeom>
              <a:avLst/>
              <a:gdLst/>
              <a:ahLst/>
              <a:cxnLst/>
              <a:rect l="l" t="t" r="r" b="b"/>
              <a:pathLst>
                <a:path w="11673" h="19691" extrusionOk="0">
                  <a:moveTo>
                    <a:pt x="5896" y="0"/>
                  </a:moveTo>
                  <a:cubicBezTo>
                    <a:pt x="3796" y="0"/>
                    <a:pt x="1619" y="829"/>
                    <a:pt x="761" y="2753"/>
                  </a:cubicBezTo>
                  <a:cubicBezTo>
                    <a:pt x="1" y="4394"/>
                    <a:pt x="396" y="10261"/>
                    <a:pt x="396" y="10261"/>
                  </a:cubicBezTo>
                  <a:cubicBezTo>
                    <a:pt x="396" y="10261"/>
                    <a:pt x="2281" y="13695"/>
                    <a:pt x="2615" y="18376"/>
                  </a:cubicBezTo>
                  <a:cubicBezTo>
                    <a:pt x="3116" y="19284"/>
                    <a:pt x="3955" y="19690"/>
                    <a:pt x="4785" y="19690"/>
                  </a:cubicBezTo>
                  <a:cubicBezTo>
                    <a:pt x="5818" y="19690"/>
                    <a:pt x="6837" y="19060"/>
                    <a:pt x="7174" y="17981"/>
                  </a:cubicBezTo>
                  <a:cubicBezTo>
                    <a:pt x="7022" y="16188"/>
                    <a:pt x="7296" y="15367"/>
                    <a:pt x="7843" y="14729"/>
                  </a:cubicBezTo>
                  <a:cubicBezTo>
                    <a:pt x="7873" y="14668"/>
                    <a:pt x="7904" y="14607"/>
                    <a:pt x="7995" y="14577"/>
                  </a:cubicBezTo>
                  <a:lnTo>
                    <a:pt x="8086" y="14455"/>
                  </a:lnTo>
                  <a:cubicBezTo>
                    <a:pt x="8177" y="14364"/>
                    <a:pt x="8238" y="14334"/>
                    <a:pt x="8299" y="14273"/>
                  </a:cubicBezTo>
                  <a:cubicBezTo>
                    <a:pt x="8390" y="14182"/>
                    <a:pt x="8481" y="14060"/>
                    <a:pt x="8603" y="13999"/>
                  </a:cubicBezTo>
                  <a:cubicBezTo>
                    <a:pt x="8998" y="13665"/>
                    <a:pt x="9515" y="13270"/>
                    <a:pt x="10062" y="12692"/>
                  </a:cubicBezTo>
                  <a:cubicBezTo>
                    <a:pt x="10883" y="11902"/>
                    <a:pt x="11430" y="10838"/>
                    <a:pt x="11582" y="9258"/>
                  </a:cubicBezTo>
                  <a:lnTo>
                    <a:pt x="11582" y="9167"/>
                  </a:lnTo>
                  <a:lnTo>
                    <a:pt x="11582" y="9106"/>
                  </a:lnTo>
                  <a:lnTo>
                    <a:pt x="11582" y="8984"/>
                  </a:lnTo>
                  <a:lnTo>
                    <a:pt x="11582" y="8954"/>
                  </a:lnTo>
                  <a:cubicBezTo>
                    <a:pt x="11673" y="7373"/>
                    <a:pt x="11399" y="5306"/>
                    <a:pt x="10639" y="2449"/>
                  </a:cubicBezTo>
                  <a:cubicBezTo>
                    <a:pt x="10234" y="921"/>
                    <a:pt x="8108" y="0"/>
                    <a:pt x="5896" y="0"/>
                  </a:cubicBezTo>
                  <a:close/>
                </a:path>
              </a:pathLst>
            </a:custGeom>
            <a:solidFill>
              <a:srgbClr val="F0B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9"/>
            <p:cNvSpPr/>
            <p:nvPr/>
          </p:nvSpPr>
          <p:spPr>
            <a:xfrm>
              <a:off x="1647825" y="1512250"/>
              <a:ext cx="293350" cy="241900"/>
            </a:xfrm>
            <a:custGeom>
              <a:avLst/>
              <a:gdLst/>
              <a:ahLst/>
              <a:cxnLst/>
              <a:rect l="l" t="t" r="r" b="b"/>
              <a:pathLst>
                <a:path w="11734" h="9676" extrusionOk="0">
                  <a:moveTo>
                    <a:pt x="6594" y="1"/>
                  </a:moveTo>
                  <a:cubicBezTo>
                    <a:pt x="5377" y="1"/>
                    <a:pt x="4166" y="324"/>
                    <a:pt x="3070" y="860"/>
                  </a:cubicBezTo>
                  <a:cubicBezTo>
                    <a:pt x="2371" y="1225"/>
                    <a:pt x="1672" y="1681"/>
                    <a:pt x="1155" y="2319"/>
                  </a:cubicBezTo>
                  <a:cubicBezTo>
                    <a:pt x="335" y="3322"/>
                    <a:pt x="0" y="4660"/>
                    <a:pt x="0" y="5906"/>
                  </a:cubicBezTo>
                  <a:cubicBezTo>
                    <a:pt x="0" y="7152"/>
                    <a:pt x="335" y="8399"/>
                    <a:pt x="608" y="9675"/>
                  </a:cubicBezTo>
                  <a:cubicBezTo>
                    <a:pt x="1155" y="9402"/>
                    <a:pt x="1611" y="8976"/>
                    <a:pt x="1854" y="8490"/>
                  </a:cubicBezTo>
                  <a:cubicBezTo>
                    <a:pt x="2128" y="7973"/>
                    <a:pt x="2280" y="7365"/>
                    <a:pt x="2219" y="6788"/>
                  </a:cubicBezTo>
                  <a:cubicBezTo>
                    <a:pt x="2888" y="5997"/>
                    <a:pt x="3162" y="4842"/>
                    <a:pt x="2858" y="3809"/>
                  </a:cubicBezTo>
                  <a:lnTo>
                    <a:pt x="5472" y="3596"/>
                  </a:lnTo>
                  <a:lnTo>
                    <a:pt x="4560" y="3231"/>
                  </a:lnTo>
                  <a:lnTo>
                    <a:pt x="4560" y="3231"/>
                  </a:lnTo>
                  <a:cubicBezTo>
                    <a:pt x="5590" y="3456"/>
                    <a:pt x="6643" y="3565"/>
                    <a:pt x="7694" y="3565"/>
                  </a:cubicBezTo>
                  <a:cubicBezTo>
                    <a:pt x="9062" y="3565"/>
                    <a:pt x="10427" y="3379"/>
                    <a:pt x="11733" y="3018"/>
                  </a:cubicBezTo>
                  <a:cubicBezTo>
                    <a:pt x="10973" y="1529"/>
                    <a:pt x="9514" y="465"/>
                    <a:pt x="7903" y="131"/>
                  </a:cubicBezTo>
                  <a:cubicBezTo>
                    <a:pt x="7469" y="43"/>
                    <a:pt x="7031" y="1"/>
                    <a:pt x="65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9"/>
            <p:cNvSpPr/>
            <p:nvPr/>
          </p:nvSpPr>
          <p:spPr>
            <a:xfrm>
              <a:off x="1862875" y="1742725"/>
              <a:ext cx="22050" cy="16950"/>
            </a:xfrm>
            <a:custGeom>
              <a:avLst/>
              <a:gdLst/>
              <a:ahLst/>
              <a:cxnLst/>
              <a:rect l="l" t="t" r="r" b="b"/>
              <a:pathLst>
                <a:path w="882" h="678" extrusionOk="0">
                  <a:moveTo>
                    <a:pt x="426" y="0"/>
                  </a:moveTo>
                  <a:cubicBezTo>
                    <a:pt x="304" y="0"/>
                    <a:pt x="183" y="31"/>
                    <a:pt x="61" y="91"/>
                  </a:cubicBezTo>
                  <a:cubicBezTo>
                    <a:pt x="0" y="152"/>
                    <a:pt x="0" y="213"/>
                    <a:pt x="31" y="213"/>
                  </a:cubicBezTo>
                  <a:cubicBezTo>
                    <a:pt x="52" y="234"/>
                    <a:pt x="102" y="269"/>
                    <a:pt x="141" y="269"/>
                  </a:cubicBezTo>
                  <a:cubicBezTo>
                    <a:pt x="158" y="269"/>
                    <a:pt x="173" y="262"/>
                    <a:pt x="183" y="243"/>
                  </a:cubicBezTo>
                  <a:cubicBezTo>
                    <a:pt x="274" y="213"/>
                    <a:pt x="304" y="183"/>
                    <a:pt x="365" y="183"/>
                  </a:cubicBezTo>
                  <a:lnTo>
                    <a:pt x="517" y="183"/>
                  </a:lnTo>
                  <a:cubicBezTo>
                    <a:pt x="578" y="183"/>
                    <a:pt x="608" y="183"/>
                    <a:pt x="639" y="213"/>
                  </a:cubicBezTo>
                  <a:cubicBezTo>
                    <a:pt x="669" y="243"/>
                    <a:pt x="669" y="304"/>
                    <a:pt x="669" y="335"/>
                  </a:cubicBezTo>
                  <a:cubicBezTo>
                    <a:pt x="669" y="395"/>
                    <a:pt x="669" y="487"/>
                    <a:pt x="639" y="547"/>
                  </a:cubicBezTo>
                  <a:cubicBezTo>
                    <a:pt x="608" y="608"/>
                    <a:pt x="669" y="669"/>
                    <a:pt x="730" y="669"/>
                  </a:cubicBezTo>
                  <a:cubicBezTo>
                    <a:pt x="736" y="675"/>
                    <a:pt x="743" y="677"/>
                    <a:pt x="750" y="677"/>
                  </a:cubicBezTo>
                  <a:cubicBezTo>
                    <a:pt x="781" y="677"/>
                    <a:pt x="821" y="633"/>
                    <a:pt x="821" y="608"/>
                  </a:cubicBezTo>
                  <a:cubicBezTo>
                    <a:pt x="882" y="517"/>
                    <a:pt x="882" y="395"/>
                    <a:pt x="882" y="304"/>
                  </a:cubicBezTo>
                  <a:cubicBezTo>
                    <a:pt x="882" y="183"/>
                    <a:pt x="821" y="91"/>
                    <a:pt x="730" y="31"/>
                  </a:cubicBezTo>
                  <a:cubicBezTo>
                    <a:pt x="639" y="0"/>
                    <a:pt x="517" y="0"/>
                    <a:pt x="426" y="0"/>
                  </a:cubicBezTo>
                  <a:close/>
                </a:path>
              </a:pathLst>
            </a:custGeom>
            <a:solidFill>
              <a:srgbClr val="C16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9"/>
            <p:cNvSpPr/>
            <p:nvPr/>
          </p:nvSpPr>
          <p:spPr>
            <a:xfrm>
              <a:off x="1869700" y="1668625"/>
              <a:ext cx="55500" cy="20775"/>
            </a:xfrm>
            <a:custGeom>
              <a:avLst/>
              <a:gdLst/>
              <a:ahLst/>
              <a:cxnLst/>
              <a:rect l="l" t="t" r="r" b="b"/>
              <a:pathLst>
                <a:path w="2220" h="831" extrusionOk="0">
                  <a:moveTo>
                    <a:pt x="1177" y="0"/>
                  </a:moveTo>
                  <a:cubicBezTo>
                    <a:pt x="845" y="0"/>
                    <a:pt x="517" y="83"/>
                    <a:pt x="214" y="259"/>
                  </a:cubicBezTo>
                  <a:cubicBezTo>
                    <a:pt x="62" y="350"/>
                    <a:pt x="1" y="533"/>
                    <a:pt x="92" y="685"/>
                  </a:cubicBezTo>
                  <a:cubicBezTo>
                    <a:pt x="159" y="785"/>
                    <a:pt x="244" y="830"/>
                    <a:pt x="338" y="830"/>
                  </a:cubicBezTo>
                  <a:cubicBezTo>
                    <a:pt x="414" y="830"/>
                    <a:pt x="496" y="800"/>
                    <a:pt x="578" y="745"/>
                  </a:cubicBezTo>
                  <a:cubicBezTo>
                    <a:pt x="761" y="685"/>
                    <a:pt x="943" y="593"/>
                    <a:pt x="1095" y="593"/>
                  </a:cubicBezTo>
                  <a:cubicBezTo>
                    <a:pt x="1148" y="586"/>
                    <a:pt x="1203" y="582"/>
                    <a:pt x="1259" y="582"/>
                  </a:cubicBezTo>
                  <a:cubicBezTo>
                    <a:pt x="1426" y="582"/>
                    <a:pt x="1597" y="616"/>
                    <a:pt x="1733" y="685"/>
                  </a:cubicBezTo>
                  <a:lnTo>
                    <a:pt x="1764" y="685"/>
                  </a:lnTo>
                  <a:cubicBezTo>
                    <a:pt x="1812" y="704"/>
                    <a:pt x="1863" y="714"/>
                    <a:pt x="1913" y="714"/>
                  </a:cubicBezTo>
                  <a:cubicBezTo>
                    <a:pt x="2022" y="714"/>
                    <a:pt x="2127" y="667"/>
                    <a:pt x="2189" y="563"/>
                  </a:cubicBezTo>
                  <a:cubicBezTo>
                    <a:pt x="2220" y="502"/>
                    <a:pt x="2220" y="259"/>
                    <a:pt x="2068" y="198"/>
                  </a:cubicBezTo>
                  <a:cubicBezTo>
                    <a:pt x="1779" y="68"/>
                    <a:pt x="1477" y="0"/>
                    <a:pt x="1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9"/>
            <p:cNvSpPr/>
            <p:nvPr/>
          </p:nvSpPr>
          <p:spPr>
            <a:xfrm>
              <a:off x="1776250" y="1676475"/>
              <a:ext cx="57000" cy="23850"/>
            </a:xfrm>
            <a:custGeom>
              <a:avLst/>
              <a:gdLst/>
              <a:ahLst/>
              <a:cxnLst/>
              <a:rect l="l" t="t" r="r" b="b"/>
              <a:pathLst>
                <a:path w="2280" h="954" extrusionOk="0">
                  <a:moveTo>
                    <a:pt x="1398" y="0"/>
                  </a:moveTo>
                  <a:cubicBezTo>
                    <a:pt x="977" y="0"/>
                    <a:pt x="541" y="122"/>
                    <a:pt x="183" y="401"/>
                  </a:cubicBezTo>
                  <a:cubicBezTo>
                    <a:pt x="61" y="523"/>
                    <a:pt x="0" y="705"/>
                    <a:pt x="122" y="826"/>
                  </a:cubicBezTo>
                  <a:cubicBezTo>
                    <a:pt x="197" y="902"/>
                    <a:pt x="295" y="954"/>
                    <a:pt x="381" y="954"/>
                  </a:cubicBezTo>
                  <a:cubicBezTo>
                    <a:pt x="434" y="954"/>
                    <a:pt x="482" y="934"/>
                    <a:pt x="517" y="887"/>
                  </a:cubicBezTo>
                  <a:cubicBezTo>
                    <a:pt x="578" y="857"/>
                    <a:pt x="639" y="826"/>
                    <a:pt x="699" y="766"/>
                  </a:cubicBezTo>
                  <a:lnTo>
                    <a:pt x="730" y="766"/>
                  </a:lnTo>
                  <a:cubicBezTo>
                    <a:pt x="760" y="766"/>
                    <a:pt x="760" y="735"/>
                    <a:pt x="791" y="735"/>
                  </a:cubicBezTo>
                  <a:cubicBezTo>
                    <a:pt x="882" y="705"/>
                    <a:pt x="912" y="705"/>
                    <a:pt x="973" y="674"/>
                  </a:cubicBezTo>
                  <a:cubicBezTo>
                    <a:pt x="973" y="674"/>
                    <a:pt x="1027" y="661"/>
                    <a:pt x="1045" y="661"/>
                  </a:cubicBezTo>
                  <a:cubicBezTo>
                    <a:pt x="1054" y="661"/>
                    <a:pt x="1054" y="664"/>
                    <a:pt x="1034" y="674"/>
                  </a:cubicBezTo>
                  <a:lnTo>
                    <a:pt x="1094" y="674"/>
                  </a:lnTo>
                  <a:cubicBezTo>
                    <a:pt x="1186" y="674"/>
                    <a:pt x="1216" y="674"/>
                    <a:pt x="1277" y="644"/>
                  </a:cubicBezTo>
                  <a:lnTo>
                    <a:pt x="1429" y="644"/>
                  </a:lnTo>
                  <a:cubicBezTo>
                    <a:pt x="1520" y="644"/>
                    <a:pt x="1550" y="644"/>
                    <a:pt x="1642" y="674"/>
                  </a:cubicBezTo>
                  <a:cubicBezTo>
                    <a:pt x="1672" y="674"/>
                    <a:pt x="1702" y="674"/>
                    <a:pt x="1733" y="705"/>
                  </a:cubicBezTo>
                  <a:lnTo>
                    <a:pt x="1794" y="705"/>
                  </a:lnTo>
                  <a:cubicBezTo>
                    <a:pt x="1828" y="712"/>
                    <a:pt x="1863" y="715"/>
                    <a:pt x="1899" y="715"/>
                  </a:cubicBezTo>
                  <a:cubicBezTo>
                    <a:pt x="2021" y="715"/>
                    <a:pt x="2142" y="671"/>
                    <a:pt x="2189" y="553"/>
                  </a:cubicBezTo>
                  <a:cubicBezTo>
                    <a:pt x="2280" y="371"/>
                    <a:pt x="2250" y="127"/>
                    <a:pt x="2037" y="97"/>
                  </a:cubicBezTo>
                  <a:cubicBezTo>
                    <a:pt x="1837" y="34"/>
                    <a:pt x="1620" y="0"/>
                    <a:pt x="13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9"/>
            <p:cNvSpPr/>
            <p:nvPr/>
          </p:nvSpPr>
          <p:spPr>
            <a:xfrm>
              <a:off x="1796750" y="1716125"/>
              <a:ext cx="31950" cy="23575"/>
            </a:xfrm>
            <a:custGeom>
              <a:avLst/>
              <a:gdLst/>
              <a:ahLst/>
              <a:cxnLst/>
              <a:rect l="l" t="t" r="r" b="b"/>
              <a:pathLst>
                <a:path w="1278" h="943" extrusionOk="0">
                  <a:moveTo>
                    <a:pt x="578" y="0"/>
                  </a:moveTo>
                  <a:cubicBezTo>
                    <a:pt x="396" y="0"/>
                    <a:pt x="244" y="61"/>
                    <a:pt x="122" y="213"/>
                  </a:cubicBezTo>
                  <a:cubicBezTo>
                    <a:pt x="1" y="395"/>
                    <a:pt x="1" y="639"/>
                    <a:pt x="1" y="821"/>
                  </a:cubicBezTo>
                  <a:cubicBezTo>
                    <a:pt x="1" y="912"/>
                    <a:pt x="62" y="943"/>
                    <a:pt x="122" y="943"/>
                  </a:cubicBezTo>
                  <a:cubicBezTo>
                    <a:pt x="214" y="943"/>
                    <a:pt x="244" y="851"/>
                    <a:pt x="244" y="821"/>
                  </a:cubicBezTo>
                  <a:cubicBezTo>
                    <a:pt x="244" y="669"/>
                    <a:pt x="244" y="517"/>
                    <a:pt x="305" y="365"/>
                  </a:cubicBezTo>
                  <a:cubicBezTo>
                    <a:pt x="396" y="244"/>
                    <a:pt x="518" y="213"/>
                    <a:pt x="639" y="213"/>
                  </a:cubicBezTo>
                  <a:cubicBezTo>
                    <a:pt x="943" y="213"/>
                    <a:pt x="1095" y="517"/>
                    <a:pt x="1126" y="791"/>
                  </a:cubicBezTo>
                  <a:cubicBezTo>
                    <a:pt x="1126" y="859"/>
                    <a:pt x="1143" y="893"/>
                    <a:pt x="1151" y="893"/>
                  </a:cubicBezTo>
                  <a:cubicBezTo>
                    <a:pt x="1154" y="893"/>
                    <a:pt x="1156" y="889"/>
                    <a:pt x="1156" y="882"/>
                  </a:cubicBezTo>
                  <a:cubicBezTo>
                    <a:pt x="1217" y="882"/>
                    <a:pt x="1278" y="791"/>
                    <a:pt x="1278" y="760"/>
                  </a:cubicBezTo>
                  <a:cubicBezTo>
                    <a:pt x="1217" y="578"/>
                    <a:pt x="1186" y="365"/>
                    <a:pt x="1034" y="213"/>
                  </a:cubicBezTo>
                  <a:cubicBezTo>
                    <a:pt x="913" y="61"/>
                    <a:pt x="761" y="0"/>
                    <a:pt x="5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9"/>
            <p:cNvSpPr/>
            <p:nvPr/>
          </p:nvSpPr>
          <p:spPr>
            <a:xfrm>
              <a:off x="1890225" y="1709275"/>
              <a:ext cx="31175" cy="23600"/>
            </a:xfrm>
            <a:custGeom>
              <a:avLst/>
              <a:gdLst/>
              <a:ahLst/>
              <a:cxnLst/>
              <a:rect l="l" t="t" r="r" b="b"/>
              <a:pathLst>
                <a:path w="1247" h="944" extrusionOk="0">
                  <a:moveTo>
                    <a:pt x="578" y="1"/>
                  </a:moveTo>
                  <a:cubicBezTo>
                    <a:pt x="365" y="1"/>
                    <a:pt x="213" y="92"/>
                    <a:pt x="122" y="244"/>
                  </a:cubicBezTo>
                  <a:cubicBezTo>
                    <a:pt x="1" y="426"/>
                    <a:pt x="1" y="639"/>
                    <a:pt x="1" y="852"/>
                  </a:cubicBezTo>
                  <a:cubicBezTo>
                    <a:pt x="1" y="913"/>
                    <a:pt x="31" y="943"/>
                    <a:pt x="122" y="943"/>
                  </a:cubicBezTo>
                  <a:cubicBezTo>
                    <a:pt x="183" y="943"/>
                    <a:pt x="213" y="882"/>
                    <a:pt x="213" y="852"/>
                  </a:cubicBezTo>
                  <a:cubicBezTo>
                    <a:pt x="213" y="700"/>
                    <a:pt x="213" y="548"/>
                    <a:pt x="305" y="396"/>
                  </a:cubicBezTo>
                  <a:cubicBezTo>
                    <a:pt x="365" y="274"/>
                    <a:pt x="487" y="244"/>
                    <a:pt x="608" y="244"/>
                  </a:cubicBezTo>
                  <a:cubicBezTo>
                    <a:pt x="912" y="244"/>
                    <a:pt x="1064" y="548"/>
                    <a:pt x="1095" y="791"/>
                  </a:cubicBezTo>
                  <a:cubicBezTo>
                    <a:pt x="1095" y="852"/>
                    <a:pt x="1156" y="882"/>
                    <a:pt x="1125" y="882"/>
                  </a:cubicBezTo>
                  <a:cubicBezTo>
                    <a:pt x="1216" y="882"/>
                    <a:pt x="1247" y="791"/>
                    <a:pt x="1247" y="761"/>
                  </a:cubicBezTo>
                  <a:cubicBezTo>
                    <a:pt x="1216" y="578"/>
                    <a:pt x="1186" y="396"/>
                    <a:pt x="1034" y="244"/>
                  </a:cubicBezTo>
                  <a:cubicBezTo>
                    <a:pt x="912" y="92"/>
                    <a:pt x="760" y="1"/>
                    <a:pt x="5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9"/>
            <p:cNvSpPr/>
            <p:nvPr/>
          </p:nvSpPr>
          <p:spPr>
            <a:xfrm>
              <a:off x="1833225" y="1778875"/>
              <a:ext cx="48450" cy="26425"/>
            </a:xfrm>
            <a:custGeom>
              <a:avLst/>
              <a:gdLst/>
              <a:ahLst/>
              <a:cxnLst/>
              <a:rect l="l" t="t" r="r" b="b"/>
              <a:pathLst>
                <a:path w="1938" h="1057" extrusionOk="0">
                  <a:moveTo>
                    <a:pt x="324" y="1"/>
                  </a:moveTo>
                  <a:cubicBezTo>
                    <a:pt x="255" y="1"/>
                    <a:pt x="198" y="20"/>
                    <a:pt x="153" y="74"/>
                  </a:cubicBezTo>
                  <a:cubicBezTo>
                    <a:pt x="1" y="287"/>
                    <a:pt x="244" y="986"/>
                    <a:pt x="882" y="1047"/>
                  </a:cubicBezTo>
                  <a:cubicBezTo>
                    <a:pt x="928" y="1053"/>
                    <a:pt x="973" y="1056"/>
                    <a:pt x="1017" y="1056"/>
                  </a:cubicBezTo>
                  <a:cubicBezTo>
                    <a:pt x="1579" y="1056"/>
                    <a:pt x="1937" y="541"/>
                    <a:pt x="1825" y="287"/>
                  </a:cubicBezTo>
                  <a:cubicBezTo>
                    <a:pt x="1769" y="156"/>
                    <a:pt x="1610" y="140"/>
                    <a:pt x="1404" y="140"/>
                  </a:cubicBezTo>
                  <a:cubicBezTo>
                    <a:pt x="1337" y="140"/>
                    <a:pt x="1264" y="142"/>
                    <a:pt x="1188" y="142"/>
                  </a:cubicBezTo>
                  <a:cubicBezTo>
                    <a:pt x="1118" y="142"/>
                    <a:pt x="1047" y="140"/>
                    <a:pt x="974" y="135"/>
                  </a:cubicBezTo>
                  <a:cubicBezTo>
                    <a:pt x="716" y="113"/>
                    <a:pt x="489" y="1"/>
                    <a:pt x="324" y="1"/>
                  </a:cubicBezTo>
                  <a:close/>
                </a:path>
              </a:pathLst>
            </a:custGeom>
            <a:solidFill>
              <a:srgbClr val="8E4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9"/>
            <p:cNvSpPr/>
            <p:nvPr/>
          </p:nvSpPr>
          <p:spPr>
            <a:xfrm>
              <a:off x="1837025" y="1791350"/>
              <a:ext cx="34225" cy="15350"/>
            </a:xfrm>
            <a:custGeom>
              <a:avLst/>
              <a:gdLst/>
              <a:ahLst/>
              <a:cxnLst/>
              <a:rect l="l" t="t" r="r" b="b"/>
              <a:pathLst>
                <a:path w="1369" h="614" extrusionOk="0">
                  <a:moveTo>
                    <a:pt x="1" y="1"/>
                  </a:moveTo>
                  <a:cubicBezTo>
                    <a:pt x="122" y="244"/>
                    <a:pt x="335" y="517"/>
                    <a:pt x="730" y="608"/>
                  </a:cubicBezTo>
                  <a:cubicBezTo>
                    <a:pt x="756" y="612"/>
                    <a:pt x="782" y="613"/>
                    <a:pt x="807" y="613"/>
                  </a:cubicBezTo>
                  <a:cubicBezTo>
                    <a:pt x="1024" y="613"/>
                    <a:pt x="1233" y="504"/>
                    <a:pt x="1369" y="396"/>
                  </a:cubicBezTo>
                  <a:cubicBezTo>
                    <a:pt x="1217" y="213"/>
                    <a:pt x="822" y="92"/>
                    <a:pt x="366" y="31"/>
                  </a:cubicBezTo>
                  <a:cubicBezTo>
                    <a:pt x="274" y="1"/>
                    <a:pt x="122" y="1"/>
                    <a:pt x="1" y="1"/>
                  </a:cubicBezTo>
                  <a:close/>
                </a:path>
              </a:pathLst>
            </a:custGeom>
            <a:solidFill>
              <a:srgbClr val="C16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9"/>
            <p:cNvSpPr/>
            <p:nvPr/>
          </p:nvSpPr>
          <p:spPr>
            <a:xfrm>
              <a:off x="1840075" y="1778325"/>
              <a:ext cx="38025" cy="10250"/>
            </a:xfrm>
            <a:custGeom>
              <a:avLst/>
              <a:gdLst/>
              <a:ahLst/>
              <a:cxnLst/>
              <a:rect l="l" t="t" r="r" b="b"/>
              <a:pathLst>
                <a:path w="1521" h="410" extrusionOk="0">
                  <a:moveTo>
                    <a:pt x="44" y="1"/>
                  </a:moveTo>
                  <a:cubicBezTo>
                    <a:pt x="29" y="1"/>
                    <a:pt x="14" y="2"/>
                    <a:pt x="0" y="5"/>
                  </a:cubicBezTo>
                  <a:cubicBezTo>
                    <a:pt x="61" y="248"/>
                    <a:pt x="365" y="370"/>
                    <a:pt x="730" y="400"/>
                  </a:cubicBezTo>
                  <a:cubicBezTo>
                    <a:pt x="799" y="406"/>
                    <a:pt x="867" y="410"/>
                    <a:pt x="933" y="410"/>
                  </a:cubicBezTo>
                  <a:cubicBezTo>
                    <a:pt x="1184" y="410"/>
                    <a:pt x="1400" y="356"/>
                    <a:pt x="1520" y="187"/>
                  </a:cubicBezTo>
                  <a:cubicBezTo>
                    <a:pt x="1464" y="165"/>
                    <a:pt x="1387" y="159"/>
                    <a:pt x="1297" y="159"/>
                  </a:cubicBezTo>
                  <a:cubicBezTo>
                    <a:pt x="1199" y="159"/>
                    <a:pt x="1085" y="166"/>
                    <a:pt x="965" y="166"/>
                  </a:cubicBezTo>
                  <a:cubicBezTo>
                    <a:pt x="898" y="166"/>
                    <a:pt x="829" y="164"/>
                    <a:pt x="760" y="157"/>
                  </a:cubicBezTo>
                  <a:cubicBezTo>
                    <a:pt x="456" y="129"/>
                    <a:pt x="202" y="1"/>
                    <a:pt x="44" y="1"/>
                  </a:cubicBezTo>
                  <a:close/>
                </a:path>
              </a:pathLst>
            </a:custGeom>
            <a:solidFill>
              <a:srgbClr val="E1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9"/>
            <p:cNvSpPr/>
            <p:nvPr/>
          </p:nvSpPr>
          <p:spPr>
            <a:xfrm>
              <a:off x="1612875" y="1728400"/>
              <a:ext cx="87400" cy="79575"/>
            </a:xfrm>
            <a:custGeom>
              <a:avLst/>
              <a:gdLst/>
              <a:ahLst/>
              <a:cxnLst/>
              <a:rect l="l" t="t" r="r" b="b"/>
              <a:pathLst>
                <a:path w="3496" h="3183" extrusionOk="0">
                  <a:moveTo>
                    <a:pt x="1407" y="1"/>
                  </a:moveTo>
                  <a:cubicBezTo>
                    <a:pt x="1074" y="1"/>
                    <a:pt x="767" y="110"/>
                    <a:pt x="547" y="330"/>
                  </a:cubicBezTo>
                  <a:cubicBezTo>
                    <a:pt x="0" y="908"/>
                    <a:pt x="91" y="1911"/>
                    <a:pt x="760" y="2579"/>
                  </a:cubicBezTo>
                  <a:cubicBezTo>
                    <a:pt x="1162" y="2981"/>
                    <a:pt x="1654" y="3182"/>
                    <a:pt x="2104" y="3182"/>
                  </a:cubicBezTo>
                  <a:cubicBezTo>
                    <a:pt x="2437" y="3182"/>
                    <a:pt x="2746" y="3072"/>
                    <a:pt x="2979" y="2853"/>
                  </a:cubicBezTo>
                  <a:cubicBezTo>
                    <a:pt x="3496" y="2306"/>
                    <a:pt x="3374" y="1333"/>
                    <a:pt x="2736" y="604"/>
                  </a:cubicBezTo>
                  <a:cubicBezTo>
                    <a:pt x="2351" y="202"/>
                    <a:pt x="1856" y="1"/>
                    <a:pt x="1407" y="1"/>
                  </a:cubicBezTo>
                  <a:close/>
                </a:path>
              </a:pathLst>
            </a:custGeom>
            <a:solidFill>
              <a:srgbClr val="F0B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9"/>
            <p:cNvSpPr/>
            <p:nvPr/>
          </p:nvSpPr>
          <p:spPr>
            <a:xfrm>
              <a:off x="1626550" y="1741600"/>
              <a:ext cx="50925" cy="49775"/>
            </a:xfrm>
            <a:custGeom>
              <a:avLst/>
              <a:gdLst/>
              <a:ahLst/>
              <a:cxnLst/>
              <a:rect l="l" t="t" r="r" b="b"/>
              <a:pathLst>
                <a:path w="2037" h="1991" extrusionOk="0">
                  <a:moveTo>
                    <a:pt x="929" y="1"/>
                  </a:moveTo>
                  <a:cubicBezTo>
                    <a:pt x="735" y="1"/>
                    <a:pt x="555" y="48"/>
                    <a:pt x="395" y="136"/>
                  </a:cubicBezTo>
                  <a:cubicBezTo>
                    <a:pt x="91" y="349"/>
                    <a:pt x="0" y="775"/>
                    <a:pt x="183" y="1018"/>
                  </a:cubicBezTo>
                  <a:cubicBezTo>
                    <a:pt x="205" y="1062"/>
                    <a:pt x="227" y="1091"/>
                    <a:pt x="273" y="1091"/>
                  </a:cubicBezTo>
                  <a:cubicBezTo>
                    <a:pt x="290" y="1091"/>
                    <a:pt x="310" y="1087"/>
                    <a:pt x="335" y="1079"/>
                  </a:cubicBezTo>
                  <a:cubicBezTo>
                    <a:pt x="365" y="1018"/>
                    <a:pt x="395" y="987"/>
                    <a:pt x="365" y="927"/>
                  </a:cubicBezTo>
                  <a:cubicBezTo>
                    <a:pt x="243" y="714"/>
                    <a:pt x="365" y="471"/>
                    <a:pt x="547" y="349"/>
                  </a:cubicBezTo>
                  <a:cubicBezTo>
                    <a:pt x="639" y="281"/>
                    <a:pt x="798" y="247"/>
                    <a:pt x="949" y="247"/>
                  </a:cubicBezTo>
                  <a:cubicBezTo>
                    <a:pt x="1000" y="247"/>
                    <a:pt x="1049" y="250"/>
                    <a:pt x="1095" y="258"/>
                  </a:cubicBezTo>
                  <a:cubicBezTo>
                    <a:pt x="1003" y="319"/>
                    <a:pt x="943" y="349"/>
                    <a:pt x="912" y="410"/>
                  </a:cubicBezTo>
                  <a:cubicBezTo>
                    <a:pt x="791" y="562"/>
                    <a:pt x="760" y="805"/>
                    <a:pt x="791" y="987"/>
                  </a:cubicBezTo>
                  <a:cubicBezTo>
                    <a:pt x="791" y="1018"/>
                    <a:pt x="821" y="1079"/>
                    <a:pt x="912" y="1079"/>
                  </a:cubicBezTo>
                  <a:lnTo>
                    <a:pt x="943" y="1079"/>
                  </a:lnTo>
                  <a:cubicBezTo>
                    <a:pt x="973" y="1018"/>
                    <a:pt x="1003" y="987"/>
                    <a:pt x="1003" y="927"/>
                  </a:cubicBezTo>
                  <a:cubicBezTo>
                    <a:pt x="973" y="775"/>
                    <a:pt x="1003" y="653"/>
                    <a:pt x="1095" y="532"/>
                  </a:cubicBezTo>
                  <a:cubicBezTo>
                    <a:pt x="1155" y="471"/>
                    <a:pt x="1307" y="380"/>
                    <a:pt x="1429" y="380"/>
                  </a:cubicBezTo>
                  <a:cubicBezTo>
                    <a:pt x="1459" y="380"/>
                    <a:pt x="1520" y="410"/>
                    <a:pt x="1550" y="471"/>
                  </a:cubicBezTo>
                  <a:cubicBezTo>
                    <a:pt x="1611" y="532"/>
                    <a:pt x="1672" y="653"/>
                    <a:pt x="1611" y="714"/>
                  </a:cubicBezTo>
                  <a:cubicBezTo>
                    <a:pt x="1611" y="805"/>
                    <a:pt x="1550" y="866"/>
                    <a:pt x="1459" y="957"/>
                  </a:cubicBezTo>
                  <a:cubicBezTo>
                    <a:pt x="1398" y="1018"/>
                    <a:pt x="1277" y="1109"/>
                    <a:pt x="1246" y="1231"/>
                  </a:cubicBezTo>
                  <a:cubicBezTo>
                    <a:pt x="1155" y="1413"/>
                    <a:pt x="1216" y="1656"/>
                    <a:pt x="1368" y="1839"/>
                  </a:cubicBezTo>
                  <a:cubicBezTo>
                    <a:pt x="1459" y="1930"/>
                    <a:pt x="1611" y="1991"/>
                    <a:pt x="1763" y="1991"/>
                  </a:cubicBezTo>
                  <a:cubicBezTo>
                    <a:pt x="1824" y="1930"/>
                    <a:pt x="1885" y="1930"/>
                    <a:pt x="1976" y="1899"/>
                  </a:cubicBezTo>
                  <a:cubicBezTo>
                    <a:pt x="2006" y="1869"/>
                    <a:pt x="2037" y="1839"/>
                    <a:pt x="2006" y="1747"/>
                  </a:cubicBezTo>
                  <a:cubicBezTo>
                    <a:pt x="1985" y="1726"/>
                    <a:pt x="1948" y="1704"/>
                    <a:pt x="1907" y="1704"/>
                  </a:cubicBezTo>
                  <a:cubicBezTo>
                    <a:pt x="1890" y="1704"/>
                    <a:pt x="1872" y="1708"/>
                    <a:pt x="1854" y="1717"/>
                  </a:cubicBezTo>
                  <a:cubicBezTo>
                    <a:pt x="1817" y="1730"/>
                    <a:pt x="1768" y="1737"/>
                    <a:pt x="1721" y="1737"/>
                  </a:cubicBezTo>
                  <a:cubicBezTo>
                    <a:pt x="1653" y="1737"/>
                    <a:pt x="1586" y="1722"/>
                    <a:pt x="1550" y="1687"/>
                  </a:cubicBezTo>
                  <a:cubicBezTo>
                    <a:pt x="1429" y="1595"/>
                    <a:pt x="1429" y="1474"/>
                    <a:pt x="1459" y="1383"/>
                  </a:cubicBezTo>
                  <a:cubicBezTo>
                    <a:pt x="1520" y="1291"/>
                    <a:pt x="1550" y="1261"/>
                    <a:pt x="1611" y="1170"/>
                  </a:cubicBezTo>
                  <a:cubicBezTo>
                    <a:pt x="1702" y="1079"/>
                    <a:pt x="1824" y="987"/>
                    <a:pt x="1854" y="835"/>
                  </a:cubicBezTo>
                  <a:cubicBezTo>
                    <a:pt x="1885" y="684"/>
                    <a:pt x="1854" y="501"/>
                    <a:pt x="1733" y="349"/>
                  </a:cubicBezTo>
                  <a:cubicBezTo>
                    <a:pt x="1672" y="228"/>
                    <a:pt x="1520" y="136"/>
                    <a:pt x="1368" y="76"/>
                  </a:cubicBezTo>
                  <a:cubicBezTo>
                    <a:pt x="1216" y="25"/>
                    <a:pt x="1069" y="1"/>
                    <a:pt x="929" y="1"/>
                  </a:cubicBezTo>
                  <a:close/>
                </a:path>
              </a:pathLst>
            </a:custGeom>
            <a:solidFill>
              <a:srgbClr val="C16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9"/>
            <p:cNvSpPr/>
            <p:nvPr/>
          </p:nvSpPr>
          <p:spPr>
            <a:xfrm>
              <a:off x="720000" y="938750"/>
              <a:ext cx="853375" cy="750875"/>
            </a:xfrm>
            <a:custGeom>
              <a:avLst/>
              <a:gdLst/>
              <a:ahLst/>
              <a:cxnLst/>
              <a:rect l="l" t="t" r="r" b="b"/>
              <a:pathLst>
                <a:path w="34135" h="30035" extrusionOk="0">
                  <a:moveTo>
                    <a:pt x="17052" y="1"/>
                  </a:moveTo>
                  <a:cubicBezTo>
                    <a:pt x="7630" y="1"/>
                    <a:pt x="0" y="5928"/>
                    <a:pt x="0" y="13284"/>
                  </a:cubicBezTo>
                  <a:cubicBezTo>
                    <a:pt x="0" y="20609"/>
                    <a:pt x="7630" y="26536"/>
                    <a:pt x="17052" y="26536"/>
                  </a:cubicBezTo>
                  <a:cubicBezTo>
                    <a:pt x="19180" y="26536"/>
                    <a:pt x="21216" y="26232"/>
                    <a:pt x="23101" y="25685"/>
                  </a:cubicBezTo>
                  <a:cubicBezTo>
                    <a:pt x="24256" y="27205"/>
                    <a:pt x="25776" y="28421"/>
                    <a:pt x="27478" y="29211"/>
                  </a:cubicBezTo>
                  <a:cubicBezTo>
                    <a:pt x="28238" y="29576"/>
                    <a:pt x="29058" y="29819"/>
                    <a:pt x="29910" y="30032"/>
                  </a:cubicBezTo>
                  <a:cubicBezTo>
                    <a:pt x="29920" y="30033"/>
                    <a:pt x="29931" y="30034"/>
                    <a:pt x="29941" y="30034"/>
                  </a:cubicBezTo>
                  <a:cubicBezTo>
                    <a:pt x="30105" y="30034"/>
                    <a:pt x="30206" y="29813"/>
                    <a:pt x="30092" y="29728"/>
                  </a:cubicBezTo>
                  <a:cubicBezTo>
                    <a:pt x="28603" y="28177"/>
                    <a:pt x="27539" y="26171"/>
                    <a:pt x="27052" y="24044"/>
                  </a:cubicBezTo>
                  <a:cubicBezTo>
                    <a:pt x="31338" y="21582"/>
                    <a:pt x="34135" y="17691"/>
                    <a:pt x="34135" y="13284"/>
                  </a:cubicBezTo>
                  <a:cubicBezTo>
                    <a:pt x="34135" y="5928"/>
                    <a:pt x="26475" y="1"/>
                    <a:pt x="170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9"/>
            <p:cNvSpPr/>
            <p:nvPr/>
          </p:nvSpPr>
          <p:spPr>
            <a:xfrm>
              <a:off x="1091365" y="1439988"/>
              <a:ext cx="1312336" cy="3068125"/>
            </a:xfrm>
            <a:custGeom>
              <a:avLst/>
              <a:gdLst/>
              <a:ahLst/>
              <a:cxnLst/>
              <a:rect l="l" t="t" r="r" b="b"/>
              <a:pathLst>
                <a:path w="43038" h="100619" extrusionOk="0">
                  <a:moveTo>
                    <a:pt x="43012" y="100594"/>
                  </a:moveTo>
                  <a:cubicBezTo>
                    <a:pt x="43012" y="100594"/>
                    <a:pt x="43012" y="100594"/>
                    <a:pt x="43013" y="100594"/>
                  </a:cubicBezTo>
                  <a:lnTo>
                    <a:pt x="43012" y="100594"/>
                  </a:lnTo>
                  <a:close/>
                  <a:moveTo>
                    <a:pt x="23514" y="1"/>
                  </a:moveTo>
                  <a:cubicBezTo>
                    <a:pt x="21880" y="1"/>
                    <a:pt x="19909" y="454"/>
                    <a:pt x="18395" y="1926"/>
                  </a:cubicBezTo>
                  <a:cubicBezTo>
                    <a:pt x="17325" y="3021"/>
                    <a:pt x="16603" y="4564"/>
                    <a:pt x="16852" y="6058"/>
                  </a:cubicBezTo>
                  <a:cubicBezTo>
                    <a:pt x="16504" y="6381"/>
                    <a:pt x="16280" y="6805"/>
                    <a:pt x="16155" y="7253"/>
                  </a:cubicBezTo>
                  <a:cubicBezTo>
                    <a:pt x="16031" y="7676"/>
                    <a:pt x="16081" y="8174"/>
                    <a:pt x="16130" y="8622"/>
                  </a:cubicBezTo>
                  <a:cubicBezTo>
                    <a:pt x="16280" y="9543"/>
                    <a:pt x="16678" y="10463"/>
                    <a:pt x="17350" y="11160"/>
                  </a:cubicBezTo>
                  <a:cubicBezTo>
                    <a:pt x="17524" y="11360"/>
                    <a:pt x="17723" y="11534"/>
                    <a:pt x="17922" y="11733"/>
                  </a:cubicBezTo>
                  <a:cubicBezTo>
                    <a:pt x="18420" y="12106"/>
                    <a:pt x="18993" y="12405"/>
                    <a:pt x="19590" y="12579"/>
                  </a:cubicBezTo>
                  <a:cubicBezTo>
                    <a:pt x="19740" y="12953"/>
                    <a:pt x="19889" y="13401"/>
                    <a:pt x="20038" y="13898"/>
                  </a:cubicBezTo>
                  <a:cubicBezTo>
                    <a:pt x="19839" y="13898"/>
                    <a:pt x="19640" y="13948"/>
                    <a:pt x="19416" y="13998"/>
                  </a:cubicBezTo>
                  <a:cubicBezTo>
                    <a:pt x="18968" y="14098"/>
                    <a:pt x="18470" y="14322"/>
                    <a:pt x="18171" y="14720"/>
                  </a:cubicBezTo>
                  <a:cubicBezTo>
                    <a:pt x="17898" y="15093"/>
                    <a:pt x="17873" y="15616"/>
                    <a:pt x="18047" y="16064"/>
                  </a:cubicBezTo>
                  <a:cubicBezTo>
                    <a:pt x="18246" y="16487"/>
                    <a:pt x="18719" y="16761"/>
                    <a:pt x="19167" y="16811"/>
                  </a:cubicBezTo>
                  <a:cubicBezTo>
                    <a:pt x="18968" y="16885"/>
                    <a:pt x="18794" y="17109"/>
                    <a:pt x="18794" y="17358"/>
                  </a:cubicBezTo>
                  <a:cubicBezTo>
                    <a:pt x="18794" y="17458"/>
                    <a:pt x="18843" y="17557"/>
                    <a:pt x="18893" y="17632"/>
                  </a:cubicBezTo>
                  <a:lnTo>
                    <a:pt x="17026" y="18180"/>
                  </a:lnTo>
                  <a:cubicBezTo>
                    <a:pt x="14288" y="18926"/>
                    <a:pt x="9061" y="27812"/>
                    <a:pt x="9061" y="27812"/>
                  </a:cubicBezTo>
                  <a:cubicBezTo>
                    <a:pt x="9061" y="27812"/>
                    <a:pt x="6970" y="16960"/>
                    <a:pt x="6348" y="16263"/>
                  </a:cubicBezTo>
                  <a:cubicBezTo>
                    <a:pt x="6224" y="16139"/>
                    <a:pt x="6025" y="16089"/>
                    <a:pt x="5776" y="16064"/>
                  </a:cubicBezTo>
                  <a:cubicBezTo>
                    <a:pt x="5701" y="15616"/>
                    <a:pt x="5477" y="15093"/>
                    <a:pt x="5178" y="14894"/>
                  </a:cubicBezTo>
                  <a:cubicBezTo>
                    <a:pt x="4876" y="14719"/>
                    <a:pt x="4493" y="14697"/>
                    <a:pt x="4230" y="14697"/>
                  </a:cubicBezTo>
                  <a:cubicBezTo>
                    <a:pt x="4138" y="14697"/>
                    <a:pt x="4060" y="14699"/>
                    <a:pt x="4006" y="14699"/>
                  </a:cubicBezTo>
                  <a:cubicBezTo>
                    <a:pt x="3972" y="14699"/>
                    <a:pt x="3947" y="14698"/>
                    <a:pt x="3934" y="14695"/>
                  </a:cubicBezTo>
                  <a:cubicBezTo>
                    <a:pt x="3859" y="14645"/>
                    <a:pt x="4083" y="13077"/>
                    <a:pt x="3784" y="13027"/>
                  </a:cubicBezTo>
                  <a:cubicBezTo>
                    <a:pt x="3781" y="13027"/>
                    <a:pt x="3778" y="13027"/>
                    <a:pt x="3775" y="13027"/>
                  </a:cubicBezTo>
                  <a:cubicBezTo>
                    <a:pt x="3456" y="13027"/>
                    <a:pt x="3212" y="14322"/>
                    <a:pt x="3187" y="14322"/>
                  </a:cubicBezTo>
                  <a:cubicBezTo>
                    <a:pt x="3162" y="14322"/>
                    <a:pt x="3041" y="12777"/>
                    <a:pt x="2610" y="12777"/>
                  </a:cubicBezTo>
                  <a:cubicBezTo>
                    <a:pt x="2603" y="12777"/>
                    <a:pt x="2596" y="12778"/>
                    <a:pt x="2590" y="12778"/>
                  </a:cubicBezTo>
                  <a:cubicBezTo>
                    <a:pt x="2166" y="12853"/>
                    <a:pt x="2440" y="14446"/>
                    <a:pt x="2366" y="14446"/>
                  </a:cubicBezTo>
                  <a:cubicBezTo>
                    <a:pt x="2318" y="14446"/>
                    <a:pt x="1853" y="12596"/>
                    <a:pt x="1396" y="12596"/>
                  </a:cubicBezTo>
                  <a:cubicBezTo>
                    <a:pt x="1379" y="12596"/>
                    <a:pt x="1362" y="12599"/>
                    <a:pt x="1345" y="12604"/>
                  </a:cubicBezTo>
                  <a:cubicBezTo>
                    <a:pt x="872" y="12753"/>
                    <a:pt x="1569" y="14446"/>
                    <a:pt x="1544" y="14446"/>
                  </a:cubicBezTo>
                  <a:cubicBezTo>
                    <a:pt x="1497" y="14446"/>
                    <a:pt x="885" y="13317"/>
                    <a:pt x="547" y="13317"/>
                  </a:cubicBezTo>
                  <a:cubicBezTo>
                    <a:pt x="530" y="13317"/>
                    <a:pt x="514" y="13320"/>
                    <a:pt x="499" y="13326"/>
                  </a:cubicBezTo>
                  <a:cubicBezTo>
                    <a:pt x="1" y="13575"/>
                    <a:pt x="1320" y="15765"/>
                    <a:pt x="1569" y="16014"/>
                  </a:cubicBezTo>
                  <a:cubicBezTo>
                    <a:pt x="1818" y="16263"/>
                    <a:pt x="2590" y="16263"/>
                    <a:pt x="2963" y="16487"/>
                  </a:cubicBezTo>
                  <a:cubicBezTo>
                    <a:pt x="2988" y="16512"/>
                    <a:pt x="3062" y="16562"/>
                    <a:pt x="3087" y="16587"/>
                  </a:cubicBezTo>
                  <a:cubicBezTo>
                    <a:pt x="2913" y="16711"/>
                    <a:pt x="2739" y="16811"/>
                    <a:pt x="2714" y="16935"/>
                  </a:cubicBezTo>
                  <a:cubicBezTo>
                    <a:pt x="2440" y="17582"/>
                    <a:pt x="4207" y="28310"/>
                    <a:pt x="4705" y="31023"/>
                  </a:cubicBezTo>
                  <a:cubicBezTo>
                    <a:pt x="5145" y="33281"/>
                    <a:pt x="6663" y="34210"/>
                    <a:pt x="8267" y="34210"/>
                  </a:cubicBezTo>
                  <a:cubicBezTo>
                    <a:pt x="9298" y="34210"/>
                    <a:pt x="10364" y="33826"/>
                    <a:pt x="11202" y="33164"/>
                  </a:cubicBezTo>
                  <a:cubicBezTo>
                    <a:pt x="12994" y="31770"/>
                    <a:pt x="14811" y="29779"/>
                    <a:pt x="15732" y="28758"/>
                  </a:cubicBezTo>
                  <a:lnTo>
                    <a:pt x="15732" y="28758"/>
                  </a:lnTo>
                  <a:lnTo>
                    <a:pt x="13417" y="48099"/>
                  </a:lnTo>
                  <a:cubicBezTo>
                    <a:pt x="13542" y="48173"/>
                    <a:pt x="13666" y="48198"/>
                    <a:pt x="13791" y="48248"/>
                  </a:cubicBezTo>
                  <a:cubicBezTo>
                    <a:pt x="13143" y="57532"/>
                    <a:pt x="13616" y="80706"/>
                    <a:pt x="13815" y="89144"/>
                  </a:cubicBezTo>
                  <a:cubicBezTo>
                    <a:pt x="13691" y="89144"/>
                    <a:pt x="13641" y="89119"/>
                    <a:pt x="13641" y="89119"/>
                  </a:cubicBezTo>
                  <a:lnTo>
                    <a:pt x="13641" y="89119"/>
                  </a:lnTo>
                  <a:lnTo>
                    <a:pt x="13766" y="92504"/>
                  </a:lnTo>
                  <a:cubicBezTo>
                    <a:pt x="14064" y="92604"/>
                    <a:pt x="14512" y="92653"/>
                    <a:pt x="14985" y="92728"/>
                  </a:cubicBezTo>
                  <a:cubicBezTo>
                    <a:pt x="15060" y="94645"/>
                    <a:pt x="15135" y="95765"/>
                    <a:pt x="15135" y="95765"/>
                  </a:cubicBezTo>
                  <a:cubicBezTo>
                    <a:pt x="15135" y="95765"/>
                    <a:pt x="15160" y="95765"/>
                    <a:pt x="15160" y="95790"/>
                  </a:cubicBezTo>
                  <a:cubicBezTo>
                    <a:pt x="15110" y="95790"/>
                    <a:pt x="15060" y="95765"/>
                    <a:pt x="15060" y="95765"/>
                  </a:cubicBezTo>
                  <a:cubicBezTo>
                    <a:pt x="15060" y="95765"/>
                    <a:pt x="14861" y="95914"/>
                    <a:pt x="14413" y="96138"/>
                  </a:cubicBezTo>
                  <a:cubicBezTo>
                    <a:pt x="14313" y="96088"/>
                    <a:pt x="14263" y="96014"/>
                    <a:pt x="14164" y="95964"/>
                  </a:cubicBezTo>
                  <a:cubicBezTo>
                    <a:pt x="14139" y="95914"/>
                    <a:pt x="14114" y="95889"/>
                    <a:pt x="14039" y="95864"/>
                  </a:cubicBezTo>
                  <a:cubicBezTo>
                    <a:pt x="13990" y="95839"/>
                    <a:pt x="13965" y="95790"/>
                    <a:pt x="13865" y="95790"/>
                  </a:cubicBezTo>
                  <a:cubicBezTo>
                    <a:pt x="13791" y="95790"/>
                    <a:pt x="13741" y="95839"/>
                    <a:pt x="13666" y="95864"/>
                  </a:cubicBezTo>
                  <a:cubicBezTo>
                    <a:pt x="13641" y="95889"/>
                    <a:pt x="13616" y="95989"/>
                    <a:pt x="13616" y="96039"/>
                  </a:cubicBezTo>
                  <a:cubicBezTo>
                    <a:pt x="13616" y="96113"/>
                    <a:pt x="13641" y="96163"/>
                    <a:pt x="13666" y="96238"/>
                  </a:cubicBezTo>
                  <a:cubicBezTo>
                    <a:pt x="13741" y="96288"/>
                    <a:pt x="13791" y="96337"/>
                    <a:pt x="13890" y="96387"/>
                  </a:cubicBezTo>
                  <a:cubicBezTo>
                    <a:pt x="13741" y="96462"/>
                    <a:pt x="13542" y="96536"/>
                    <a:pt x="13342" y="96611"/>
                  </a:cubicBezTo>
                  <a:cubicBezTo>
                    <a:pt x="13243" y="96512"/>
                    <a:pt x="13143" y="96412"/>
                    <a:pt x="13094" y="96337"/>
                  </a:cubicBezTo>
                  <a:cubicBezTo>
                    <a:pt x="13044" y="96288"/>
                    <a:pt x="12982" y="96263"/>
                    <a:pt x="12919" y="96263"/>
                  </a:cubicBezTo>
                  <a:cubicBezTo>
                    <a:pt x="12857" y="96263"/>
                    <a:pt x="12795" y="96288"/>
                    <a:pt x="12745" y="96337"/>
                  </a:cubicBezTo>
                  <a:cubicBezTo>
                    <a:pt x="12720" y="96362"/>
                    <a:pt x="12670" y="96462"/>
                    <a:pt x="12670" y="96512"/>
                  </a:cubicBezTo>
                  <a:cubicBezTo>
                    <a:pt x="12670" y="96586"/>
                    <a:pt x="12720" y="96636"/>
                    <a:pt x="12745" y="96711"/>
                  </a:cubicBezTo>
                  <a:lnTo>
                    <a:pt x="12845" y="96810"/>
                  </a:lnTo>
                  <a:cubicBezTo>
                    <a:pt x="12670" y="96835"/>
                    <a:pt x="12546" y="96885"/>
                    <a:pt x="12397" y="96910"/>
                  </a:cubicBezTo>
                  <a:lnTo>
                    <a:pt x="12222" y="96661"/>
                  </a:lnTo>
                  <a:cubicBezTo>
                    <a:pt x="12173" y="96611"/>
                    <a:pt x="12098" y="96611"/>
                    <a:pt x="12023" y="96611"/>
                  </a:cubicBezTo>
                  <a:cubicBezTo>
                    <a:pt x="11949" y="96611"/>
                    <a:pt x="11899" y="96636"/>
                    <a:pt x="11824" y="96661"/>
                  </a:cubicBezTo>
                  <a:cubicBezTo>
                    <a:pt x="11799" y="96711"/>
                    <a:pt x="11774" y="96785"/>
                    <a:pt x="11774" y="96860"/>
                  </a:cubicBezTo>
                  <a:cubicBezTo>
                    <a:pt x="11774" y="96910"/>
                    <a:pt x="11799" y="96984"/>
                    <a:pt x="11824" y="97059"/>
                  </a:cubicBezTo>
                  <a:lnTo>
                    <a:pt x="11874" y="97084"/>
                  </a:lnTo>
                  <a:cubicBezTo>
                    <a:pt x="11675" y="97109"/>
                    <a:pt x="11501" y="97184"/>
                    <a:pt x="11277" y="97208"/>
                  </a:cubicBezTo>
                  <a:cubicBezTo>
                    <a:pt x="11252" y="97134"/>
                    <a:pt x="11202" y="97109"/>
                    <a:pt x="11177" y="97059"/>
                  </a:cubicBezTo>
                  <a:cubicBezTo>
                    <a:pt x="11143" y="96975"/>
                    <a:pt x="11063" y="96924"/>
                    <a:pt x="10977" y="96924"/>
                  </a:cubicBezTo>
                  <a:cubicBezTo>
                    <a:pt x="10936" y="96924"/>
                    <a:pt x="10893" y="96936"/>
                    <a:pt x="10853" y="96960"/>
                  </a:cubicBezTo>
                  <a:cubicBezTo>
                    <a:pt x="10729" y="97009"/>
                    <a:pt x="10679" y="97184"/>
                    <a:pt x="10754" y="97308"/>
                  </a:cubicBezTo>
                  <a:cubicBezTo>
                    <a:pt x="10405" y="97358"/>
                    <a:pt x="10032" y="97383"/>
                    <a:pt x="9634" y="97432"/>
                  </a:cubicBezTo>
                  <a:lnTo>
                    <a:pt x="9484" y="97432"/>
                  </a:lnTo>
                  <a:cubicBezTo>
                    <a:pt x="9310" y="97432"/>
                    <a:pt x="9161" y="97457"/>
                    <a:pt x="9036" y="97482"/>
                  </a:cubicBezTo>
                  <a:cubicBezTo>
                    <a:pt x="8937" y="97482"/>
                    <a:pt x="8862" y="97507"/>
                    <a:pt x="8763" y="97532"/>
                  </a:cubicBezTo>
                  <a:cubicBezTo>
                    <a:pt x="6896" y="97905"/>
                    <a:pt x="6323" y="98976"/>
                    <a:pt x="6199" y="99747"/>
                  </a:cubicBezTo>
                  <a:cubicBezTo>
                    <a:pt x="6199" y="99797"/>
                    <a:pt x="6199" y="99822"/>
                    <a:pt x="6174" y="99847"/>
                  </a:cubicBezTo>
                  <a:lnTo>
                    <a:pt x="6174" y="99922"/>
                  </a:lnTo>
                  <a:cubicBezTo>
                    <a:pt x="6149" y="100021"/>
                    <a:pt x="6149" y="100170"/>
                    <a:pt x="6149" y="100245"/>
                  </a:cubicBezTo>
                  <a:cubicBezTo>
                    <a:pt x="6149" y="100419"/>
                    <a:pt x="6149" y="100494"/>
                    <a:pt x="6174" y="100569"/>
                  </a:cubicBezTo>
                  <a:lnTo>
                    <a:pt x="6174" y="100619"/>
                  </a:lnTo>
                  <a:lnTo>
                    <a:pt x="19889" y="100494"/>
                  </a:lnTo>
                  <a:cubicBezTo>
                    <a:pt x="19939" y="100370"/>
                    <a:pt x="19939" y="100245"/>
                    <a:pt x="19964" y="100121"/>
                  </a:cubicBezTo>
                  <a:cubicBezTo>
                    <a:pt x="19964" y="100071"/>
                    <a:pt x="19988" y="99971"/>
                    <a:pt x="19988" y="99922"/>
                  </a:cubicBezTo>
                  <a:cubicBezTo>
                    <a:pt x="19988" y="99847"/>
                    <a:pt x="20013" y="99797"/>
                    <a:pt x="20013" y="99722"/>
                  </a:cubicBezTo>
                  <a:lnTo>
                    <a:pt x="20013" y="99623"/>
                  </a:lnTo>
                  <a:cubicBezTo>
                    <a:pt x="20063" y="99225"/>
                    <a:pt x="20063" y="98851"/>
                    <a:pt x="20063" y="98503"/>
                  </a:cubicBezTo>
                  <a:cubicBezTo>
                    <a:pt x="20013" y="98154"/>
                    <a:pt x="19988" y="97856"/>
                    <a:pt x="19939" y="97582"/>
                  </a:cubicBezTo>
                  <a:lnTo>
                    <a:pt x="19939" y="97532"/>
                  </a:lnTo>
                  <a:lnTo>
                    <a:pt x="19939" y="97482"/>
                  </a:lnTo>
                  <a:cubicBezTo>
                    <a:pt x="19939" y="97432"/>
                    <a:pt x="19889" y="97358"/>
                    <a:pt x="19889" y="97333"/>
                  </a:cubicBezTo>
                  <a:cubicBezTo>
                    <a:pt x="19889" y="97283"/>
                    <a:pt x="19889" y="97258"/>
                    <a:pt x="19864" y="97233"/>
                  </a:cubicBezTo>
                  <a:lnTo>
                    <a:pt x="19764" y="96860"/>
                  </a:lnTo>
                  <a:cubicBezTo>
                    <a:pt x="19565" y="96188"/>
                    <a:pt x="19316" y="95765"/>
                    <a:pt x="19316" y="95765"/>
                  </a:cubicBezTo>
                  <a:cubicBezTo>
                    <a:pt x="19289" y="95765"/>
                    <a:pt x="19261" y="95765"/>
                    <a:pt x="19237" y="95773"/>
                  </a:cubicBezTo>
                  <a:lnTo>
                    <a:pt x="19237" y="95773"/>
                  </a:lnTo>
                  <a:cubicBezTo>
                    <a:pt x="19239" y="95771"/>
                    <a:pt x="19240" y="95768"/>
                    <a:pt x="19242" y="95765"/>
                  </a:cubicBezTo>
                  <a:cubicBezTo>
                    <a:pt x="19242" y="95765"/>
                    <a:pt x="19366" y="94645"/>
                    <a:pt x="19565" y="92753"/>
                  </a:cubicBezTo>
                  <a:cubicBezTo>
                    <a:pt x="20362" y="92728"/>
                    <a:pt x="20934" y="92653"/>
                    <a:pt x="20934" y="92653"/>
                  </a:cubicBezTo>
                  <a:lnTo>
                    <a:pt x="21208" y="89243"/>
                  </a:lnTo>
                  <a:lnTo>
                    <a:pt x="21059" y="89243"/>
                  </a:lnTo>
                  <a:lnTo>
                    <a:pt x="23722" y="55292"/>
                  </a:lnTo>
                  <a:lnTo>
                    <a:pt x="28302" y="88920"/>
                  </a:lnTo>
                  <a:cubicBezTo>
                    <a:pt x="28178" y="88920"/>
                    <a:pt x="28078" y="88895"/>
                    <a:pt x="28078" y="88895"/>
                  </a:cubicBezTo>
                  <a:lnTo>
                    <a:pt x="28078" y="88895"/>
                  </a:lnTo>
                  <a:lnTo>
                    <a:pt x="28476" y="92529"/>
                  </a:lnTo>
                  <a:lnTo>
                    <a:pt x="29422" y="92629"/>
                  </a:lnTo>
                  <a:cubicBezTo>
                    <a:pt x="29721" y="94595"/>
                    <a:pt x="29895" y="95740"/>
                    <a:pt x="29895" y="95740"/>
                  </a:cubicBezTo>
                  <a:cubicBezTo>
                    <a:pt x="29895" y="95740"/>
                    <a:pt x="29646" y="96138"/>
                    <a:pt x="29422" y="96835"/>
                  </a:cubicBezTo>
                  <a:lnTo>
                    <a:pt x="29323" y="97208"/>
                  </a:lnTo>
                  <a:cubicBezTo>
                    <a:pt x="29323" y="97233"/>
                    <a:pt x="29323" y="97258"/>
                    <a:pt x="29298" y="97308"/>
                  </a:cubicBezTo>
                  <a:cubicBezTo>
                    <a:pt x="29298" y="97358"/>
                    <a:pt x="29273" y="97432"/>
                    <a:pt x="29273" y="97457"/>
                  </a:cubicBezTo>
                  <a:lnTo>
                    <a:pt x="29273" y="97507"/>
                  </a:lnTo>
                  <a:lnTo>
                    <a:pt x="29273" y="97557"/>
                  </a:lnTo>
                  <a:cubicBezTo>
                    <a:pt x="29198" y="97831"/>
                    <a:pt x="29173" y="98129"/>
                    <a:pt x="29148" y="98478"/>
                  </a:cubicBezTo>
                  <a:cubicBezTo>
                    <a:pt x="29099" y="98826"/>
                    <a:pt x="29099" y="99200"/>
                    <a:pt x="29173" y="99598"/>
                  </a:cubicBezTo>
                  <a:lnTo>
                    <a:pt x="29173" y="99698"/>
                  </a:lnTo>
                  <a:cubicBezTo>
                    <a:pt x="29173" y="99747"/>
                    <a:pt x="29198" y="99822"/>
                    <a:pt x="29198" y="99872"/>
                  </a:cubicBezTo>
                  <a:cubicBezTo>
                    <a:pt x="29198" y="99946"/>
                    <a:pt x="29198" y="99996"/>
                    <a:pt x="29223" y="100096"/>
                  </a:cubicBezTo>
                  <a:cubicBezTo>
                    <a:pt x="29273" y="100220"/>
                    <a:pt x="29273" y="100345"/>
                    <a:pt x="29298" y="100469"/>
                  </a:cubicBezTo>
                  <a:lnTo>
                    <a:pt x="43012" y="100594"/>
                  </a:lnTo>
                  <a:lnTo>
                    <a:pt x="43012" y="100594"/>
                  </a:lnTo>
                  <a:cubicBezTo>
                    <a:pt x="42988" y="100593"/>
                    <a:pt x="42988" y="100569"/>
                    <a:pt x="43013" y="100544"/>
                  </a:cubicBezTo>
                  <a:cubicBezTo>
                    <a:pt x="43013" y="100469"/>
                    <a:pt x="43038" y="100370"/>
                    <a:pt x="43038" y="100220"/>
                  </a:cubicBezTo>
                  <a:cubicBezTo>
                    <a:pt x="43038" y="100121"/>
                    <a:pt x="43038" y="99996"/>
                    <a:pt x="43013" y="99872"/>
                  </a:cubicBezTo>
                  <a:lnTo>
                    <a:pt x="43013" y="99822"/>
                  </a:lnTo>
                  <a:cubicBezTo>
                    <a:pt x="43013" y="99772"/>
                    <a:pt x="43013" y="99747"/>
                    <a:pt x="42988" y="99722"/>
                  </a:cubicBezTo>
                  <a:cubicBezTo>
                    <a:pt x="42838" y="98951"/>
                    <a:pt x="42291" y="97881"/>
                    <a:pt x="40424" y="97507"/>
                  </a:cubicBezTo>
                  <a:cubicBezTo>
                    <a:pt x="40349" y="97482"/>
                    <a:pt x="40250" y="97482"/>
                    <a:pt x="40150" y="97457"/>
                  </a:cubicBezTo>
                  <a:cubicBezTo>
                    <a:pt x="40001" y="97408"/>
                    <a:pt x="39876" y="97408"/>
                    <a:pt x="39727" y="97383"/>
                  </a:cubicBezTo>
                  <a:lnTo>
                    <a:pt x="39553" y="97383"/>
                  </a:lnTo>
                  <a:cubicBezTo>
                    <a:pt x="39155" y="97358"/>
                    <a:pt x="38806" y="97283"/>
                    <a:pt x="38433" y="97258"/>
                  </a:cubicBezTo>
                  <a:cubicBezTo>
                    <a:pt x="38507" y="97134"/>
                    <a:pt x="38483" y="96984"/>
                    <a:pt x="38358" y="96910"/>
                  </a:cubicBezTo>
                  <a:cubicBezTo>
                    <a:pt x="38316" y="96892"/>
                    <a:pt x="38271" y="96883"/>
                    <a:pt x="38228" y="96883"/>
                  </a:cubicBezTo>
                  <a:cubicBezTo>
                    <a:pt x="38089" y="96883"/>
                    <a:pt x="37960" y="96976"/>
                    <a:pt x="37960" y="97184"/>
                  </a:cubicBezTo>
                  <a:cubicBezTo>
                    <a:pt x="37761" y="97134"/>
                    <a:pt x="37537" y="97084"/>
                    <a:pt x="37338" y="97059"/>
                  </a:cubicBezTo>
                  <a:lnTo>
                    <a:pt x="37387" y="97009"/>
                  </a:lnTo>
                  <a:cubicBezTo>
                    <a:pt x="37412" y="96960"/>
                    <a:pt x="37437" y="96910"/>
                    <a:pt x="37437" y="96835"/>
                  </a:cubicBezTo>
                  <a:cubicBezTo>
                    <a:pt x="37437" y="96760"/>
                    <a:pt x="37412" y="96711"/>
                    <a:pt x="37387" y="96636"/>
                  </a:cubicBezTo>
                  <a:cubicBezTo>
                    <a:pt x="37338" y="96611"/>
                    <a:pt x="37288" y="96586"/>
                    <a:pt x="37188" y="96586"/>
                  </a:cubicBezTo>
                  <a:cubicBezTo>
                    <a:pt x="37138" y="96586"/>
                    <a:pt x="37064" y="96611"/>
                    <a:pt x="37014" y="96636"/>
                  </a:cubicBezTo>
                  <a:lnTo>
                    <a:pt x="36815" y="96885"/>
                  </a:lnTo>
                  <a:cubicBezTo>
                    <a:pt x="36665" y="96860"/>
                    <a:pt x="36516" y="96785"/>
                    <a:pt x="36392" y="96760"/>
                  </a:cubicBezTo>
                  <a:lnTo>
                    <a:pt x="36466" y="96661"/>
                  </a:lnTo>
                  <a:cubicBezTo>
                    <a:pt x="36516" y="96611"/>
                    <a:pt x="36541" y="96586"/>
                    <a:pt x="36541" y="96487"/>
                  </a:cubicBezTo>
                  <a:cubicBezTo>
                    <a:pt x="36541" y="96412"/>
                    <a:pt x="36516" y="96362"/>
                    <a:pt x="36466" y="96288"/>
                  </a:cubicBezTo>
                  <a:cubicBezTo>
                    <a:pt x="36429" y="96250"/>
                    <a:pt x="36367" y="96232"/>
                    <a:pt x="36305" y="96232"/>
                  </a:cubicBezTo>
                  <a:cubicBezTo>
                    <a:pt x="36242" y="96232"/>
                    <a:pt x="36180" y="96250"/>
                    <a:pt x="36143" y="96288"/>
                  </a:cubicBezTo>
                  <a:cubicBezTo>
                    <a:pt x="36043" y="96387"/>
                    <a:pt x="35944" y="96487"/>
                    <a:pt x="35894" y="96586"/>
                  </a:cubicBezTo>
                  <a:cubicBezTo>
                    <a:pt x="35670" y="96512"/>
                    <a:pt x="35471" y="96412"/>
                    <a:pt x="35321" y="96362"/>
                  </a:cubicBezTo>
                  <a:cubicBezTo>
                    <a:pt x="35396" y="96288"/>
                    <a:pt x="35446" y="96263"/>
                    <a:pt x="35545" y="96213"/>
                  </a:cubicBezTo>
                  <a:cubicBezTo>
                    <a:pt x="35570" y="96163"/>
                    <a:pt x="35620" y="96088"/>
                    <a:pt x="35620" y="96014"/>
                  </a:cubicBezTo>
                  <a:cubicBezTo>
                    <a:pt x="35620" y="95964"/>
                    <a:pt x="35570" y="95889"/>
                    <a:pt x="35545" y="95839"/>
                  </a:cubicBezTo>
                  <a:cubicBezTo>
                    <a:pt x="35520" y="95790"/>
                    <a:pt x="35446" y="95765"/>
                    <a:pt x="35371" y="95765"/>
                  </a:cubicBezTo>
                  <a:cubicBezTo>
                    <a:pt x="35296" y="95765"/>
                    <a:pt x="35247" y="95790"/>
                    <a:pt x="35172" y="95839"/>
                  </a:cubicBezTo>
                  <a:cubicBezTo>
                    <a:pt x="35072" y="95889"/>
                    <a:pt x="34973" y="95964"/>
                    <a:pt x="34898" y="96039"/>
                  </a:cubicBezTo>
                  <a:cubicBezTo>
                    <a:pt x="34848" y="96088"/>
                    <a:pt x="34824" y="96088"/>
                    <a:pt x="34799" y="96113"/>
                  </a:cubicBezTo>
                  <a:cubicBezTo>
                    <a:pt x="34375" y="95889"/>
                    <a:pt x="34151" y="95715"/>
                    <a:pt x="34151" y="95715"/>
                  </a:cubicBezTo>
                  <a:cubicBezTo>
                    <a:pt x="34151" y="95715"/>
                    <a:pt x="34077" y="95715"/>
                    <a:pt x="33952" y="95740"/>
                  </a:cubicBezTo>
                  <a:cubicBezTo>
                    <a:pt x="34002" y="95715"/>
                    <a:pt x="34027" y="95715"/>
                    <a:pt x="34027" y="95715"/>
                  </a:cubicBezTo>
                  <a:lnTo>
                    <a:pt x="34027" y="92479"/>
                  </a:lnTo>
                  <a:cubicBezTo>
                    <a:pt x="34774" y="92380"/>
                    <a:pt x="35197" y="92305"/>
                    <a:pt x="35197" y="92305"/>
                  </a:cubicBezTo>
                  <a:lnTo>
                    <a:pt x="35197" y="88696"/>
                  </a:lnTo>
                  <a:cubicBezTo>
                    <a:pt x="35048" y="88746"/>
                    <a:pt x="34848" y="88770"/>
                    <a:pt x="34674" y="88795"/>
                  </a:cubicBezTo>
                  <a:cubicBezTo>
                    <a:pt x="34425" y="79785"/>
                    <a:pt x="33679" y="52604"/>
                    <a:pt x="33430" y="47576"/>
                  </a:cubicBezTo>
                  <a:cubicBezTo>
                    <a:pt x="33529" y="47476"/>
                    <a:pt x="33579" y="47427"/>
                    <a:pt x="33654" y="47327"/>
                  </a:cubicBezTo>
                  <a:lnTo>
                    <a:pt x="31787" y="36524"/>
                  </a:lnTo>
                  <a:lnTo>
                    <a:pt x="31787" y="36524"/>
                  </a:lnTo>
                  <a:cubicBezTo>
                    <a:pt x="32583" y="37139"/>
                    <a:pt x="33508" y="37455"/>
                    <a:pt x="34411" y="37455"/>
                  </a:cubicBezTo>
                  <a:cubicBezTo>
                    <a:pt x="36106" y="37455"/>
                    <a:pt x="37723" y="36340"/>
                    <a:pt x="38259" y="33985"/>
                  </a:cubicBezTo>
                  <a:cubicBezTo>
                    <a:pt x="38806" y="31422"/>
                    <a:pt x="41245" y="19972"/>
                    <a:pt x="40997" y="19325"/>
                  </a:cubicBezTo>
                  <a:cubicBezTo>
                    <a:pt x="40922" y="19175"/>
                    <a:pt x="40773" y="19001"/>
                    <a:pt x="40548" y="18877"/>
                  </a:cubicBezTo>
                  <a:cubicBezTo>
                    <a:pt x="40748" y="18503"/>
                    <a:pt x="40922" y="18005"/>
                    <a:pt x="40947" y="17433"/>
                  </a:cubicBezTo>
                  <a:cubicBezTo>
                    <a:pt x="41544" y="16811"/>
                    <a:pt x="42017" y="15815"/>
                    <a:pt x="41793" y="15641"/>
                  </a:cubicBezTo>
                  <a:cubicBezTo>
                    <a:pt x="41781" y="15633"/>
                    <a:pt x="41768" y="15629"/>
                    <a:pt x="41752" y="15629"/>
                  </a:cubicBezTo>
                  <a:cubicBezTo>
                    <a:pt x="41461" y="15629"/>
                    <a:pt x="40499" y="16860"/>
                    <a:pt x="40499" y="16860"/>
                  </a:cubicBezTo>
                  <a:cubicBezTo>
                    <a:pt x="40499" y="16860"/>
                    <a:pt x="41619" y="14969"/>
                    <a:pt x="41245" y="14745"/>
                  </a:cubicBezTo>
                  <a:cubicBezTo>
                    <a:pt x="41225" y="14732"/>
                    <a:pt x="41202" y="14727"/>
                    <a:pt x="41179" y="14727"/>
                  </a:cubicBezTo>
                  <a:cubicBezTo>
                    <a:pt x="40771" y="14727"/>
                    <a:pt x="39926" y="16437"/>
                    <a:pt x="39926" y="16437"/>
                  </a:cubicBezTo>
                  <a:cubicBezTo>
                    <a:pt x="39926" y="16437"/>
                    <a:pt x="40897" y="14122"/>
                    <a:pt x="40374" y="13948"/>
                  </a:cubicBezTo>
                  <a:cubicBezTo>
                    <a:pt x="40352" y="13940"/>
                    <a:pt x="40329" y="13936"/>
                    <a:pt x="40307" y="13936"/>
                  </a:cubicBezTo>
                  <a:cubicBezTo>
                    <a:pt x="39775" y="13936"/>
                    <a:pt x="39179" y="16089"/>
                    <a:pt x="39179" y="16089"/>
                  </a:cubicBezTo>
                  <a:cubicBezTo>
                    <a:pt x="39179" y="16089"/>
                    <a:pt x="39528" y="14023"/>
                    <a:pt x="39080" y="13948"/>
                  </a:cubicBezTo>
                  <a:cubicBezTo>
                    <a:pt x="39070" y="13946"/>
                    <a:pt x="39061" y="13946"/>
                    <a:pt x="39051" y="13946"/>
                  </a:cubicBezTo>
                  <a:cubicBezTo>
                    <a:pt x="38527" y="13946"/>
                    <a:pt x="38379" y="16598"/>
                    <a:pt x="38159" y="17234"/>
                  </a:cubicBezTo>
                  <a:cubicBezTo>
                    <a:pt x="38077" y="16804"/>
                    <a:pt x="37523" y="16255"/>
                    <a:pt x="37135" y="16255"/>
                  </a:cubicBezTo>
                  <a:cubicBezTo>
                    <a:pt x="37052" y="16255"/>
                    <a:pt x="36976" y="16281"/>
                    <a:pt x="36914" y="16338"/>
                  </a:cubicBezTo>
                  <a:cubicBezTo>
                    <a:pt x="36641" y="16587"/>
                    <a:pt x="37213" y="17582"/>
                    <a:pt x="37586" y="18329"/>
                  </a:cubicBezTo>
                  <a:cubicBezTo>
                    <a:pt x="37263" y="18354"/>
                    <a:pt x="36964" y="18429"/>
                    <a:pt x="36815" y="18553"/>
                  </a:cubicBezTo>
                  <a:cubicBezTo>
                    <a:pt x="36267" y="18877"/>
                    <a:pt x="33828" y="30451"/>
                    <a:pt x="33828" y="30451"/>
                  </a:cubicBezTo>
                  <a:cubicBezTo>
                    <a:pt x="33828" y="30451"/>
                    <a:pt x="31364" y="18802"/>
                    <a:pt x="28576" y="18055"/>
                  </a:cubicBezTo>
                  <a:lnTo>
                    <a:pt x="26385" y="17483"/>
                  </a:lnTo>
                  <a:cubicBezTo>
                    <a:pt x="26435" y="17433"/>
                    <a:pt x="26435" y="17383"/>
                    <a:pt x="26435" y="17333"/>
                  </a:cubicBezTo>
                  <a:cubicBezTo>
                    <a:pt x="26460" y="17084"/>
                    <a:pt x="26361" y="16860"/>
                    <a:pt x="26137" y="16711"/>
                  </a:cubicBezTo>
                  <a:cubicBezTo>
                    <a:pt x="26560" y="16338"/>
                    <a:pt x="26958" y="15939"/>
                    <a:pt x="27157" y="15442"/>
                  </a:cubicBezTo>
                  <a:cubicBezTo>
                    <a:pt x="27331" y="14944"/>
                    <a:pt x="27306" y="14272"/>
                    <a:pt x="26908" y="13898"/>
                  </a:cubicBezTo>
                  <a:cubicBezTo>
                    <a:pt x="26809" y="13824"/>
                    <a:pt x="26684" y="13749"/>
                    <a:pt x="26560" y="13699"/>
                  </a:cubicBezTo>
                  <a:cubicBezTo>
                    <a:pt x="26684" y="13575"/>
                    <a:pt x="26833" y="13450"/>
                    <a:pt x="26958" y="13326"/>
                  </a:cubicBezTo>
                  <a:cubicBezTo>
                    <a:pt x="27605" y="12654"/>
                    <a:pt x="28078" y="11783"/>
                    <a:pt x="28202" y="10488"/>
                  </a:cubicBezTo>
                  <a:lnTo>
                    <a:pt x="28202" y="10414"/>
                  </a:lnTo>
                  <a:lnTo>
                    <a:pt x="28202" y="10364"/>
                  </a:lnTo>
                  <a:lnTo>
                    <a:pt x="28202" y="10264"/>
                  </a:lnTo>
                  <a:lnTo>
                    <a:pt x="28202" y="10239"/>
                  </a:lnTo>
                  <a:cubicBezTo>
                    <a:pt x="28227" y="9742"/>
                    <a:pt x="28202" y="9219"/>
                    <a:pt x="28128" y="8597"/>
                  </a:cubicBezTo>
                  <a:cubicBezTo>
                    <a:pt x="28924" y="7153"/>
                    <a:pt x="28825" y="5286"/>
                    <a:pt x="28003" y="3867"/>
                  </a:cubicBezTo>
                  <a:cubicBezTo>
                    <a:pt x="28128" y="2548"/>
                    <a:pt x="27456" y="1254"/>
                    <a:pt x="26336" y="557"/>
                  </a:cubicBezTo>
                  <a:cubicBezTo>
                    <a:pt x="25846" y="274"/>
                    <a:pt x="24782" y="1"/>
                    <a:pt x="23514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9"/>
            <p:cNvSpPr/>
            <p:nvPr/>
          </p:nvSpPr>
          <p:spPr>
            <a:xfrm>
              <a:off x="721001" y="940894"/>
              <a:ext cx="851625" cy="749201"/>
            </a:xfrm>
            <a:custGeom>
              <a:avLst/>
              <a:gdLst/>
              <a:ahLst/>
              <a:cxnLst/>
              <a:rect l="l" t="t" r="r" b="b"/>
              <a:pathLst>
                <a:path w="27929" h="24570" extrusionOk="0">
                  <a:moveTo>
                    <a:pt x="13965" y="0"/>
                  </a:moveTo>
                  <a:cubicBezTo>
                    <a:pt x="6249" y="0"/>
                    <a:pt x="1" y="4854"/>
                    <a:pt x="1" y="10877"/>
                  </a:cubicBezTo>
                  <a:cubicBezTo>
                    <a:pt x="1" y="16876"/>
                    <a:pt x="6249" y="21730"/>
                    <a:pt x="13965" y="21730"/>
                  </a:cubicBezTo>
                  <a:cubicBezTo>
                    <a:pt x="15682" y="21705"/>
                    <a:pt x="17350" y="21456"/>
                    <a:pt x="18893" y="21008"/>
                  </a:cubicBezTo>
                  <a:cubicBezTo>
                    <a:pt x="19814" y="22253"/>
                    <a:pt x="21059" y="23248"/>
                    <a:pt x="22453" y="23895"/>
                  </a:cubicBezTo>
                  <a:cubicBezTo>
                    <a:pt x="23075" y="24194"/>
                    <a:pt x="23772" y="24393"/>
                    <a:pt x="24444" y="24567"/>
                  </a:cubicBezTo>
                  <a:cubicBezTo>
                    <a:pt x="24453" y="24569"/>
                    <a:pt x="24461" y="24570"/>
                    <a:pt x="24470" y="24570"/>
                  </a:cubicBezTo>
                  <a:cubicBezTo>
                    <a:pt x="24604" y="24570"/>
                    <a:pt x="24687" y="24387"/>
                    <a:pt x="24593" y="24294"/>
                  </a:cubicBezTo>
                  <a:cubicBezTo>
                    <a:pt x="23399" y="23024"/>
                    <a:pt x="22527" y="21406"/>
                    <a:pt x="22104" y="19664"/>
                  </a:cubicBezTo>
                  <a:cubicBezTo>
                    <a:pt x="25639" y="17697"/>
                    <a:pt x="27929" y="14462"/>
                    <a:pt x="27929" y="10852"/>
                  </a:cubicBezTo>
                  <a:cubicBezTo>
                    <a:pt x="27929" y="4854"/>
                    <a:pt x="21681" y="0"/>
                    <a:pt x="13965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4" name="Google Shape;964;p49"/>
          <p:cNvGrpSpPr/>
          <p:nvPr/>
        </p:nvGrpSpPr>
        <p:grpSpPr>
          <a:xfrm>
            <a:off x="2397275" y="794325"/>
            <a:ext cx="1591250" cy="3716157"/>
            <a:chOff x="2930675" y="794325"/>
            <a:chExt cx="1591250" cy="3716157"/>
          </a:xfrm>
        </p:grpSpPr>
        <p:grpSp>
          <p:nvGrpSpPr>
            <p:cNvPr id="965" name="Google Shape;965;p49"/>
            <p:cNvGrpSpPr/>
            <p:nvPr/>
          </p:nvGrpSpPr>
          <p:grpSpPr>
            <a:xfrm>
              <a:off x="2931271" y="794500"/>
              <a:ext cx="1590056" cy="3715982"/>
              <a:chOff x="3007471" y="794500"/>
              <a:chExt cx="1590056" cy="3715982"/>
            </a:xfrm>
          </p:grpSpPr>
          <p:sp>
            <p:nvSpPr>
              <p:cNvPr id="966" name="Google Shape;966;p49"/>
              <p:cNvSpPr/>
              <p:nvPr/>
            </p:nvSpPr>
            <p:spPr>
              <a:xfrm>
                <a:off x="3007471" y="1432447"/>
                <a:ext cx="1426195" cy="3078035"/>
              </a:xfrm>
              <a:custGeom>
                <a:avLst/>
                <a:gdLst/>
                <a:ahLst/>
                <a:cxnLst/>
                <a:rect l="l" t="t" r="r" b="b"/>
                <a:pathLst>
                  <a:path w="46772" h="100944" extrusionOk="0">
                    <a:moveTo>
                      <a:pt x="33330" y="27391"/>
                    </a:moveTo>
                    <a:lnTo>
                      <a:pt x="33728" y="27690"/>
                    </a:lnTo>
                    <a:cubicBezTo>
                      <a:pt x="33778" y="27715"/>
                      <a:pt x="33803" y="27740"/>
                      <a:pt x="33828" y="27740"/>
                    </a:cubicBezTo>
                    <a:lnTo>
                      <a:pt x="39354" y="31648"/>
                    </a:lnTo>
                    <a:cubicBezTo>
                      <a:pt x="39354" y="31648"/>
                      <a:pt x="39827" y="31200"/>
                      <a:pt x="40424" y="30478"/>
                    </a:cubicBezTo>
                    <a:lnTo>
                      <a:pt x="40822" y="30727"/>
                    </a:lnTo>
                    <a:lnTo>
                      <a:pt x="35346" y="41031"/>
                    </a:lnTo>
                    <a:cubicBezTo>
                      <a:pt x="35258" y="41067"/>
                      <a:pt x="35158" y="41102"/>
                      <a:pt x="35045" y="41102"/>
                    </a:cubicBezTo>
                    <a:cubicBezTo>
                      <a:pt x="34998" y="41102"/>
                      <a:pt x="34949" y="41096"/>
                      <a:pt x="34898" y="41081"/>
                    </a:cubicBezTo>
                    <a:cubicBezTo>
                      <a:pt x="34799" y="41081"/>
                      <a:pt x="34699" y="41056"/>
                      <a:pt x="34599" y="41031"/>
                    </a:cubicBezTo>
                    <a:cubicBezTo>
                      <a:pt x="34400" y="37845"/>
                      <a:pt x="34027" y="33365"/>
                      <a:pt x="33330" y="27391"/>
                    </a:cubicBezTo>
                    <a:close/>
                    <a:moveTo>
                      <a:pt x="16379" y="96090"/>
                    </a:moveTo>
                    <a:lnTo>
                      <a:pt x="16379" y="96090"/>
                    </a:lnTo>
                    <a:cubicBezTo>
                      <a:pt x="15558" y="96289"/>
                      <a:pt x="14736" y="96314"/>
                      <a:pt x="14039" y="96314"/>
                    </a:cubicBezTo>
                    <a:cubicBezTo>
                      <a:pt x="14687" y="96314"/>
                      <a:pt x="15483" y="96264"/>
                      <a:pt x="16379" y="96090"/>
                    </a:cubicBezTo>
                    <a:close/>
                    <a:moveTo>
                      <a:pt x="23568" y="1"/>
                    </a:moveTo>
                    <a:cubicBezTo>
                      <a:pt x="22879" y="1"/>
                      <a:pt x="22195" y="143"/>
                      <a:pt x="21581" y="484"/>
                    </a:cubicBezTo>
                    <a:cubicBezTo>
                      <a:pt x="20710" y="982"/>
                      <a:pt x="20038" y="1978"/>
                      <a:pt x="20212" y="2973"/>
                    </a:cubicBezTo>
                    <a:cubicBezTo>
                      <a:pt x="19739" y="3147"/>
                      <a:pt x="19366" y="3595"/>
                      <a:pt x="19242" y="4093"/>
                    </a:cubicBezTo>
                    <a:cubicBezTo>
                      <a:pt x="19117" y="4591"/>
                      <a:pt x="19266" y="5114"/>
                      <a:pt x="19615" y="5487"/>
                    </a:cubicBezTo>
                    <a:cubicBezTo>
                      <a:pt x="19142" y="6707"/>
                      <a:pt x="19491" y="8175"/>
                      <a:pt x="20212" y="9221"/>
                    </a:cubicBezTo>
                    <a:cubicBezTo>
                      <a:pt x="20212" y="9246"/>
                      <a:pt x="20237" y="9246"/>
                      <a:pt x="20237" y="9295"/>
                    </a:cubicBezTo>
                    <a:cubicBezTo>
                      <a:pt x="20212" y="9868"/>
                      <a:pt x="20237" y="10440"/>
                      <a:pt x="20287" y="10913"/>
                    </a:cubicBezTo>
                    <a:lnTo>
                      <a:pt x="20287" y="10938"/>
                    </a:lnTo>
                    <a:lnTo>
                      <a:pt x="20287" y="11038"/>
                    </a:lnTo>
                    <a:lnTo>
                      <a:pt x="20287" y="11088"/>
                    </a:lnTo>
                    <a:lnTo>
                      <a:pt x="20287" y="11162"/>
                    </a:lnTo>
                    <a:cubicBezTo>
                      <a:pt x="20511" y="12457"/>
                      <a:pt x="21034" y="13303"/>
                      <a:pt x="21731" y="13900"/>
                    </a:cubicBezTo>
                    <a:cubicBezTo>
                      <a:pt x="22204" y="14299"/>
                      <a:pt x="22627" y="14572"/>
                      <a:pt x="23000" y="14846"/>
                    </a:cubicBezTo>
                    <a:lnTo>
                      <a:pt x="23274" y="15045"/>
                    </a:lnTo>
                    <a:cubicBezTo>
                      <a:pt x="23349" y="15095"/>
                      <a:pt x="23398" y="15145"/>
                      <a:pt x="23473" y="15195"/>
                    </a:cubicBezTo>
                    <a:lnTo>
                      <a:pt x="23573" y="15294"/>
                    </a:lnTo>
                    <a:cubicBezTo>
                      <a:pt x="23598" y="15319"/>
                      <a:pt x="23647" y="15344"/>
                      <a:pt x="23697" y="15419"/>
                    </a:cubicBezTo>
                    <a:cubicBezTo>
                      <a:pt x="24021" y="15792"/>
                      <a:pt x="24245" y="16265"/>
                      <a:pt x="24344" y="17037"/>
                    </a:cubicBezTo>
                    <a:lnTo>
                      <a:pt x="20511" y="18132"/>
                    </a:lnTo>
                    <a:cubicBezTo>
                      <a:pt x="17225" y="19003"/>
                      <a:pt x="12894" y="29158"/>
                      <a:pt x="12894" y="29158"/>
                    </a:cubicBezTo>
                    <a:cubicBezTo>
                      <a:pt x="13044" y="29358"/>
                      <a:pt x="13243" y="29532"/>
                      <a:pt x="13417" y="29731"/>
                    </a:cubicBezTo>
                    <a:cubicBezTo>
                      <a:pt x="13168" y="30353"/>
                      <a:pt x="13019" y="30727"/>
                      <a:pt x="13019" y="30727"/>
                    </a:cubicBezTo>
                    <a:lnTo>
                      <a:pt x="5975" y="21019"/>
                    </a:lnTo>
                    <a:cubicBezTo>
                      <a:pt x="5825" y="20671"/>
                      <a:pt x="5551" y="20372"/>
                      <a:pt x="5303" y="20272"/>
                    </a:cubicBezTo>
                    <a:cubicBezTo>
                      <a:pt x="5153" y="20215"/>
                      <a:pt x="4992" y="20195"/>
                      <a:pt x="4836" y="20195"/>
                    </a:cubicBezTo>
                    <a:cubicBezTo>
                      <a:pt x="4447" y="20195"/>
                      <a:pt x="4094" y="20322"/>
                      <a:pt x="4058" y="20322"/>
                    </a:cubicBezTo>
                    <a:cubicBezTo>
                      <a:pt x="3984" y="20322"/>
                      <a:pt x="3863" y="18753"/>
                      <a:pt x="3574" y="18753"/>
                    </a:cubicBezTo>
                    <a:cubicBezTo>
                      <a:pt x="3569" y="18753"/>
                      <a:pt x="3565" y="18753"/>
                      <a:pt x="3560" y="18754"/>
                    </a:cubicBezTo>
                    <a:cubicBezTo>
                      <a:pt x="3237" y="18779"/>
                      <a:pt x="3286" y="20123"/>
                      <a:pt x="3237" y="20123"/>
                    </a:cubicBezTo>
                    <a:cubicBezTo>
                      <a:pt x="3189" y="20123"/>
                      <a:pt x="2786" y="18740"/>
                      <a:pt x="2405" y="18740"/>
                    </a:cubicBezTo>
                    <a:cubicBezTo>
                      <a:pt x="2383" y="18740"/>
                      <a:pt x="2362" y="18745"/>
                      <a:pt x="2341" y="18754"/>
                    </a:cubicBezTo>
                    <a:cubicBezTo>
                      <a:pt x="1942" y="18903"/>
                      <a:pt x="2540" y="20397"/>
                      <a:pt x="2465" y="20397"/>
                    </a:cubicBezTo>
                    <a:cubicBezTo>
                      <a:pt x="2418" y="20397"/>
                      <a:pt x="1607" y="18781"/>
                      <a:pt x="1178" y="18781"/>
                    </a:cubicBezTo>
                    <a:cubicBezTo>
                      <a:pt x="1148" y="18781"/>
                      <a:pt x="1121" y="18788"/>
                      <a:pt x="1096" y="18804"/>
                    </a:cubicBezTo>
                    <a:cubicBezTo>
                      <a:pt x="698" y="19053"/>
                      <a:pt x="1693" y="20546"/>
                      <a:pt x="1668" y="20546"/>
                    </a:cubicBezTo>
                    <a:cubicBezTo>
                      <a:pt x="1623" y="20546"/>
                      <a:pt x="861" y="19645"/>
                      <a:pt x="534" y="19645"/>
                    </a:cubicBezTo>
                    <a:cubicBezTo>
                      <a:pt x="501" y="19645"/>
                      <a:pt x="472" y="19654"/>
                      <a:pt x="449" y="19675"/>
                    </a:cubicBezTo>
                    <a:cubicBezTo>
                      <a:pt x="1" y="20023"/>
                      <a:pt x="1743" y="21915"/>
                      <a:pt x="2042" y="22114"/>
                    </a:cubicBezTo>
                    <a:cubicBezTo>
                      <a:pt x="2179" y="22201"/>
                      <a:pt x="2434" y="22208"/>
                      <a:pt x="2708" y="22208"/>
                    </a:cubicBezTo>
                    <a:cubicBezTo>
                      <a:pt x="2753" y="22208"/>
                      <a:pt x="2799" y="22207"/>
                      <a:pt x="2846" y="22207"/>
                    </a:cubicBezTo>
                    <a:cubicBezTo>
                      <a:pt x="3077" y="22207"/>
                      <a:pt x="3309" y="22212"/>
                      <a:pt x="3486" y="22264"/>
                    </a:cubicBezTo>
                    <a:cubicBezTo>
                      <a:pt x="3535" y="22289"/>
                      <a:pt x="8290" y="31697"/>
                      <a:pt x="10206" y="34560"/>
                    </a:cubicBezTo>
                    <a:cubicBezTo>
                      <a:pt x="11156" y="35960"/>
                      <a:pt x="12665" y="36645"/>
                      <a:pt x="14067" y="36645"/>
                    </a:cubicBezTo>
                    <a:cubicBezTo>
                      <a:pt x="15532" y="36645"/>
                      <a:pt x="16879" y="35898"/>
                      <a:pt x="17350" y="34435"/>
                    </a:cubicBezTo>
                    <a:lnTo>
                      <a:pt x="17350" y="34435"/>
                    </a:lnTo>
                    <a:lnTo>
                      <a:pt x="15010" y="46408"/>
                    </a:lnTo>
                    <a:lnTo>
                      <a:pt x="14911" y="46906"/>
                    </a:lnTo>
                    <a:cubicBezTo>
                      <a:pt x="11874" y="64802"/>
                      <a:pt x="10704" y="91734"/>
                      <a:pt x="10704" y="91734"/>
                    </a:cubicBezTo>
                    <a:cubicBezTo>
                      <a:pt x="11202" y="91834"/>
                      <a:pt x="11675" y="91909"/>
                      <a:pt x="12148" y="91958"/>
                    </a:cubicBezTo>
                    <a:lnTo>
                      <a:pt x="12148" y="96090"/>
                    </a:lnTo>
                    <a:cubicBezTo>
                      <a:pt x="12148" y="96090"/>
                      <a:pt x="11924" y="96264"/>
                      <a:pt x="11500" y="96464"/>
                    </a:cubicBezTo>
                    <a:cubicBezTo>
                      <a:pt x="11401" y="96414"/>
                      <a:pt x="11326" y="96339"/>
                      <a:pt x="11252" y="96289"/>
                    </a:cubicBezTo>
                    <a:cubicBezTo>
                      <a:pt x="11202" y="96240"/>
                      <a:pt x="11177" y="96215"/>
                      <a:pt x="11127" y="96190"/>
                    </a:cubicBezTo>
                    <a:cubicBezTo>
                      <a:pt x="11052" y="96165"/>
                      <a:pt x="11028" y="96140"/>
                      <a:pt x="10928" y="96140"/>
                    </a:cubicBezTo>
                    <a:cubicBezTo>
                      <a:pt x="10878" y="96140"/>
                      <a:pt x="10804" y="96165"/>
                      <a:pt x="10754" y="96190"/>
                    </a:cubicBezTo>
                    <a:cubicBezTo>
                      <a:pt x="10704" y="96215"/>
                      <a:pt x="10679" y="96314"/>
                      <a:pt x="10679" y="96389"/>
                    </a:cubicBezTo>
                    <a:cubicBezTo>
                      <a:pt x="10679" y="96439"/>
                      <a:pt x="10704" y="96489"/>
                      <a:pt x="10754" y="96563"/>
                    </a:cubicBezTo>
                    <a:cubicBezTo>
                      <a:pt x="10804" y="96638"/>
                      <a:pt x="10878" y="96663"/>
                      <a:pt x="10953" y="96713"/>
                    </a:cubicBezTo>
                    <a:cubicBezTo>
                      <a:pt x="10804" y="96787"/>
                      <a:pt x="10629" y="96887"/>
                      <a:pt x="10405" y="96937"/>
                    </a:cubicBezTo>
                    <a:cubicBezTo>
                      <a:pt x="10306" y="96837"/>
                      <a:pt x="10206" y="96762"/>
                      <a:pt x="10156" y="96663"/>
                    </a:cubicBezTo>
                    <a:cubicBezTo>
                      <a:pt x="10107" y="96613"/>
                      <a:pt x="10044" y="96588"/>
                      <a:pt x="9982" y="96588"/>
                    </a:cubicBezTo>
                    <a:cubicBezTo>
                      <a:pt x="9920" y="96588"/>
                      <a:pt x="9858" y="96613"/>
                      <a:pt x="9808" y="96663"/>
                    </a:cubicBezTo>
                    <a:cubicBezTo>
                      <a:pt x="9783" y="96688"/>
                      <a:pt x="9758" y="96787"/>
                      <a:pt x="9758" y="96837"/>
                    </a:cubicBezTo>
                    <a:cubicBezTo>
                      <a:pt x="9758" y="96912"/>
                      <a:pt x="9783" y="96961"/>
                      <a:pt x="9808" y="97036"/>
                    </a:cubicBezTo>
                    <a:lnTo>
                      <a:pt x="9907" y="97136"/>
                    </a:lnTo>
                    <a:cubicBezTo>
                      <a:pt x="9758" y="97161"/>
                      <a:pt x="9634" y="97210"/>
                      <a:pt x="9459" y="97260"/>
                    </a:cubicBezTo>
                    <a:lnTo>
                      <a:pt x="9285" y="97011"/>
                    </a:lnTo>
                    <a:cubicBezTo>
                      <a:pt x="9260" y="96937"/>
                      <a:pt x="9161" y="96937"/>
                      <a:pt x="9086" y="96937"/>
                    </a:cubicBezTo>
                    <a:cubicBezTo>
                      <a:pt x="9036" y="96937"/>
                      <a:pt x="8962" y="96961"/>
                      <a:pt x="8912" y="97011"/>
                    </a:cubicBezTo>
                    <a:cubicBezTo>
                      <a:pt x="8887" y="97036"/>
                      <a:pt x="8837" y="97136"/>
                      <a:pt x="8837" y="97185"/>
                    </a:cubicBezTo>
                    <a:cubicBezTo>
                      <a:pt x="8837" y="97260"/>
                      <a:pt x="8887" y="97310"/>
                      <a:pt x="8912" y="97385"/>
                    </a:cubicBezTo>
                    <a:lnTo>
                      <a:pt x="8937" y="97409"/>
                    </a:lnTo>
                    <a:cubicBezTo>
                      <a:pt x="8762" y="97434"/>
                      <a:pt x="8563" y="97509"/>
                      <a:pt x="8339" y="97534"/>
                    </a:cubicBezTo>
                    <a:cubicBezTo>
                      <a:pt x="8314" y="97509"/>
                      <a:pt x="8290" y="97434"/>
                      <a:pt x="8265" y="97409"/>
                    </a:cubicBezTo>
                    <a:cubicBezTo>
                      <a:pt x="8210" y="97319"/>
                      <a:pt x="8117" y="97255"/>
                      <a:pt x="8022" y="97255"/>
                    </a:cubicBezTo>
                    <a:cubicBezTo>
                      <a:pt x="7987" y="97255"/>
                      <a:pt x="7950" y="97264"/>
                      <a:pt x="7916" y="97285"/>
                    </a:cubicBezTo>
                    <a:cubicBezTo>
                      <a:pt x="7792" y="97335"/>
                      <a:pt x="7767" y="97509"/>
                      <a:pt x="7817" y="97633"/>
                    </a:cubicBezTo>
                    <a:cubicBezTo>
                      <a:pt x="7468" y="97683"/>
                      <a:pt x="7095" y="97708"/>
                      <a:pt x="6696" y="97758"/>
                    </a:cubicBezTo>
                    <a:lnTo>
                      <a:pt x="6547" y="97758"/>
                    </a:lnTo>
                    <a:cubicBezTo>
                      <a:pt x="6398" y="97758"/>
                      <a:pt x="6224" y="97783"/>
                      <a:pt x="6099" y="97808"/>
                    </a:cubicBezTo>
                    <a:cubicBezTo>
                      <a:pt x="6024" y="97808"/>
                      <a:pt x="5925" y="97833"/>
                      <a:pt x="5825" y="97882"/>
                    </a:cubicBezTo>
                    <a:cubicBezTo>
                      <a:pt x="3958" y="98256"/>
                      <a:pt x="3411" y="99301"/>
                      <a:pt x="3286" y="100073"/>
                    </a:cubicBezTo>
                    <a:cubicBezTo>
                      <a:pt x="3286" y="100123"/>
                      <a:pt x="3286" y="100147"/>
                      <a:pt x="3237" y="100172"/>
                    </a:cubicBezTo>
                    <a:lnTo>
                      <a:pt x="3237" y="100247"/>
                    </a:lnTo>
                    <a:cubicBezTo>
                      <a:pt x="3212" y="100371"/>
                      <a:pt x="3212" y="100496"/>
                      <a:pt x="3212" y="100571"/>
                    </a:cubicBezTo>
                    <a:cubicBezTo>
                      <a:pt x="3212" y="100745"/>
                      <a:pt x="3212" y="100820"/>
                      <a:pt x="3237" y="100894"/>
                    </a:cubicBezTo>
                    <a:lnTo>
                      <a:pt x="3237" y="100944"/>
                    </a:lnTo>
                    <a:lnTo>
                      <a:pt x="16977" y="100820"/>
                    </a:lnTo>
                    <a:cubicBezTo>
                      <a:pt x="17001" y="100695"/>
                      <a:pt x="17001" y="100571"/>
                      <a:pt x="17026" y="100446"/>
                    </a:cubicBezTo>
                    <a:cubicBezTo>
                      <a:pt x="17026" y="100396"/>
                      <a:pt x="17051" y="100297"/>
                      <a:pt x="17051" y="100247"/>
                    </a:cubicBezTo>
                    <a:cubicBezTo>
                      <a:pt x="17051" y="100172"/>
                      <a:pt x="17101" y="100123"/>
                      <a:pt x="17101" y="100048"/>
                    </a:cubicBezTo>
                    <a:lnTo>
                      <a:pt x="17101" y="99948"/>
                    </a:lnTo>
                    <a:cubicBezTo>
                      <a:pt x="17126" y="99550"/>
                      <a:pt x="17126" y="99177"/>
                      <a:pt x="17126" y="98828"/>
                    </a:cubicBezTo>
                    <a:cubicBezTo>
                      <a:pt x="17101" y="98505"/>
                      <a:pt x="17051" y="98181"/>
                      <a:pt x="17001" y="97907"/>
                    </a:cubicBezTo>
                    <a:lnTo>
                      <a:pt x="17001" y="97882"/>
                    </a:lnTo>
                    <a:lnTo>
                      <a:pt x="17001" y="97808"/>
                    </a:lnTo>
                    <a:cubicBezTo>
                      <a:pt x="17001" y="97758"/>
                      <a:pt x="16977" y="97683"/>
                      <a:pt x="16977" y="97658"/>
                    </a:cubicBezTo>
                    <a:cubicBezTo>
                      <a:pt x="16977" y="97633"/>
                      <a:pt x="16977" y="97584"/>
                      <a:pt x="16927" y="97559"/>
                    </a:cubicBezTo>
                    <a:lnTo>
                      <a:pt x="16852" y="97185"/>
                    </a:lnTo>
                    <a:cubicBezTo>
                      <a:pt x="16628" y="96513"/>
                      <a:pt x="16379" y="96090"/>
                      <a:pt x="16379" y="96090"/>
                    </a:cubicBezTo>
                    <a:cubicBezTo>
                      <a:pt x="16379" y="96090"/>
                      <a:pt x="16628" y="94796"/>
                      <a:pt x="17051" y="92655"/>
                    </a:cubicBezTo>
                    <a:cubicBezTo>
                      <a:pt x="17051" y="92655"/>
                      <a:pt x="17101" y="92655"/>
                      <a:pt x="17101" y="92606"/>
                    </a:cubicBezTo>
                    <a:lnTo>
                      <a:pt x="17176" y="92058"/>
                    </a:lnTo>
                    <a:cubicBezTo>
                      <a:pt x="18395" y="91933"/>
                      <a:pt x="19167" y="91784"/>
                      <a:pt x="19167" y="91784"/>
                    </a:cubicBezTo>
                    <a:lnTo>
                      <a:pt x="24643" y="58181"/>
                    </a:lnTo>
                    <a:lnTo>
                      <a:pt x="25763" y="91859"/>
                    </a:lnTo>
                    <a:cubicBezTo>
                      <a:pt x="26385" y="91933"/>
                      <a:pt x="27008" y="91983"/>
                      <a:pt x="27605" y="92033"/>
                    </a:cubicBezTo>
                    <a:cubicBezTo>
                      <a:pt x="27804" y="94547"/>
                      <a:pt x="27929" y="96090"/>
                      <a:pt x="27929" y="96090"/>
                    </a:cubicBezTo>
                    <a:cubicBezTo>
                      <a:pt x="27953" y="96090"/>
                      <a:pt x="27953" y="96090"/>
                      <a:pt x="27978" y="96140"/>
                    </a:cubicBezTo>
                    <a:cubicBezTo>
                      <a:pt x="27953" y="96140"/>
                      <a:pt x="27879" y="96140"/>
                      <a:pt x="27854" y="96090"/>
                    </a:cubicBezTo>
                    <a:cubicBezTo>
                      <a:pt x="27854" y="96090"/>
                      <a:pt x="27605" y="96513"/>
                      <a:pt x="27381" y="97185"/>
                    </a:cubicBezTo>
                    <a:lnTo>
                      <a:pt x="27306" y="97559"/>
                    </a:lnTo>
                    <a:cubicBezTo>
                      <a:pt x="27306" y="97584"/>
                      <a:pt x="27306" y="97633"/>
                      <a:pt x="27257" y="97658"/>
                    </a:cubicBezTo>
                    <a:cubicBezTo>
                      <a:pt x="27257" y="97708"/>
                      <a:pt x="27232" y="97783"/>
                      <a:pt x="27232" y="97808"/>
                    </a:cubicBezTo>
                    <a:lnTo>
                      <a:pt x="27232" y="97882"/>
                    </a:lnTo>
                    <a:lnTo>
                      <a:pt x="27232" y="97907"/>
                    </a:lnTo>
                    <a:cubicBezTo>
                      <a:pt x="27182" y="98181"/>
                      <a:pt x="27132" y="98505"/>
                      <a:pt x="27107" y="98828"/>
                    </a:cubicBezTo>
                    <a:cubicBezTo>
                      <a:pt x="27082" y="99177"/>
                      <a:pt x="27082" y="99550"/>
                      <a:pt x="27132" y="99948"/>
                    </a:cubicBezTo>
                    <a:lnTo>
                      <a:pt x="27132" y="100048"/>
                    </a:lnTo>
                    <a:cubicBezTo>
                      <a:pt x="27132" y="100123"/>
                      <a:pt x="27182" y="100172"/>
                      <a:pt x="27182" y="100247"/>
                    </a:cubicBezTo>
                    <a:cubicBezTo>
                      <a:pt x="27182" y="100297"/>
                      <a:pt x="27182" y="100371"/>
                      <a:pt x="27207" y="100446"/>
                    </a:cubicBezTo>
                    <a:cubicBezTo>
                      <a:pt x="27232" y="100571"/>
                      <a:pt x="27232" y="100695"/>
                      <a:pt x="27257" y="100820"/>
                    </a:cubicBezTo>
                    <a:lnTo>
                      <a:pt x="40996" y="100944"/>
                    </a:lnTo>
                    <a:lnTo>
                      <a:pt x="40996" y="100894"/>
                    </a:lnTo>
                    <a:cubicBezTo>
                      <a:pt x="40996" y="100820"/>
                      <a:pt x="41021" y="100745"/>
                      <a:pt x="41021" y="100571"/>
                    </a:cubicBezTo>
                    <a:cubicBezTo>
                      <a:pt x="41021" y="100496"/>
                      <a:pt x="41021" y="100371"/>
                      <a:pt x="40996" y="100247"/>
                    </a:cubicBezTo>
                    <a:lnTo>
                      <a:pt x="40996" y="100172"/>
                    </a:lnTo>
                    <a:cubicBezTo>
                      <a:pt x="40996" y="100147"/>
                      <a:pt x="40996" y="100123"/>
                      <a:pt x="40947" y="100073"/>
                    </a:cubicBezTo>
                    <a:cubicBezTo>
                      <a:pt x="40797" y="99301"/>
                      <a:pt x="40275" y="98256"/>
                      <a:pt x="38408" y="97882"/>
                    </a:cubicBezTo>
                    <a:cubicBezTo>
                      <a:pt x="38308" y="97833"/>
                      <a:pt x="38209" y="97833"/>
                      <a:pt x="38134" y="97808"/>
                    </a:cubicBezTo>
                    <a:cubicBezTo>
                      <a:pt x="37960" y="97783"/>
                      <a:pt x="37835" y="97783"/>
                      <a:pt x="37686" y="97758"/>
                    </a:cubicBezTo>
                    <a:lnTo>
                      <a:pt x="37537" y="97758"/>
                    </a:lnTo>
                    <a:cubicBezTo>
                      <a:pt x="37138" y="97708"/>
                      <a:pt x="36790" y="97658"/>
                      <a:pt x="36416" y="97633"/>
                    </a:cubicBezTo>
                    <a:cubicBezTo>
                      <a:pt x="36466" y="97509"/>
                      <a:pt x="36441" y="97335"/>
                      <a:pt x="36317" y="97285"/>
                    </a:cubicBezTo>
                    <a:cubicBezTo>
                      <a:pt x="36277" y="97261"/>
                      <a:pt x="36235" y="97250"/>
                      <a:pt x="36193" y="97250"/>
                    </a:cubicBezTo>
                    <a:cubicBezTo>
                      <a:pt x="36104" y="97250"/>
                      <a:pt x="36019" y="97300"/>
                      <a:pt x="35968" y="97385"/>
                    </a:cubicBezTo>
                    <a:cubicBezTo>
                      <a:pt x="35944" y="97434"/>
                      <a:pt x="35919" y="97459"/>
                      <a:pt x="35894" y="97534"/>
                    </a:cubicBezTo>
                    <a:cubicBezTo>
                      <a:pt x="35695" y="97509"/>
                      <a:pt x="35471" y="97459"/>
                      <a:pt x="35296" y="97409"/>
                    </a:cubicBezTo>
                    <a:lnTo>
                      <a:pt x="35321" y="97385"/>
                    </a:lnTo>
                    <a:cubicBezTo>
                      <a:pt x="35346" y="97310"/>
                      <a:pt x="35396" y="97285"/>
                      <a:pt x="35396" y="97185"/>
                    </a:cubicBezTo>
                    <a:cubicBezTo>
                      <a:pt x="35396" y="97136"/>
                      <a:pt x="35346" y="97061"/>
                      <a:pt x="35321" y="97011"/>
                    </a:cubicBezTo>
                    <a:cubicBezTo>
                      <a:pt x="35296" y="96961"/>
                      <a:pt x="35222" y="96937"/>
                      <a:pt x="35147" y="96937"/>
                    </a:cubicBezTo>
                    <a:cubicBezTo>
                      <a:pt x="35072" y="96937"/>
                      <a:pt x="35023" y="96961"/>
                      <a:pt x="34948" y="97011"/>
                    </a:cubicBezTo>
                    <a:lnTo>
                      <a:pt x="34774" y="97260"/>
                    </a:lnTo>
                    <a:cubicBezTo>
                      <a:pt x="34599" y="97210"/>
                      <a:pt x="34450" y="97161"/>
                      <a:pt x="34326" y="97136"/>
                    </a:cubicBezTo>
                    <a:lnTo>
                      <a:pt x="34425" y="97036"/>
                    </a:lnTo>
                    <a:cubicBezTo>
                      <a:pt x="34450" y="96961"/>
                      <a:pt x="34475" y="96937"/>
                      <a:pt x="34475" y="96837"/>
                    </a:cubicBezTo>
                    <a:cubicBezTo>
                      <a:pt x="34475" y="96787"/>
                      <a:pt x="34450" y="96713"/>
                      <a:pt x="34425" y="96663"/>
                    </a:cubicBezTo>
                    <a:cubicBezTo>
                      <a:pt x="34375" y="96613"/>
                      <a:pt x="34313" y="96588"/>
                      <a:pt x="34251" y="96588"/>
                    </a:cubicBezTo>
                    <a:cubicBezTo>
                      <a:pt x="34189" y="96588"/>
                      <a:pt x="34126" y="96613"/>
                      <a:pt x="34077" y="96663"/>
                    </a:cubicBezTo>
                    <a:cubicBezTo>
                      <a:pt x="33977" y="96762"/>
                      <a:pt x="33902" y="96837"/>
                      <a:pt x="33828" y="96937"/>
                    </a:cubicBezTo>
                    <a:cubicBezTo>
                      <a:pt x="33604" y="96887"/>
                      <a:pt x="33430" y="96787"/>
                      <a:pt x="33280" y="96713"/>
                    </a:cubicBezTo>
                    <a:cubicBezTo>
                      <a:pt x="33330" y="96663"/>
                      <a:pt x="33405" y="96638"/>
                      <a:pt x="33479" y="96563"/>
                    </a:cubicBezTo>
                    <a:cubicBezTo>
                      <a:pt x="33529" y="96538"/>
                      <a:pt x="33554" y="96439"/>
                      <a:pt x="33554" y="96389"/>
                    </a:cubicBezTo>
                    <a:cubicBezTo>
                      <a:pt x="33554" y="96314"/>
                      <a:pt x="33529" y="96264"/>
                      <a:pt x="33479" y="96190"/>
                    </a:cubicBezTo>
                    <a:cubicBezTo>
                      <a:pt x="33454" y="96165"/>
                      <a:pt x="33405" y="96140"/>
                      <a:pt x="33305" y="96140"/>
                    </a:cubicBezTo>
                    <a:cubicBezTo>
                      <a:pt x="33230" y="96140"/>
                      <a:pt x="33181" y="96165"/>
                      <a:pt x="33106" y="96190"/>
                    </a:cubicBezTo>
                    <a:cubicBezTo>
                      <a:pt x="33081" y="96215"/>
                      <a:pt x="33056" y="96264"/>
                      <a:pt x="32981" y="96289"/>
                    </a:cubicBezTo>
                    <a:cubicBezTo>
                      <a:pt x="32907" y="96339"/>
                      <a:pt x="32832" y="96414"/>
                      <a:pt x="32733" y="96464"/>
                    </a:cubicBezTo>
                    <a:cubicBezTo>
                      <a:pt x="32309" y="96264"/>
                      <a:pt x="32085" y="96090"/>
                      <a:pt x="32085" y="96090"/>
                    </a:cubicBezTo>
                    <a:cubicBezTo>
                      <a:pt x="32085" y="96090"/>
                      <a:pt x="32071" y="96090"/>
                      <a:pt x="32031" y="96113"/>
                    </a:cubicBezTo>
                    <a:lnTo>
                      <a:pt x="32031" y="96113"/>
                    </a:lnTo>
                    <a:cubicBezTo>
                      <a:pt x="32036" y="96101"/>
                      <a:pt x="32036" y="96090"/>
                      <a:pt x="32036" y="96090"/>
                    </a:cubicBezTo>
                    <a:cubicBezTo>
                      <a:pt x="32036" y="96090"/>
                      <a:pt x="32185" y="94522"/>
                      <a:pt x="32409" y="91933"/>
                    </a:cubicBezTo>
                    <a:lnTo>
                      <a:pt x="32533" y="91933"/>
                    </a:lnTo>
                    <a:cubicBezTo>
                      <a:pt x="32459" y="92357"/>
                      <a:pt x="32434" y="92830"/>
                      <a:pt x="32359" y="93278"/>
                    </a:cubicBezTo>
                    <a:cubicBezTo>
                      <a:pt x="32359" y="93302"/>
                      <a:pt x="32378" y="93315"/>
                      <a:pt x="32400" y="93315"/>
                    </a:cubicBezTo>
                    <a:cubicBezTo>
                      <a:pt x="32421" y="93315"/>
                      <a:pt x="32446" y="93302"/>
                      <a:pt x="32459" y="93278"/>
                    </a:cubicBezTo>
                    <a:cubicBezTo>
                      <a:pt x="32533" y="92830"/>
                      <a:pt x="32558" y="92357"/>
                      <a:pt x="32608" y="91933"/>
                    </a:cubicBezTo>
                    <a:cubicBezTo>
                      <a:pt x="33703" y="91834"/>
                      <a:pt x="34351" y="91709"/>
                      <a:pt x="34351" y="91709"/>
                    </a:cubicBezTo>
                    <a:cubicBezTo>
                      <a:pt x="34351" y="91709"/>
                      <a:pt x="34550" y="79886"/>
                      <a:pt x="34699" y="68387"/>
                    </a:cubicBezTo>
                    <a:lnTo>
                      <a:pt x="34799" y="68387"/>
                    </a:lnTo>
                    <a:cubicBezTo>
                      <a:pt x="34848" y="68387"/>
                      <a:pt x="34823" y="68287"/>
                      <a:pt x="34774" y="68287"/>
                    </a:cubicBezTo>
                    <a:lnTo>
                      <a:pt x="34699" y="68287"/>
                    </a:lnTo>
                    <a:cubicBezTo>
                      <a:pt x="34724" y="65898"/>
                      <a:pt x="34774" y="63533"/>
                      <a:pt x="34799" y="61243"/>
                    </a:cubicBezTo>
                    <a:lnTo>
                      <a:pt x="35047" y="61243"/>
                    </a:lnTo>
                    <a:cubicBezTo>
                      <a:pt x="35097" y="61243"/>
                      <a:pt x="35097" y="61168"/>
                      <a:pt x="35047" y="61168"/>
                    </a:cubicBezTo>
                    <a:lnTo>
                      <a:pt x="34799" y="61168"/>
                    </a:lnTo>
                    <a:cubicBezTo>
                      <a:pt x="34823" y="59849"/>
                      <a:pt x="34823" y="58555"/>
                      <a:pt x="34823" y="57335"/>
                    </a:cubicBezTo>
                    <a:lnTo>
                      <a:pt x="35047" y="57335"/>
                    </a:lnTo>
                    <a:cubicBezTo>
                      <a:pt x="35097" y="57335"/>
                      <a:pt x="35097" y="57235"/>
                      <a:pt x="35047" y="57235"/>
                    </a:cubicBezTo>
                    <a:lnTo>
                      <a:pt x="34823" y="57235"/>
                    </a:lnTo>
                    <a:cubicBezTo>
                      <a:pt x="34848" y="55767"/>
                      <a:pt x="34848" y="54398"/>
                      <a:pt x="34848" y="53153"/>
                    </a:cubicBezTo>
                    <a:cubicBezTo>
                      <a:pt x="34923" y="50838"/>
                      <a:pt x="34923" y="48797"/>
                      <a:pt x="34848" y="47180"/>
                    </a:cubicBezTo>
                    <a:cubicBezTo>
                      <a:pt x="34848" y="47180"/>
                      <a:pt x="34848" y="45935"/>
                      <a:pt x="34699" y="43272"/>
                    </a:cubicBezTo>
                    <a:lnTo>
                      <a:pt x="34699" y="43272"/>
                    </a:lnTo>
                    <a:cubicBezTo>
                      <a:pt x="34898" y="43421"/>
                      <a:pt x="35296" y="43670"/>
                      <a:pt x="35695" y="43745"/>
                    </a:cubicBezTo>
                    <a:cubicBezTo>
                      <a:pt x="35707" y="43745"/>
                      <a:pt x="35720" y="43746"/>
                      <a:pt x="35733" y="43746"/>
                    </a:cubicBezTo>
                    <a:cubicBezTo>
                      <a:pt x="36103" y="43746"/>
                      <a:pt x="36601" y="43408"/>
                      <a:pt x="36889" y="43048"/>
                    </a:cubicBezTo>
                    <a:cubicBezTo>
                      <a:pt x="36889" y="43048"/>
                      <a:pt x="44257" y="34037"/>
                      <a:pt x="44855" y="33216"/>
                    </a:cubicBezTo>
                    <a:cubicBezTo>
                      <a:pt x="46149" y="31424"/>
                      <a:pt x="46771" y="29109"/>
                      <a:pt x="44506" y="27142"/>
                    </a:cubicBezTo>
                    <a:cubicBezTo>
                      <a:pt x="44257" y="26943"/>
                      <a:pt x="43859" y="26570"/>
                      <a:pt x="43286" y="26072"/>
                    </a:cubicBezTo>
                    <a:cubicBezTo>
                      <a:pt x="43386" y="25823"/>
                      <a:pt x="43436" y="25574"/>
                      <a:pt x="43486" y="25325"/>
                    </a:cubicBezTo>
                    <a:cubicBezTo>
                      <a:pt x="43486" y="25325"/>
                      <a:pt x="36217" y="19526"/>
                      <a:pt x="32185" y="18231"/>
                    </a:cubicBezTo>
                    <a:lnTo>
                      <a:pt x="28227" y="17061"/>
                    </a:lnTo>
                    <a:lnTo>
                      <a:pt x="28202" y="17061"/>
                    </a:lnTo>
                    <a:cubicBezTo>
                      <a:pt x="28302" y="15568"/>
                      <a:pt x="28576" y="14249"/>
                      <a:pt x="28850" y="13253"/>
                    </a:cubicBezTo>
                    <a:cubicBezTo>
                      <a:pt x="29298" y="12930"/>
                      <a:pt x="29671" y="12482"/>
                      <a:pt x="29820" y="11984"/>
                    </a:cubicBezTo>
                    <a:cubicBezTo>
                      <a:pt x="30194" y="11959"/>
                      <a:pt x="30567" y="11785"/>
                      <a:pt x="30841" y="11436"/>
                    </a:cubicBezTo>
                    <a:cubicBezTo>
                      <a:pt x="31164" y="11063"/>
                      <a:pt x="31314" y="10590"/>
                      <a:pt x="31239" y="10216"/>
                    </a:cubicBezTo>
                    <a:cubicBezTo>
                      <a:pt x="31488" y="9744"/>
                      <a:pt x="31662" y="9221"/>
                      <a:pt x="31712" y="8723"/>
                    </a:cubicBezTo>
                    <a:cubicBezTo>
                      <a:pt x="31861" y="7503"/>
                      <a:pt x="31463" y="6259"/>
                      <a:pt x="30617" y="5363"/>
                    </a:cubicBezTo>
                    <a:cubicBezTo>
                      <a:pt x="30716" y="4516"/>
                      <a:pt x="30243" y="3770"/>
                      <a:pt x="29746" y="3123"/>
                    </a:cubicBezTo>
                    <a:cubicBezTo>
                      <a:pt x="28501" y="1480"/>
                      <a:pt x="26584" y="385"/>
                      <a:pt x="24519" y="86"/>
                    </a:cubicBezTo>
                    <a:cubicBezTo>
                      <a:pt x="24205" y="31"/>
                      <a:pt x="23886" y="1"/>
                      <a:pt x="235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49"/>
              <p:cNvSpPr/>
              <p:nvPr/>
            </p:nvSpPr>
            <p:spPr>
              <a:xfrm>
                <a:off x="3882538" y="794500"/>
                <a:ext cx="714988" cy="687453"/>
              </a:xfrm>
              <a:custGeom>
                <a:avLst/>
                <a:gdLst/>
                <a:ahLst/>
                <a:cxnLst/>
                <a:rect l="l" t="t" r="r" b="b"/>
                <a:pathLst>
                  <a:path w="23448" h="22545" extrusionOk="0">
                    <a:moveTo>
                      <a:pt x="11724" y="1"/>
                    </a:moveTo>
                    <a:cubicBezTo>
                      <a:pt x="5252" y="1"/>
                      <a:pt x="0" y="4083"/>
                      <a:pt x="0" y="9086"/>
                    </a:cubicBezTo>
                    <a:cubicBezTo>
                      <a:pt x="0" y="13069"/>
                      <a:pt x="3286" y="16454"/>
                      <a:pt x="7866" y="17673"/>
                    </a:cubicBezTo>
                    <a:cubicBezTo>
                      <a:pt x="7592" y="19565"/>
                      <a:pt x="6198" y="21158"/>
                      <a:pt x="4630" y="22253"/>
                    </a:cubicBezTo>
                    <a:cubicBezTo>
                      <a:pt x="4506" y="22328"/>
                      <a:pt x="4530" y="22527"/>
                      <a:pt x="4730" y="22527"/>
                    </a:cubicBezTo>
                    <a:cubicBezTo>
                      <a:pt x="4914" y="22539"/>
                      <a:pt x="5099" y="22544"/>
                      <a:pt x="5284" y="22544"/>
                    </a:cubicBezTo>
                    <a:cubicBezTo>
                      <a:pt x="7522" y="22544"/>
                      <a:pt x="9776" y="21705"/>
                      <a:pt x="11201" y="19889"/>
                    </a:cubicBezTo>
                    <a:cubicBezTo>
                      <a:pt x="11599" y="19391"/>
                      <a:pt x="11898" y="18818"/>
                      <a:pt x="12122" y="18246"/>
                    </a:cubicBezTo>
                    <a:lnTo>
                      <a:pt x="12122" y="18171"/>
                    </a:lnTo>
                    <a:cubicBezTo>
                      <a:pt x="18420" y="18022"/>
                      <a:pt x="23448" y="14014"/>
                      <a:pt x="23448" y="9086"/>
                    </a:cubicBezTo>
                    <a:cubicBezTo>
                      <a:pt x="23448" y="4083"/>
                      <a:pt x="18196" y="1"/>
                      <a:pt x="117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8" name="Google Shape;968;p49"/>
            <p:cNvGrpSpPr/>
            <p:nvPr/>
          </p:nvGrpSpPr>
          <p:grpSpPr>
            <a:xfrm>
              <a:off x="2930675" y="794375"/>
              <a:ext cx="1591250" cy="3715875"/>
              <a:chOff x="2186475" y="794375"/>
              <a:chExt cx="1591250" cy="3715875"/>
            </a:xfrm>
          </p:grpSpPr>
          <p:sp>
            <p:nvSpPr>
              <p:cNvPr id="969" name="Google Shape;969;p49"/>
              <p:cNvSpPr/>
              <p:nvPr/>
            </p:nvSpPr>
            <p:spPr>
              <a:xfrm>
                <a:off x="2919775" y="2871150"/>
                <a:ext cx="345025" cy="1502825"/>
              </a:xfrm>
              <a:custGeom>
                <a:avLst/>
                <a:gdLst/>
                <a:ahLst/>
                <a:cxnLst/>
                <a:rect l="l" t="t" r="r" b="b"/>
                <a:pathLst>
                  <a:path w="13801" h="60113" extrusionOk="0">
                    <a:moveTo>
                      <a:pt x="0" y="1"/>
                    </a:moveTo>
                    <a:lnTo>
                      <a:pt x="0" y="31"/>
                    </a:lnTo>
                    <a:cubicBezTo>
                      <a:pt x="1368" y="13132"/>
                      <a:pt x="4773" y="59637"/>
                      <a:pt x="4773" y="59637"/>
                    </a:cubicBezTo>
                    <a:cubicBezTo>
                      <a:pt x="5774" y="59995"/>
                      <a:pt x="6685" y="60112"/>
                      <a:pt x="7447" y="60112"/>
                    </a:cubicBezTo>
                    <a:cubicBezTo>
                      <a:pt x="8880" y="60112"/>
                      <a:pt x="9788" y="59698"/>
                      <a:pt x="9788" y="59698"/>
                    </a:cubicBezTo>
                    <a:cubicBezTo>
                      <a:pt x="9788" y="59698"/>
                      <a:pt x="13800" y="14864"/>
                      <a:pt x="13253" y="1"/>
                    </a:cubicBezTo>
                    <a:close/>
                  </a:path>
                </a:pathLst>
              </a:custGeom>
              <a:solidFill>
                <a:srgbClr val="7A5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49"/>
              <p:cNvSpPr/>
              <p:nvPr/>
            </p:nvSpPr>
            <p:spPr>
              <a:xfrm>
                <a:off x="3012475" y="4362050"/>
                <a:ext cx="425575" cy="148200"/>
              </a:xfrm>
              <a:custGeom>
                <a:avLst/>
                <a:gdLst/>
                <a:ahLst/>
                <a:cxnLst/>
                <a:rect l="l" t="t" r="r" b="b"/>
                <a:pathLst>
                  <a:path w="17023" h="5928" extrusionOk="0">
                    <a:moveTo>
                      <a:pt x="1034" y="1"/>
                    </a:moveTo>
                    <a:cubicBezTo>
                      <a:pt x="1034" y="1"/>
                      <a:pt x="730" y="517"/>
                      <a:pt x="457" y="1338"/>
                    </a:cubicBezTo>
                    <a:lnTo>
                      <a:pt x="365" y="1794"/>
                    </a:lnTo>
                    <a:cubicBezTo>
                      <a:pt x="365" y="1824"/>
                      <a:pt x="365" y="1885"/>
                      <a:pt x="305" y="1916"/>
                    </a:cubicBezTo>
                    <a:cubicBezTo>
                      <a:pt x="305" y="1976"/>
                      <a:pt x="274" y="2068"/>
                      <a:pt x="274" y="2098"/>
                    </a:cubicBezTo>
                    <a:lnTo>
                      <a:pt x="274" y="2189"/>
                    </a:lnTo>
                    <a:lnTo>
                      <a:pt x="274" y="2220"/>
                    </a:lnTo>
                    <a:cubicBezTo>
                      <a:pt x="213" y="2554"/>
                      <a:pt x="153" y="2949"/>
                      <a:pt x="122" y="3344"/>
                    </a:cubicBezTo>
                    <a:cubicBezTo>
                      <a:pt x="1" y="3770"/>
                      <a:pt x="1" y="4226"/>
                      <a:pt x="92" y="4712"/>
                    </a:cubicBezTo>
                    <a:lnTo>
                      <a:pt x="92" y="4834"/>
                    </a:lnTo>
                    <a:cubicBezTo>
                      <a:pt x="92" y="4986"/>
                      <a:pt x="122" y="5138"/>
                      <a:pt x="153" y="5320"/>
                    </a:cubicBezTo>
                    <a:cubicBezTo>
                      <a:pt x="213" y="5472"/>
                      <a:pt x="213" y="5624"/>
                      <a:pt x="244" y="5776"/>
                    </a:cubicBezTo>
                    <a:lnTo>
                      <a:pt x="16992" y="5928"/>
                    </a:lnTo>
                    <a:cubicBezTo>
                      <a:pt x="16992" y="5928"/>
                      <a:pt x="17022" y="5746"/>
                      <a:pt x="17022" y="5472"/>
                    </a:cubicBezTo>
                    <a:cubicBezTo>
                      <a:pt x="17022" y="5320"/>
                      <a:pt x="17022" y="5168"/>
                      <a:pt x="16992" y="4986"/>
                    </a:cubicBezTo>
                    <a:cubicBezTo>
                      <a:pt x="16992" y="4955"/>
                      <a:pt x="16992" y="4925"/>
                      <a:pt x="16962" y="4864"/>
                    </a:cubicBezTo>
                    <a:cubicBezTo>
                      <a:pt x="16779" y="3922"/>
                      <a:pt x="16110" y="2645"/>
                      <a:pt x="13831" y="2189"/>
                    </a:cubicBezTo>
                    <a:cubicBezTo>
                      <a:pt x="13740" y="2128"/>
                      <a:pt x="13618" y="2128"/>
                      <a:pt x="13496" y="2098"/>
                    </a:cubicBezTo>
                    <a:cubicBezTo>
                      <a:pt x="13314" y="2068"/>
                      <a:pt x="13162" y="2068"/>
                      <a:pt x="12980" y="2037"/>
                    </a:cubicBezTo>
                    <a:lnTo>
                      <a:pt x="12767" y="2037"/>
                    </a:lnTo>
                    <a:cubicBezTo>
                      <a:pt x="8177" y="1612"/>
                      <a:pt x="6171" y="62"/>
                      <a:pt x="6171" y="62"/>
                    </a:cubicBezTo>
                    <a:cubicBezTo>
                      <a:pt x="6171" y="62"/>
                      <a:pt x="5075" y="261"/>
                      <a:pt x="3641" y="261"/>
                    </a:cubicBezTo>
                    <a:cubicBezTo>
                      <a:pt x="2834" y="261"/>
                      <a:pt x="1921" y="198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49"/>
              <p:cNvSpPr/>
              <p:nvPr/>
            </p:nvSpPr>
            <p:spPr>
              <a:xfrm>
                <a:off x="3170550" y="4365850"/>
                <a:ext cx="38775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255" extrusionOk="0">
                    <a:moveTo>
                      <a:pt x="1246" y="1"/>
                    </a:moveTo>
                    <a:cubicBezTo>
                      <a:pt x="1185" y="1"/>
                      <a:pt x="1094" y="62"/>
                      <a:pt x="1003" y="92"/>
                    </a:cubicBezTo>
                    <a:cubicBezTo>
                      <a:pt x="973" y="122"/>
                      <a:pt x="942" y="153"/>
                      <a:pt x="881" y="213"/>
                    </a:cubicBezTo>
                    <a:cubicBezTo>
                      <a:pt x="638" y="365"/>
                      <a:pt x="426" y="548"/>
                      <a:pt x="182" y="700"/>
                    </a:cubicBezTo>
                    <a:cubicBezTo>
                      <a:pt x="122" y="730"/>
                      <a:pt x="61" y="821"/>
                      <a:pt x="30" y="882"/>
                    </a:cubicBezTo>
                    <a:cubicBezTo>
                      <a:pt x="0" y="973"/>
                      <a:pt x="30" y="1034"/>
                      <a:pt x="61" y="1125"/>
                    </a:cubicBezTo>
                    <a:cubicBezTo>
                      <a:pt x="125" y="1190"/>
                      <a:pt x="235" y="1254"/>
                      <a:pt x="348" y="1254"/>
                    </a:cubicBezTo>
                    <a:cubicBezTo>
                      <a:pt x="395" y="1254"/>
                      <a:pt x="442" y="1243"/>
                      <a:pt x="486" y="1217"/>
                    </a:cubicBezTo>
                    <a:cubicBezTo>
                      <a:pt x="790" y="1004"/>
                      <a:pt x="1125" y="761"/>
                      <a:pt x="1429" y="548"/>
                    </a:cubicBezTo>
                    <a:cubicBezTo>
                      <a:pt x="1489" y="517"/>
                      <a:pt x="1520" y="396"/>
                      <a:pt x="1520" y="305"/>
                    </a:cubicBezTo>
                    <a:cubicBezTo>
                      <a:pt x="1550" y="213"/>
                      <a:pt x="1520" y="122"/>
                      <a:pt x="1489" y="92"/>
                    </a:cubicBezTo>
                    <a:cubicBezTo>
                      <a:pt x="1429" y="62"/>
                      <a:pt x="1368" y="1"/>
                      <a:pt x="12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49"/>
              <p:cNvSpPr/>
              <p:nvPr/>
            </p:nvSpPr>
            <p:spPr>
              <a:xfrm>
                <a:off x="3200925" y="4379350"/>
                <a:ext cx="38800" cy="35000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400" extrusionOk="0">
                    <a:moveTo>
                      <a:pt x="1217" y="0"/>
                    </a:moveTo>
                    <a:cubicBezTo>
                      <a:pt x="1141" y="0"/>
                      <a:pt x="1065" y="23"/>
                      <a:pt x="1004" y="69"/>
                    </a:cubicBezTo>
                    <a:cubicBezTo>
                      <a:pt x="791" y="342"/>
                      <a:pt x="548" y="585"/>
                      <a:pt x="305" y="768"/>
                    </a:cubicBezTo>
                    <a:cubicBezTo>
                      <a:pt x="244" y="798"/>
                      <a:pt x="214" y="829"/>
                      <a:pt x="183" y="829"/>
                    </a:cubicBezTo>
                    <a:cubicBezTo>
                      <a:pt x="122" y="889"/>
                      <a:pt x="62" y="950"/>
                      <a:pt x="31" y="1041"/>
                    </a:cubicBezTo>
                    <a:cubicBezTo>
                      <a:pt x="1" y="1102"/>
                      <a:pt x="31" y="1193"/>
                      <a:pt x="62" y="1254"/>
                    </a:cubicBezTo>
                    <a:cubicBezTo>
                      <a:pt x="128" y="1343"/>
                      <a:pt x="244" y="1399"/>
                      <a:pt x="361" y="1399"/>
                    </a:cubicBezTo>
                    <a:cubicBezTo>
                      <a:pt x="404" y="1399"/>
                      <a:pt x="446" y="1392"/>
                      <a:pt x="487" y="1376"/>
                    </a:cubicBezTo>
                    <a:cubicBezTo>
                      <a:pt x="882" y="1102"/>
                      <a:pt x="1186" y="829"/>
                      <a:pt x="1490" y="494"/>
                    </a:cubicBezTo>
                    <a:cubicBezTo>
                      <a:pt x="1521" y="433"/>
                      <a:pt x="1551" y="373"/>
                      <a:pt x="1551" y="281"/>
                    </a:cubicBezTo>
                    <a:cubicBezTo>
                      <a:pt x="1521" y="221"/>
                      <a:pt x="1490" y="129"/>
                      <a:pt x="1429" y="69"/>
                    </a:cubicBezTo>
                    <a:cubicBezTo>
                      <a:pt x="1369" y="23"/>
                      <a:pt x="1293" y="0"/>
                      <a:pt x="12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49"/>
              <p:cNvSpPr/>
              <p:nvPr/>
            </p:nvSpPr>
            <p:spPr>
              <a:xfrm>
                <a:off x="3233600" y="4390175"/>
                <a:ext cx="32700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460" extrusionOk="0">
                    <a:moveTo>
                      <a:pt x="1004" y="0"/>
                    </a:moveTo>
                    <a:cubicBezTo>
                      <a:pt x="943" y="0"/>
                      <a:pt x="852" y="31"/>
                      <a:pt x="761" y="61"/>
                    </a:cubicBezTo>
                    <a:lnTo>
                      <a:pt x="92" y="943"/>
                    </a:lnTo>
                    <a:cubicBezTo>
                      <a:pt x="62" y="1003"/>
                      <a:pt x="1" y="1064"/>
                      <a:pt x="1" y="1155"/>
                    </a:cubicBezTo>
                    <a:cubicBezTo>
                      <a:pt x="1" y="1247"/>
                      <a:pt x="62" y="1307"/>
                      <a:pt x="92" y="1399"/>
                    </a:cubicBezTo>
                    <a:cubicBezTo>
                      <a:pt x="122" y="1429"/>
                      <a:pt x="214" y="1459"/>
                      <a:pt x="335" y="1459"/>
                    </a:cubicBezTo>
                    <a:cubicBezTo>
                      <a:pt x="396" y="1459"/>
                      <a:pt x="457" y="1429"/>
                      <a:pt x="548" y="1399"/>
                    </a:cubicBezTo>
                    <a:lnTo>
                      <a:pt x="1247" y="517"/>
                    </a:lnTo>
                    <a:cubicBezTo>
                      <a:pt x="1277" y="456"/>
                      <a:pt x="1308" y="396"/>
                      <a:pt x="1308" y="304"/>
                    </a:cubicBezTo>
                    <a:cubicBezTo>
                      <a:pt x="1308" y="183"/>
                      <a:pt x="1277" y="92"/>
                      <a:pt x="1247" y="61"/>
                    </a:cubicBezTo>
                    <a:cubicBezTo>
                      <a:pt x="1186" y="31"/>
                      <a:pt x="1126" y="0"/>
                      <a:pt x="1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49"/>
              <p:cNvSpPr/>
              <p:nvPr/>
            </p:nvSpPr>
            <p:spPr>
              <a:xfrm>
                <a:off x="3270075" y="4397450"/>
                <a:ext cx="28900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372" extrusionOk="0">
                    <a:moveTo>
                      <a:pt x="792" y="1"/>
                    </a:moveTo>
                    <a:cubicBezTo>
                      <a:pt x="684" y="1"/>
                      <a:pt x="580" y="62"/>
                      <a:pt x="518" y="165"/>
                    </a:cubicBezTo>
                    <a:cubicBezTo>
                      <a:pt x="396" y="408"/>
                      <a:pt x="214" y="652"/>
                      <a:pt x="62" y="925"/>
                    </a:cubicBezTo>
                    <a:cubicBezTo>
                      <a:pt x="1" y="1077"/>
                      <a:pt x="31" y="1260"/>
                      <a:pt x="153" y="1320"/>
                    </a:cubicBezTo>
                    <a:cubicBezTo>
                      <a:pt x="210" y="1355"/>
                      <a:pt x="271" y="1372"/>
                      <a:pt x="330" y="1372"/>
                    </a:cubicBezTo>
                    <a:cubicBezTo>
                      <a:pt x="429" y="1372"/>
                      <a:pt x="521" y="1324"/>
                      <a:pt x="578" y="1229"/>
                    </a:cubicBezTo>
                    <a:cubicBezTo>
                      <a:pt x="730" y="956"/>
                      <a:pt x="882" y="712"/>
                      <a:pt x="1034" y="469"/>
                    </a:cubicBezTo>
                    <a:cubicBezTo>
                      <a:pt x="1156" y="348"/>
                      <a:pt x="1095" y="105"/>
                      <a:pt x="943" y="44"/>
                    </a:cubicBezTo>
                    <a:cubicBezTo>
                      <a:pt x="894" y="15"/>
                      <a:pt x="843" y="1"/>
                      <a:pt x="7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49"/>
              <p:cNvSpPr/>
              <p:nvPr/>
            </p:nvSpPr>
            <p:spPr>
              <a:xfrm>
                <a:off x="3014750" y="4482125"/>
                <a:ext cx="423300" cy="27375"/>
              </a:xfrm>
              <a:custGeom>
                <a:avLst/>
                <a:gdLst/>
                <a:ahLst/>
                <a:cxnLst/>
                <a:rect l="l" t="t" r="r" b="b"/>
                <a:pathLst>
                  <a:path w="16932" h="1095" extrusionOk="0">
                    <a:moveTo>
                      <a:pt x="1" y="0"/>
                    </a:moveTo>
                    <a:cubicBezTo>
                      <a:pt x="1" y="152"/>
                      <a:pt x="31" y="304"/>
                      <a:pt x="62" y="487"/>
                    </a:cubicBezTo>
                    <a:cubicBezTo>
                      <a:pt x="122" y="639"/>
                      <a:pt x="122" y="791"/>
                      <a:pt x="153" y="943"/>
                    </a:cubicBezTo>
                    <a:lnTo>
                      <a:pt x="16901" y="1094"/>
                    </a:lnTo>
                    <a:cubicBezTo>
                      <a:pt x="16901" y="1094"/>
                      <a:pt x="16931" y="943"/>
                      <a:pt x="16931" y="639"/>
                    </a:cubicBezTo>
                    <a:cubicBezTo>
                      <a:pt x="16931" y="487"/>
                      <a:pt x="16931" y="335"/>
                      <a:pt x="16901" y="1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49"/>
              <p:cNvSpPr/>
              <p:nvPr/>
            </p:nvSpPr>
            <p:spPr>
              <a:xfrm>
                <a:off x="2286025" y="4362050"/>
                <a:ext cx="425575" cy="148200"/>
              </a:xfrm>
              <a:custGeom>
                <a:avLst/>
                <a:gdLst/>
                <a:ahLst/>
                <a:cxnLst/>
                <a:rect l="l" t="t" r="r" b="b"/>
                <a:pathLst>
                  <a:path w="17023" h="5928" extrusionOk="0">
                    <a:moveTo>
                      <a:pt x="15989" y="1"/>
                    </a:moveTo>
                    <a:cubicBezTo>
                      <a:pt x="15102" y="198"/>
                      <a:pt x="14192" y="261"/>
                      <a:pt x="13391" y="261"/>
                    </a:cubicBezTo>
                    <a:cubicBezTo>
                      <a:pt x="11965" y="261"/>
                      <a:pt x="10882" y="62"/>
                      <a:pt x="10882" y="62"/>
                    </a:cubicBezTo>
                    <a:cubicBezTo>
                      <a:pt x="10882" y="62"/>
                      <a:pt x="8846" y="1612"/>
                      <a:pt x="4256" y="2037"/>
                    </a:cubicBezTo>
                    <a:lnTo>
                      <a:pt x="4073" y="2037"/>
                    </a:lnTo>
                    <a:cubicBezTo>
                      <a:pt x="3891" y="2068"/>
                      <a:pt x="3739" y="2068"/>
                      <a:pt x="3526" y="2098"/>
                    </a:cubicBezTo>
                    <a:cubicBezTo>
                      <a:pt x="3435" y="2128"/>
                      <a:pt x="3314" y="2128"/>
                      <a:pt x="3192" y="2189"/>
                    </a:cubicBezTo>
                    <a:cubicBezTo>
                      <a:pt x="912" y="2645"/>
                      <a:pt x="274" y="3922"/>
                      <a:pt x="92" y="4864"/>
                    </a:cubicBezTo>
                    <a:cubicBezTo>
                      <a:pt x="31" y="4925"/>
                      <a:pt x="31" y="4955"/>
                      <a:pt x="31" y="4986"/>
                    </a:cubicBezTo>
                    <a:cubicBezTo>
                      <a:pt x="0" y="5168"/>
                      <a:pt x="0" y="5320"/>
                      <a:pt x="0" y="5472"/>
                    </a:cubicBezTo>
                    <a:cubicBezTo>
                      <a:pt x="0" y="5746"/>
                      <a:pt x="31" y="5928"/>
                      <a:pt x="31" y="5928"/>
                    </a:cubicBezTo>
                    <a:lnTo>
                      <a:pt x="16809" y="5776"/>
                    </a:lnTo>
                    <a:cubicBezTo>
                      <a:pt x="16840" y="5624"/>
                      <a:pt x="16840" y="5472"/>
                      <a:pt x="16870" y="5320"/>
                    </a:cubicBezTo>
                    <a:cubicBezTo>
                      <a:pt x="16900" y="5138"/>
                      <a:pt x="16961" y="4986"/>
                      <a:pt x="16961" y="4834"/>
                    </a:cubicBezTo>
                    <a:lnTo>
                      <a:pt x="16961" y="4712"/>
                    </a:lnTo>
                    <a:cubicBezTo>
                      <a:pt x="17022" y="4226"/>
                      <a:pt x="17022" y="3770"/>
                      <a:pt x="16900" y="3344"/>
                    </a:cubicBezTo>
                    <a:cubicBezTo>
                      <a:pt x="16870" y="2949"/>
                      <a:pt x="16840" y="2554"/>
                      <a:pt x="16748" y="2220"/>
                    </a:cubicBezTo>
                    <a:lnTo>
                      <a:pt x="16748" y="2189"/>
                    </a:lnTo>
                    <a:lnTo>
                      <a:pt x="16748" y="2098"/>
                    </a:lnTo>
                    <a:cubicBezTo>
                      <a:pt x="16748" y="2068"/>
                      <a:pt x="16718" y="1976"/>
                      <a:pt x="16718" y="1916"/>
                    </a:cubicBezTo>
                    <a:cubicBezTo>
                      <a:pt x="16688" y="1885"/>
                      <a:pt x="16688" y="1824"/>
                      <a:pt x="16688" y="1794"/>
                    </a:cubicBezTo>
                    <a:lnTo>
                      <a:pt x="16566" y="1338"/>
                    </a:lnTo>
                    <a:cubicBezTo>
                      <a:pt x="16293" y="517"/>
                      <a:pt x="15989" y="1"/>
                      <a:pt x="159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49"/>
              <p:cNvSpPr/>
              <p:nvPr/>
            </p:nvSpPr>
            <p:spPr>
              <a:xfrm>
                <a:off x="2514750" y="4365850"/>
                <a:ext cx="3955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1255" extrusionOk="0">
                    <a:moveTo>
                      <a:pt x="304" y="1"/>
                    </a:moveTo>
                    <a:cubicBezTo>
                      <a:pt x="213" y="1"/>
                      <a:pt x="122" y="62"/>
                      <a:pt x="92" y="92"/>
                    </a:cubicBezTo>
                    <a:cubicBezTo>
                      <a:pt x="61" y="122"/>
                      <a:pt x="1" y="213"/>
                      <a:pt x="61" y="305"/>
                    </a:cubicBezTo>
                    <a:cubicBezTo>
                      <a:pt x="61" y="396"/>
                      <a:pt x="92" y="517"/>
                      <a:pt x="122" y="548"/>
                    </a:cubicBezTo>
                    <a:cubicBezTo>
                      <a:pt x="426" y="761"/>
                      <a:pt x="760" y="1004"/>
                      <a:pt x="1064" y="1217"/>
                    </a:cubicBezTo>
                    <a:cubicBezTo>
                      <a:pt x="1109" y="1243"/>
                      <a:pt x="1159" y="1254"/>
                      <a:pt x="1208" y="1254"/>
                    </a:cubicBezTo>
                    <a:cubicBezTo>
                      <a:pt x="1328" y="1254"/>
                      <a:pt x="1447" y="1190"/>
                      <a:pt x="1490" y="1125"/>
                    </a:cubicBezTo>
                    <a:cubicBezTo>
                      <a:pt x="1520" y="1034"/>
                      <a:pt x="1581" y="973"/>
                      <a:pt x="1520" y="882"/>
                    </a:cubicBezTo>
                    <a:cubicBezTo>
                      <a:pt x="1490" y="821"/>
                      <a:pt x="1460" y="730"/>
                      <a:pt x="1368" y="700"/>
                    </a:cubicBezTo>
                    <a:cubicBezTo>
                      <a:pt x="1156" y="548"/>
                      <a:pt x="912" y="365"/>
                      <a:pt x="700" y="213"/>
                    </a:cubicBezTo>
                    <a:cubicBezTo>
                      <a:pt x="608" y="153"/>
                      <a:pt x="578" y="122"/>
                      <a:pt x="548" y="92"/>
                    </a:cubicBezTo>
                    <a:cubicBezTo>
                      <a:pt x="456" y="62"/>
                      <a:pt x="396" y="1"/>
                      <a:pt x="3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49"/>
              <p:cNvSpPr/>
              <p:nvPr/>
            </p:nvSpPr>
            <p:spPr>
              <a:xfrm>
                <a:off x="2484350" y="4379350"/>
                <a:ext cx="39550" cy="3500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1400" extrusionOk="0">
                    <a:moveTo>
                      <a:pt x="335" y="0"/>
                    </a:moveTo>
                    <a:cubicBezTo>
                      <a:pt x="259" y="0"/>
                      <a:pt x="183" y="23"/>
                      <a:pt x="122" y="69"/>
                    </a:cubicBezTo>
                    <a:cubicBezTo>
                      <a:pt x="92" y="129"/>
                      <a:pt x="61" y="221"/>
                      <a:pt x="1" y="281"/>
                    </a:cubicBezTo>
                    <a:cubicBezTo>
                      <a:pt x="1" y="373"/>
                      <a:pt x="61" y="433"/>
                      <a:pt x="92" y="494"/>
                    </a:cubicBezTo>
                    <a:cubicBezTo>
                      <a:pt x="396" y="829"/>
                      <a:pt x="700" y="1102"/>
                      <a:pt x="1065" y="1376"/>
                    </a:cubicBezTo>
                    <a:cubicBezTo>
                      <a:pt x="1105" y="1392"/>
                      <a:pt x="1150" y="1399"/>
                      <a:pt x="1196" y="1399"/>
                    </a:cubicBezTo>
                    <a:cubicBezTo>
                      <a:pt x="1320" y="1399"/>
                      <a:pt x="1446" y="1343"/>
                      <a:pt x="1490" y="1254"/>
                    </a:cubicBezTo>
                    <a:cubicBezTo>
                      <a:pt x="1520" y="1193"/>
                      <a:pt x="1581" y="1102"/>
                      <a:pt x="1520" y="1041"/>
                    </a:cubicBezTo>
                    <a:cubicBezTo>
                      <a:pt x="1490" y="950"/>
                      <a:pt x="1460" y="889"/>
                      <a:pt x="1369" y="829"/>
                    </a:cubicBezTo>
                    <a:cubicBezTo>
                      <a:pt x="1338" y="829"/>
                      <a:pt x="1308" y="798"/>
                      <a:pt x="1277" y="768"/>
                    </a:cubicBezTo>
                    <a:cubicBezTo>
                      <a:pt x="1004" y="585"/>
                      <a:pt x="761" y="342"/>
                      <a:pt x="548" y="69"/>
                    </a:cubicBezTo>
                    <a:cubicBezTo>
                      <a:pt x="487" y="23"/>
                      <a:pt x="411" y="0"/>
                      <a:pt x="3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49"/>
              <p:cNvSpPr/>
              <p:nvPr/>
            </p:nvSpPr>
            <p:spPr>
              <a:xfrm>
                <a:off x="2457750" y="4390175"/>
                <a:ext cx="32700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460" extrusionOk="0">
                    <a:moveTo>
                      <a:pt x="305" y="0"/>
                    </a:moveTo>
                    <a:cubicBezTo>
                      <a:pt x="214" y="0"/>
                      <a:pt x="122" y="31"/>
                      <a:pt x="92" y="61"/>
                    </a:cubicBezTo>
                    <a:cubicBezTo>
                      <a:pt x="62" y="92"/>
                      <a:pt x="1" y="183"/>
                      <a:pt x="1" y="304"/>
                    </a:cubicBezTo>
                    <a:cubicBezTo>
                      <a:pt x="1" y="396"/>
                      <a:pt x="62" y="456"/>
                      <a:pt x="92" y="517"/>
                    </a:cubicBezTo>
                    <a:lnTo>
                      <a:pt x="761" y="1399"/>
                    </a:lnTo>
                    <a:cubicBezTo>
                      <a:pt x="852" y="1429"/>
                      <a:pt x="913" y="1459"/>
                      <a:pt x="1004" y="1459"/>
                    </a:cubicBezTo>
                    <a:cubicBezTo>
                      <a:pt x="1125" y="1459"/>
                      <a:pt x="1186" y="1429"/>
                      <a:pt x="1217" y="1399"/>
                    </a:cubicBezTo>
                    <a:cubicBezTo>
                      <a:pt x="1277" y="1307"/>
                      <a:pt x="1308" y="1247"/>
                      <a:pt x="1308" y="1155"/>
                    </a:cubicBezTo>
                    <a:cubicBezTo>
                      <a:pt x="1308" y="1064"/>
                      <a:pt x="1277" y="1003"/>
                      <a:pt x="1217" y="943"/>
                    </a:cubicBezTo>
                    <a:lnTo>
                      <a:pt x="548" y="61"/>
                    </a:lnTo>
                    <a:cubicBezTo>
                      <a:pt x="457" y="31"/>
                      <a:pt x="396" y="0"/>
                      <a:pt x="3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49"/>
              <p:cNvSpPr/>
              <p:nvPr/>
            </p:nvSpPr>
            <p:spPr>
              <a:xfrm>
                <a:off x="2425850" y="4397475"/>
                <a:ext cx="28125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368" extrusionOk="0">
                    <a:moveTo>
                      <a:pt x="329" y="1"/>
                    </a:moveTo>
                    <a:cubicBezTo>
                      <a:pt x="280" y="1"/>
                      <a:pt x="230" y="15"/>
                      <a:pt x="183" y="43"/>
                    </a:cubicBezTo>
                    <a:cubicBezTo>
                      <a:pt x="31" y="104"/>
                      <a:pt x="0" y="347"/>
                      <a:pt x="61" y="468"/>
                    </a:cubicBezTo>
                    <a:cubicBezTo>
                      <a:pt x="213" y="681"/>
                      <a:pt x="365" y="924"/>
                      <a:pt x="517" y="1167"/>
                    </a:cubicBezTo>
                    <a:cubicBezTo>
                      <a:pt x="577" y="1307"/>
                      <a:pt x="675" y="1368"/>
                      <a:pt x="779" y="1368"/>
                    </a:cubicBezTo>
                    <a:cubicBezTo>
                      <a:pt x="834" y="1368"/>
                      <a:pt x="890" y="1351"/>
                      <a:pt x="942" y="1319"/>
                    </a:cubicBezTo>
                    <a:cubicBezTo>
                      <a:pt x="1094" y="1259"/>
                      <a:pt x="1125" y="1046"/>
                      <a:pt x="1064" y="894"/>
                    </a:cubicBezTo>
                    <a:cubicBezTo>
                      <a:pt x="912" y="681"/>
                      <a:pt x="760" y="407"/>
                      <a:pt x="608" y="195"/>
                    </a:cubicBezTo>
                    <a:cubicBezTo>
                      <a:pt x="545" y="69"/>
                      <a:pt x="439" y="1"/>
                      <a:pt x="3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49"/>
              <p:cNvSpPr/>
              <p:nvPr/>
            </p:nvSpPr>
            <p:spPr>
              <a:xfrm>
                <a:off x="2286025" y="4482125"/>
                <a:ext cx="424050" cy="27375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095" extrusionOk="0">
                    <a:moveTo>
                      <a:pt x="16961" y="0"/>
                    </a:moveTo>
                    <a:lnTo>
                      <a:pt x="31" y="152"/>
                    </a:lnTo>
                    <a:cubicBezTo>
                      <a:pt x="0" y="335"/>
                      <a:pt x="0" y="487"/>
                      <a:pt x="0" y="639"/>
                    </a:cubicBezTo>
                    <a:cubicBezTo>
                      <a:pt x="0" y="943"/>
                      <a:pt x="31" y="1094"/>
                      <a:pt x="31" y="1094"/>
                    </a:cubicBezTo>
                    <a:lnTo>
                      <a:pt x="16809" y="943"/>
                    </a:lnTo>
                    <a:cubicBezTo>
                      <a:pt x="16840" y="791"/>
                      <a:pt x="16840" y="639"/>
                      <a:pt x="16870" y="487"/>
                    </a:cubicBezTo>
                    <a:cubicBezTo>
                      <a:pt x="16900" y="304"/>
                      <a:pt x="16961" y="152"/>
                      <a:pt x="169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49"/>
              <p:cNvSpPr/>
              <p:nvPr/>
            </p:nvSpPr>
            <p:spPr>
              <a:xfrm>
                <a:off x="2551225" y="2855950"/>
                <a:ext cx="461275" cy="1512425"/>
              </a:xfrm>
              <a:custGeom>
                <a:avLst/>
                <a:gdLst/>
                <a:ahLst/>
                <a:cxnLst/>
                <a:rect l="l" t="t" r="r" b="b"/>
                <a:pathLst>
                  <a:path w="18451" h="60497" extrusionOk="0">
                    <a:moveTo>
                      <a:pt x="3861" y="1"/>
                    </a:moveTo>
                    <a:cubicBezTo>
                      <a:pt x="1" y="17934"/>
                      <a:pt x="304" y="60275"/>
                      <a:pt x="304" y="60275"/>
                    </a:cubicBezTo>
                    <a:cubicBezTo>
                      <a:pt x="304" y="60275"/>
                      <a:pt x="1201" y="60496"/>
                      <a:pt x="2663" y="60496"/>
                    </a:cubicBezTo>
                    <a:cubicBezTo>
                      <a:pt x="3437" y="60496"/>
                      <a:pt x="4369" y="60434"/>
                      <a:pt x="5411" y="60245"/>
                    </a:cubicBezTo>
                    <a:cubicBezTo>
                      <a:pt x="5411" y="60245"/>
                      <a:pt x="15077" y="10791"/>
                      <a:pt x="18451" y="639"/>
                    </a:cubicBezTo>
                    <a:lnTo>
                      <a:pt x="3861" y="1"/>
                    </a:lnTo>
                    <a:close/>
                  </a:path>
                </a:pathLst>
              </a:custGeom>
              <a:solidFill>
                <a:srgbClr val="7A5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49"/>
              <p:cNvSpPr/>
              <p:nvPr/>
            </p:nvSpPr>
            <p:spPr>
              <a:xfrm>
                <a:off x="2514000" y="2846075"/>
                <a:ext cx="740150" cy="1397125"/>
              </a:xfrm>
              <a:custGeom>
                <a:avLst/>
                <a:gdLst/>
                <a:ahLst/>
                <a:cxnLst/>
                <a:rect l="l" t="t" r="r" b="b"/>
                <a:pathLst>
                  <a:path w="29606" h="55885" extrusionOk="0">
                    <a:moveTo>
                      <a:pt x="5259" y="1"/>
                    </a:moveTo>
                    <a:cubicBezTo>
                      <a:pt x="1459" y="21855"/>
                      <a:pt x="0" y="55412"/>
                      <a:pt x="0" y="55412"/>
                    </a:cubicBezTo>
                    <a:cubicBezTo>
                      <a:pt x="1814" y="55766"/>
                      <a:pt x="3563" y="55885"/>
                      <a:pt x="5090" y="55885"/>
                    </a:cubicBezTo>
                    <a:cubicBezTo>
                      <a:pt x="8143" y="55885"/>
                      <a:pt x="10304" y="55412"/>
                      <a:pt x="10304" y="55412"/>
                    </a:cubicBezTo>
                    <a:lnTo>
                      <a:pt x="16991" y="14378"/>
                    </a:lnTo>
                    <a:lnTo>
                      <a:pt x="18359" y="55533"/>
                    </a:lnTo>
                    <a:cubicBezTo>
                      <a:pt x="19846" y="55698"/>
                      <a:pt x="21289" y="55758"/>
                      <a:pt x="22602" y="55758"/>
                    </a:cubicBezTo>
                    <a:cubicBezTo>
                      <a:pt x="26149" y="55758"/>
                      <a:pt x="28754" y="55321"/>
                      <a:pt x="28754" y="55321"/>
                    </a:cubicBezTo>
                    <a:cubicBezTo>
                      <a:pt x="28754" y="55321"/>
                      <a:pt x="29606" y="6444"/>
                      <a:pt x="29454" y="1034"/>
                    </a:cubicBezTo>
                    <a:lnTo>
                      <a:pt x="525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49"/>
              <p:cNvSpPr/>
              <p:nvPr/>
            </p:nvSpPr>
            <p:spPr>
              <a:xfrm>
                <a:off x="2940300" y="2891475"/>
                <a:ext cx="10650" cy="315950"/>
              </a:xfrm>
              <a:custGeom>
                <a:avLst/>
                <a:gdLst/>
                <a:ahLst/>
                <a:cxnLst/>
                <a:rect l="l" t="t" r="r" b="b"/>
                <a:pathLst>
                  <a:path w="426" h="12638" extrusionOk="0">
                    <a:moveTo>
                      <a:pt x="338" y="1"/>
                    </a:moveTo>
                    <a:cubicBezTo>
                      <a:pt x="304" y="1"/>
                      <a:pt x="274" y="24"/>
                      <a:pt x="274" y="69"/>
                    </a:cubicBezTo>
                    <a:cubicBezTo>
                      <a:pt x="152" y="1680"/>
                      <a:pt x="91" y="3321"/>
                      <a:pt x="31" y="4963"/>
                    </a:cubicBezTo>
                    <a:cubicBezTo>
                      <a:pt x="0" y="6604"/>
                      <a:pt x="0" y="8215"/>
                      <a:pt x="31" y="9856"/>
                    </a:cubicBezTo>
                    <a:cubicBezTo>
                      <a:pt x="91" y="10768"/>
                      <a:pt x="91" y="11680"/>
                      <a:pt x="152" y="12592"/>
                    </a:cubicBezTo>
                    <a:cubicBezTo>
                      <a:pt x="152" y="12622"/>
                      <a:pt x="182" y="12638"/>
                      <a:pt x="213" y="12638"/>
                    </a:cubicBezTo>
                    <a:cubicBezTo>
                      <a:pt x="243" y="12638"/>
                      <a:pt x="274" y="12622"/>
                      <a:pt x="274" y="12592"/>
                    </a:cubicBezTo>
                    <a:cubicBezTo>
                      <a:pt x="213" y="10951"/>
                      <a:pt x="152" y="9309"/>
                      <a:pt x="152" y="7698"/>
                    </a:cubicBezTo>
                    <a:cubicBezTo>
                      <a:pt x="152" y="6057"/>
                      <a:pt x="213" y="4416"/>
                      <a:pt x="274" y="2805"/>
                    </a:cubicBezTo>
                    <a:cubicBezTo>
                      <a:pt x="304" y="1893"/>
                      <a:pt x="395" y="951"/>
                      <a:pt x="426" y="69"/>
                    </a:cubicBezTo>
                    <a:cubicBezTo>
                      <a:pt x="410" y="24"/>
                      <a:pt x="372" y="1"/>
                      <a:pt x="3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49"/>
              <p:cNvSpPr/>
              <p:nvPr/>
            </p:nvSpPr>
            <p:spPr>
              <a:xfrm>
                <a:off x="2890900" y="2894325"/>
                <a:ext cx="51700" cy="20557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8223" extrusionOk="0">
                    <a:moveTo>
                      <a:pt x="339" y="1"/>
                    </a:moveTo>
                    <a:cubicBezTo>
                      <a:pt x="304" y="1"/>
                      <a:pt x="274" y="16"/>
                      <a:pt x="274" y="46"/>
                    </a:cubicBezTo>
                    <a:cubicBezTo>
                      <a:pt x="213" y="1384"/>
                      <a:pt x="152" y="2721"/>
                      <a:pt x="92" y="3998"/>
                    </a:cubicBezTo>
                    <a:cubicBezTo>
                      <a:pt x="31" y="4606"/>
                      <a:pt x="0" y="5274"/>
                      <a:pt x="31" y="5913"/>
                    </a:cubicBezTo>
                    <a:cubicBezTo>
                      <a:pt x="92" y="6429"/>
                      <a:pt x="244" y="7007"/>
                      <a:pt x="578" y="7432"/>
                    </a:cubicBezTo>
                    <a:cubicBezTo>
                      <a:pt x="912" y="7858"/>
                      <a:pt x="1459" y="8192"/>
                      <a:pt x="1976" y="8223"/>
                    </a:cubicBezTo>
                    <a:cubicBezTo>
                      <a:pt x="2067" y="8223"/>
                      <a:pt x="2067" y="8101"/>
                      <a:pt x="1976" y="8101"/>
                    </a:cubicBezTo>
                    <a:cubicBezTo>
                      <a:pt x="1490" y="8071"/>
                      <a:pt x="1034" y="7797"/>
                      <a:pt x="730" y="7432"/>
                    </a:cubicBezTo>
                    <a:cubicBezTo>
                      <a:pt x="578" y="7250"/>
                      <a:pt x="426" y="7037"/>
                      <a:pt x="335" y="6824"/>
                    </a:cubicBezTo>
                    <a:cubicBezTo>
                      <a:pt x="244" y="6551"/>
                      <a:pt x="183" y="6247"/>
                      <a:pt x="152" y="5943"/>
                    </a:cubicBezTo>
                    <a:cubicBezTo>
                      <a:pt x="122" y="5335"/>
                      <a:pt x="152" y="4727"/>
                      <a:pt x="183" y="4119"/>
                    </a:cubicBezTo>
                    <a:cubicBezTo>
                      <a:pt x="244" y="3481"/>
                      <a:pt x="274" y="2812"/>
                      <a:pt x="304" y="2204"/>
                    </a:cubicBezTo>
                    <a:lnTo>
                      <a:pt x="426" y="46"/>
                    </a:lnTo>
                    <a:cubicBezTo>
                      <a:pt x="411" y="16"/>
                      <a:pt x="373" y="1"/>
                      <a:pt x="3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49"/>
              <p:cNvSpPr/>
              <p:nvPr/>
            </p:nvSpPr>
            <p:spPr>
              <a:xfrm>
                <a:off x="3138625" y="2885850"/>
                <a:ext cx="90450" cy="96275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3851" extrusionOk="0">
                    <a:moveTo>
                      <a:pt x="77" y="1"/>
                    </a:moveTo>
                    <a:cubicBezTo>
                      <a:pt x="42" y="1"/>
                      <a:pt x="0" y="15"/>
                      <a:pt x="0" y="51"/>
                    </a:cubicBezTo>
                    <a:cubicBezTo>
                      <a:pt x="61" y="780"/>
                      <a:pt x="335" y="1510"/>
                      <a:pt x="730" y="2118"/>
                    </a:cubicBezTo>
                    <a:cubicBezTo>
                      <a:pt x="1155" y="2726"/>
                      <a:pt x="1733" y="3212"/>
                      <a:pt x="2371" y="3516"/>
                    </a:cubicBezTo>
                    <a:cubicBezTo>
                      <a:pt x="2736" y="3698"/>
                      <a:pt x="3131" y="3820"/>
                      <a:pt x="3557" y="3850"/>
                    </a:cubicBezTo>
                    <a:cubicBezTo>
                      <a:pt x="3617" y="3850"/>
                      <a:pt x="3617" y="3790"/>
                      <a:pt x="3587" y="3729"/>
                    </a:cubicBezTo>
                    <a:cubicBezTo>
                      <a:pt x="2918" y="3607"/>
                      <a:pt x="2219" y="3364"/>
                      <a:pt x="1642" y="2908"/>
                    </a:cubicBezTo>
                    <a:cubicBezTo>
                      <a:pt x="1095" y="2452"/>
                      <a:pt x="669" y="1875"/>
                      <a:pt x="396" y="1176"/>
                    </a:cubicBezTo>
                    <a:cubicBezTo>
                      <a:pt x="244" y="811"/>
                      <a:pt x="152" y="416"/>
                      <a:pt x="122" y="21"/>
                    </a:cubicBezTo>
                    <a:cubicBezTo>
                      <a:pt x="122" y="8"/>
                      <a:pt x="101" y="1"/>
                      <a:pt x="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49"/>
              <p:cNvSpPr/>
              <p:nvPr/>
            </p:nvSpPr>
            <p:spPr>
              <a:xfrm>
                <a:off x="3169025" y="3292900"/>
                <a:ext cx="80575" cy="226125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9045" extrusionOk="0">
                    <a:moveTo>
                      <a:pt x="365" y="0"/>
                    </a:moveTo>
                    <a:cubicBezTo>
                      <a:pt x="365" y="0"/>
                      <a:pt x="274" y="0"/>
                      <a:pt x="274" y="31"/>
                    </a:cubicBezTo>
                    <a:cubicBezTo>
                      <a:pt x="335" y="790"/>
                      <a:pt x="365" y="1581"/>
                      <a:pt x="365" y="2341"/>
                    </a:cubicBezTo>
                    <a:cubicBezTo>
                      <a:pt x="365" y="3070"/>
                      <a:pt x="365" y="3800"/>
                      <a:pt x="274" y="4529"/>
                    </a:cubicBezTo>
                    <a:cubicBezTo>
                      <a:pt x="243" y="5289"/>
                      <a:pt x="122" y="6079"/>
                      <a:pt x="61" y="6839"/>
                    </a:cubicBezTo>
                    <a:cubicBezTo>
                      <a:pt x="0" y="7174"/>
                      <a:pt x="0" y="7569"/>
                      <a:pt x="122" y="7903"/>
                    </a:cubicBezTo>
                    <a:cubicBezTo>
                      <a:pt x="243" y="8207"/>
                      <a:pt x="426" y="8481"/>
                      <a:pt x="699" y="8663"/>
                    </a:cubicBezTo>
                    <a:cubicBezTo>
                      <a:pt x="1082" y="8950"/>
                      <a:pt x="1538" y="9044"/>
                      <a:pt x="2005" y="9044"/>
                    </a:cubicBezTo>
                    <a:cubicBezTo>
                      <a:pt x="2279" y="9044"/>
                      <a:pt x="2557" y="9012"/>
                      <a:pt x="2827" y="8967"/>
                    </a:cubicBezTo>
                    <a:cubicBezTo>
                      <a:pt x="2949" y="8967"/>
                      <a:pt x="3009" y="8936"/>
                      <a:pt x="3131" y="8936"/>
                    </a:cubicBezTo>
                    <a:cubicBezTo>
                      <a:pt x="3222" y="8936"/>
                      <a:pt x="3161" y="8815"/>
                      <a:pt x="3101" y="8815"/>
                    </a:cubicBezTo>
                    <a:cubicBezTo>
                      <a:pt x="2759" y="8872"/>
                      <a:pt x="2405" y="8922"/>
                      <a:pt x="2052" y="8922"/>
                    </a:cubicBezTo>
                    <a:cubicBezTo>
                      <a:pt x="1652" y="8922"/>
                      <a:pt x="1254" y="8857"/>
                      <a:pt x="882" y="8663"/>
                    </a:cubicBezTo>
                    <a:cubicBezTo>
                      <a:pt x="639" y="8511"/>
                      <a:pt x="365" y="8237"/>
                      <a:pt x="243" y="7933"/>
                    </a:cubicBezTo>
                    <a:cubicBezTo>
                      <a:pt x="122" y="7599"/>
                      <a:pt x="122" y="7265"/>
                      <a:pt x="183" y="6900"/>
                    </a:cubicBezTo>
                    <a:cubicBezTo>
                      <a:pt x="213" y="6535"/>
                      <a:pt x="243" y="6140"/>
                      <a:pt x="274" y="5745"/>
                    </a:cubicBezTo>
                    <a:cubicBezTo>
                      <a:pt x="335" y="5350"/>
                      <a:pt x="365" y="5015"/>
                      <a:pt x="365" y="4620"/>
                    </a:cubicBezTo>
                    <a:cubicBezTo>
                      <a:pt x="395" y="3952"/>
                      <a:pt x="426" y="3222"/>
                      <a:pt x="426" y="2553"/>
                    </a:cubicBezTo>
                    <a:cubicBezTo>
                      <a:pt x="426" y="1702"/>
                      <a:pt x="395" y="821"/>
                      <a:pt x="3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49"/>
              <p:cNvSpPr/>
              <p:nvPr/>
            </p:nvSpPr>
            <p:spPr>
              <a:xfrm>
                <a:off x="3162950" y="3178900"/>
                <a:ext cx="9425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275" extrusionOk="0">
                    <a:moveTo>
                      <a:pt x="3708" y="1"/>
                    </a:moveTo>
                    <a:lnTo>
                      <a:pt x="882" y="122"/>
                    </a:lnTo>
                    <a:cubicBezTo>
                      <a:pt x="608" y="122"/>
                      <a:pt x="334" y="153"/>
                      <a:pt x="61" y="153"/>
                    </a:cubicBezTo>
                    <a:cubicBezTo>
                      <a:pt x="0" y="153"/>
                      <a:pt x="0" y="274"/>
                      <a:pt x="61" y="274"/>
                    </a:cubicBezTo>
                    <a:lnTo>
                      <a:pt x="2918" y="153"/>
                    </a:lnTo>
                    <a:cubicBezTo>
                      <a:pt x="3192" y="153"/>
                      <a:pt x="3435" y="122"/>
                      <a:pt x="3708" y="122"/>
                    </a:cubicBezTo>
                    <a:cubicBezTo>
                      <a:pt x="3769" y="62"/>
                      <a:pt x="3769" y="1"/>
                      <a:pt x="3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49"/>
              <p:cNvSpPr/>
              <p:nvPr/>
            </p:nvSpPr>
            <p:spPr>
              <a:xfrm>
                <a:off x="3159900" y="3183100"/>
                <a:ext cx="98050" cy="118750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4750" extrusionOk="0">
                    <a:moveTo>
                      <a:pt x="145" y="0"/>
                    </a:moveTo>
                    <a:cubicBezTo>
                      <a:pt x="114" y="0"/>
                      <a:pt x="92" y="15"/>
                      <a:pt x="92" y="46"/>
                    </a:cubicBezTo>
                    <a:cubicBezTo>
                      <a:pt x="0" y="1140"/>
                      <a:pt x="0" y="2264"/>
                      <a:pt x="92" y="3359"/>
                    </a:cubicBezTo>
                    <a:cubicBezTo>
                      <a:pt x="122" y="3784"/>
                      <a:pt x="183" y="4240"/>
                      <a:pt x="578" y="4453"/>
                    </a:cubicBezTo>
                    <a:cubicBezTo>
                      <a:pt x="760" y="4575"/>
                      <a:pt x="1004" y="4605"/>
                      <a:pt x="1186" y="4635"/>
                    </a:cubicBezTo>
                    <a:cubicBezTo>
                      <a:pt x="1459" y="4696"/>
                      <a:pt x="1703" y="4727"/>
                      <a:pt x="1976" y="4727"/>
                    </a:cubicBezTo>
                    <a:cubicBezTo>
                      <a:pt x="2280" y="4742"/>
                      <a:pt x="2584" y="4749"/>
                      <a:pt x="2892" y="4749"/>
                    </a:cubicBezTo>
                    <a:cubicBezTo>
                      <a:pt x="3200" y="4749"/>
                      <a:pt x="3511" y="4742"/>
                      <a:pt x="3830" y="4727"/>
                    </a:cubicBezTo>
                    <a:cubicBezTo>
                      <a:pt x="3922" y="4727"/>
                      <a:pt x="3922" y="4605"/>
                      <a:pt x="3830" y="4605"/>
                    </a:cubicBezTo>
                    <a:cubicBezTo>
                      <a:pt x="3572" y="4620"/>
                      <a:pt x="3306" y="4628"/>
                      <a:pt x="3040" y="4628"/>
                    </a:cubicBezTo>
                    <a:cubicBezTo>
                      <a:pt x="2774" y="4628"/>
                      <a:pt x="2508" y="4620"/>
                      <a:pt x="2250" y="4605"/>
                    </a:cubicBezTo>
                    <a:cubicBezTo>
                      <a:pt x="1976" y="4605"/>
                      <a:pt x="1703" y="4575"/>
                      <a:pt x="1459" y="4544"/>
                    </a:cubicBezTo>
                    <a:cubicBezTo>
                      <a:pt x="1216" y="4483"/>
                      <a:pt x="1004" y="4483"/>
                      <a:pt x="791" y="4423"/>
                    </a:cubicBezTo>
                    <a:cubicBezTo>
                      <a:pt x="608" y="4331"/>
                      <a:pt x="426" y="4240"/>
                      <a:pt x="335" y="3997"/>
                    </a:cubicBezTo>
                    <a:cubicBezTo>
                      <a:pt x="274" y="3815"/>
                      <a:pt x="244" y="3571"/>
                      <a:pt x="183" y="3389"/>
                    </a:cubicBezTo>
                    <a:cubicBezTo>
                      <a:pt x="152" y="2872"/>
                      <a:pt x="152" y="2325"/>
                      <a:pt x="152" y="1839"/>
                    </a:cubicBezTo>
                    <a:cubicBezTo>
                      <a:pt x="152" y="1231"/>
                      <a:pt x="152" y="623"/>
                      <a:pt x="244" y="46"/>
                    </a:cubicBezTo>
                    <a:cubicBezTo>
                      <a:pt x="213" y="15"/>
                      <a:pt x="175" y="0"/>
                      <a:pt x="1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49"/>
              <p:cNvSpPr/>
              <p:nvPr/>
            </p:nvSpPr>
            <p:spPr>
              <a:xfrm>
                <a:off x="3204725" y="2977150"/>
                <a:ext cx="12200" cy="208800"/>
              </a:xfrm>
              <a:custGeom>
                <a:avLst/>
                <a:gdLst/>
                <a:ahLst/>
                <a:cxnLst/>
                <a:rect l="l" t="t" r="r" b="b"/>
                <a:pathLst>
                  <a:path w="488" h="8352" extrusionOk="0">
                    <a:moveTo>
                      <a:pt x="62" y="1"/>
                    </a:moveTo>
                    <a:cubicBezTo>
                      <a:pt x="31" y="1"/>
                      <a:pt x="1" y="16"/>
                      <a:pt x="1" y="46"/>
                    </a:cubicBezTo>
                    <a:cubicBezTo>
                      <a:pt x="31" y="1110"/>
                      <a:pt x="122" y="2174"/>
                      <a:pt x="153" y="3238"/>
                    </a:cubicBezTo>
                    <a:cubicBezTo>
                      <a:pt x="183" y="4302"/>
                      <a:pt x="274" y="5396"/>
                      <a:pt x="305" y="6460"/>
                    </a:cubicBezTo>
                    <a:cubicBezTo>
                      <a:pt x="335" y="7068"/>
                      <a:pt x="366" y="7676"/>
                      <a:pt x="366" y="8284"/>
                    </a:cubicBezTo>
                    <a:cubicBezTo>
                      <a:pt x="366" y="8329"/>
                      <a:pt x="396" y="8352"/>
                      <a:pt x="426" y="8352"/>
                    </a:cubicBezTo>
                    <a:cubicBezTo>
                      <a:pt x="457" y="8352"/>
                      <a:pt x="487" y="8329"/>
                      <a:pt x="487" y="8284"/>
                    </a:cubicBezTo>
                    <a:cubicBezTo>
                      <a:pt x="457" y="7220"/>
                      <a:pt x="366" y="6156"/>
                      <a:pt x="335" y="5092"/>
                    </a:cubicBezTo>
                    <a:cubicBezTo>
                      <a:pt x="305" y="4028"/>
                      <a:pt x="214" y="2934"/>
                      <a:pt x="183" y="1870"/>
                    </a:cubicBezTo>
                    <a:cubicBezTo>
                      <a:pt x="153" y="1262"/>
                      <a:pt x="122" y="654"/>
                      <a:pt x="122" y="46"/>
                    </a:cubicBezTo>
                    <a:cubicBezTo>
                      <a:pt x="122" y="16"/>
                      <a:pt x="92" y="1"/>
                      <a:pt x="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49"/>
              <p:cNvSpPr/>
              <p:nvPr/>
            </p:nvSpPr>
            <p:spPr>
              <a:xfrm>
                <a:off x="3174325" y="3518125"/>
                <a:ext cx="45625" cy="7592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30369" extrusionOk="0">
                    <a:moveTo>
                      <a:pt x="1774" y="0"/>
                    </a:moveTo>
                    <a:cubicBezTo>
                      <a:pt x="1740" y="0"/>
                      <a:pt x="1703" y="22"/>
                      <a:pt x="1703" y="79"/>
                    </a:cubicBezTo>
                    <a:cubicBezTo>
                      <a:pt x="1734" y="4031"/>
                      <a:pt x="1673" y="7982"/>
                      <a:pt x="1521" y="11934"/>
                    </a:cubicBezTo>
                    <a:cubicBezTo>
                      <a:pt x="1369" y="15885"/>
                      <a:pt x="1095" y="19776"/>
                      <a:pt x="730" y="23697"/>
                    </a:cubicBezTo>
                    <a:cubicBezTo>
                      <a:pt x="487" y="25916"/>
                      <a:pt x="275" y="28104"/>
                      <a:pt x="1" y="30323"/>
                    </a:cubicBezTo>
                    <a:cubicBezTo>
                      <a:pt x="1" y="30353"/>
                      <a:pt x="16" y="30369"/>
                      <a:pt x="39" y="30369"/>
                    </a:cubicBezTo>
                    <a:cubicBezTo>
                      <a:pt x="62" y="30369"/>
                      <a:pt x="92" y="30353"/>
                      <a:pt x="123" y="30323"/>
                    </a:cubicBezTo>
                    <a:cubicBezTo>
                      <a:pt x="609" y="26402"/>
                      <a:pt x="974" y="22451"/>
                      <a:pt x="1247" y="18499"/>
                    </a:cubicBezTo>
                    <a:cubicBezTo>
                      <a:pt x="1521" y="14578"/>
                      <a:pt x="1703" y="10627"/>
                      <a:pt x="1794" y="6675"/>
                    </a:cubicBezTo>
                    <a:cubicBezTo>
                      <a:pt x="1825" y="4456"/>
                      <a:pt x="1825" y="2238"/>
                      <a:pt x="1825" y="19"/>
                    </a:cubicBezTo>
                    <a:cubicBezTo>
                      <a:pt x="1814" y="8"/>
                      <a:pt x="1794" y="0"/>
                      <a:pt x="17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49"/>
              <p:cNvSpPr/>
              <p:nvPr/>
            </p:nvSpPr>
            <p:spPr>
              <a:xfrm>
                <a:off x="2707000" y="3092575"/>
                <a:ext cx="215850" cy="1164175"/>
              </a:xfrm>
              <a:custGeom>
                <a:avLst/>
                <a:gdLst/>
                <a:ahLst/>
                <a:cxnLst/>
                <a:rect l="l" t="t" r="r" b="b"/>
                <a:pathLst>
                  <a:path w="8634" h="46567" extrusionOk="0">
                    <a:moveTo>
                      <a:pt x="8548" y="1"/>
                    </a:moveTo>
                    <a:cubicBezTo>
                      <a:pt x="8528" y="1"/>
                      <a:pt x="8511" y="8"/>
                      <a:pt x="8511" y="19"/>
                    </a:cubicBezTo>
                    <a:cubicBezTo>
                      <a:pt x="7417" y="6068"/>
                      <a:pt x="6293" y="12147"/>
                      <a:pt x="5168" y="18196"/>
                    </a:cubicBezTo>
                    <a:cubicBezTo>
                      <a:pt x="4074" y="24244"/>
                      <a:pt x="2949" y="30232"/>
                      <a:pt x="1855" y="36281"/>
                    </a:cubicBezTo>
                    <a:cubicBezTo>
                      <a:pt x="1247" y="39685"/>
                      <a:pt x="609" y="43120"/>
                      <a:pt x="1" y="46494"/>
                    </a:cubicBezTo>
                    <a:cubicBezTo>
                      <a:pt x="1" y="46544"/>
                      <a:pt x="19" y="46567"/>
                      <a:pt x="46" y="46567"/>
                    </a:cubicBezTo>
                    <a:cubicBezTo>
                      <a:pt x="68" y="46567"/>
                      <a:pt x="95" y="46552"/>
                      <a:pt x="122" y="46524"/>
                    </a:cubicBezTo>
                    <a:cubicBezTo>
                      <a:pt x="1216" y="40506"/>
                      <a:pt x="2311" y="34427"/>
                      <a:pt x="3466" y="28378"/>
                    </a:cubicBezTo>
                    <a:cubicBezTo>
                      <a:pt x="4560" y="22329"/>
                      <a:pt x="5654" y="16342"/>
                      <a:pt x="6748" y="10293"/>
                    </a:cubicBezTo>
                    <a:cubicBezTo>
                      <a:pt x="7356" y="6858"/>
                      <a:pt x="8025" y="3454"/>
                      <a:pt x="8633" y="80"/>
                    </a:cubicBezTo>
                    <a:cubicBezTo>
                      <a:pt x="8633" y="22"/>
                      <a:pt x="8584" y="1"/>
                      <a:pt x="8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49"/>
              <p:cNvSpPr/>
              <p:nvPr/>
            </p:nvSpPr>
            <p:spPr>
              <a:xfrm>
                <a:off x="2293625" y="1983600"/>
                <a:ext cx="520550" cy="564475"/>
              </a:xfrm>
              <a:custGeom>
                <a:avLst/>
                <a:gdLst/>
                <a:ahLst/>
                <a:cxnLst/>
                <a:rect l="l" t="t" r="r" b="b"/>
                <a:pathLst>
                  <a:path w="20822" h="22579" extrusionOk="0">
                    <a:moveTo>
                      <a:pt x="20821" y="1"/>
                    </a:moveTo>
                    <a:lnTo>
                      <a:pt x="20821" y="1"/>
                    </a:lnTo>
                    <a:cubicBezTo>
                      <a:pt x="17539" y="973"/>
                      <a:pt x="11672" y="15350"/>
                      <a:pt x="11672" y="15350"/>
                    </a:cubicBezTo>
                    <a:lnTo>
                      <a:pt x="3010" y="3405"/>
                    </a:lnTo>
                    <a:lnTo>
                      <a:pt x="0" y="5016"/>
                    </a:lnTo>
                    <a:cubicBezTo>
                      <a:pt x="0" y="5016"/>
                      <a:pt x="5806" y="16536"/>
                      <a:pt x="8207" y="20031"/>
                    </a:cubicBezTo>
                    <a:cubicBezTo>
                      <a:pt x="9352" y="21741"/>
                      <a:pt x="11195" y="22578"/>
                      <a:pt x="12907" y="22578"/>
                    </a:cubicBezTo>
                    <a:cubicBezTo>
                      <a:pt x="14696" y="22578"/>
                      <a:pt x="16341" y="21665"/>
                      <a:pt x="16900" y="19879"/>
                    </a:cubicBezTo>
                    <a:cubicBezTo>
                      <a:pt x="18116" y="16232"/>
                      <a:pt x="20821" y="1"/>
                      <a:pt x="20821" y="1"/>
                    </a:cubicBezTo>
                    <a:close/>
                  </a:path>
                </a:pathLst>
              </a:custGeom>
              <a:solidFill>
                <a:srgbClr val="7A5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49"/>
              <p:cNvSpPr/>
              <p:nvPr/>
            </p:nvSpPr>
            <p:spPr>
              <a:xfrm>
                <a:off x="2186475" y="2002275"/>
                <a:ext cx="193800" cy="124300"/>
              </a:xfrm>
              <a:custGeom>
                <a:avLst/>
                <a:gdLst/>
                <a:ahLst/>
                <a:cxnLst/>
                <a:rect l="l" t="t" r="r" b="b"/>
                <a:pathLst>
                  <a:path w="7752" h="4972" extrusionOk="0">
                    <a:moveTo>
                      <a:pt x="2957" y="1"/>
                    </a:moveTo>
                    <a:cubicBezTo>
                      <a:pt x="2934" y="1"/>
                      <a:pt x="2911" y="5"/>
                      <a:pt x="2888" y="13"/>
                    </a:cubicBezTo>
                    <a:cubicBezTo>
                      <a:pt x="2341" y="165"/>
                      <a:pt x="3101" y="2050"/>
                      <a:pt x="3040" y="2050"/>
                    </a:cubicBezTo>
                    <a:cubicBezTo>
                      <a:pt x="2955" y="2050"/>
                      <a:pt x="1989" y="76"/>
                      <a:pt x="1468" y="76"/>
                    </a:cubicBezTo>
                    <a:cubicBezTo>
                      <a:pt x="1432" y="76"/>
                      <a:pt x="1399" y="85"/>
                      <a:pt x="1368" y="105"/>
                    </a:cubicBezTo>
                    <a:cubicBezTo>
                      <a:pt x="882" y="409"/>
                      <a:pt x="2098" y="2232"/>
                      <a:pt x="2037" y="2232"/>
                    </a:cubicBezTo>
                    <a:cubicBezTo>
                      <a:pt x="2010" y="2232"/>
                      <a:pt x="1106" y="1132"/>
                      <a:pt x="689" y="1132"/>
                    </a:cubicBezTo>
                    <a:cubicBezTo>
                      <a:pt x="647" y="1132"/>
                      <a:pt x="609" y="1143"/>
                      <a:pt x="578" y="1169"/>
                    </a:cubicBezTo>
                    <a:cubicBezTo>
                      <a:pt x="1" y="1594"/>
                      <a:pt x="2159" y="3904"/>
                      <a:pt x="2493" y="4117"/>
                    </a:cubicBezTo>
                    <a:cubicBezTo>
                      <a:pt x="2888" y="4360"/>
                      <a:pt x="3800" y="4178"/>
                      <a:pt x="4317" y="4330"/>
                    </a:cubicBezTo>
                    <a:cubicBezTo>
                      <a:pt x="4834" y="4482"/>
                      <a:pt x="4894" y="4877"/>
                      <a:pt x="5229" y="4968"/>
                    </a:cubicBezTo>
                    <a:cubicBezTo>
                      <a:pt x="5244" y="4970"/>
                      <a:pt x="5262" y="4971"/>
                      <a:pt x="5280" y="4971"/>
                    </a:cubicBezTo>
                    <a:cubicBezTo>
                      <a:pt x="5773" y="4971"/>
                      <a:pt x="7303" y="4225"/>
                      <a:pt x="7508" y="3874"/>
                    </a:cubicBezTo>
                    <a:cubicBezTo>
                      <a:pt x="7751" y="3418"/>
                      <a:pt x="7144" y="2111"/>
                      <a:pt x="6505" y="1898"/>
                    </a:cubicBezTo>
                    <a:cubicBezTo>
                      <a:pt x="6335" y="1838"/>
                      <a:pt x="6146" y="1817"/>
                      <a:pt x="5960" y="1817"/>
                    </a:cubicBezTo>
                    <a:cubicBezTo>
                      <a:pt x="5483" y="1817"/>
                      <a:pt x="5029" y="1959"/>
                      <a:pt x="4985" y="1959"/>
                    </a:cubicBezTo>
                    <a:cubicBezTo>
                      <a:pt x="4895" y="1929"/>
                      <a:pt x="4745" y="13"/>
                      <a:pt x="4386" y="13"/>
                    </a:cubicBezTo>
                    <a:cubicBezTo>
                      <a:pt x="4383" y="13"/>
                      <a:pt x="4380" y="13"/>
                      <a:pt x="4378" y="13"/>
                    </a:cubicBezTo>
                    <a:cubicBezTo>
                      <a:pt x="3982" y="105"/>
                      <a:pt x="4074" y="1685"/>
                      <a:pt x="3982" y="1685"/>
                    </a:cubicBezTo>
                    <a:cubicBezTo>
                      <a:pt x="3896" y="1685"/>
                      <a:pt x="3422" y="1"/>
                      <a:pt x="2957" y="1"/>
                    </a:cubicBezTo>
                    <a:close/>
                  </a:path>
                </a:pathLst>
              </a:custGeom>
              <a:solidFill>
                <a:srgbClr val="7A5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49"/>
              <p:cNvSpPr/>
              <p:nvPr/>
            </p:nvSpPr>
            <p:spPr>
              <a:xfrm>
                <a:off x="2581625" y="1983600"/>
                <a:ext cx="232550" cy="433175"/>
              </a:xfrm>
              <a:custGeom>
                <a:avLst/>
                <a:gdLst/>
                <a:ahLst/>
                <a:cxnLst/>
                <a:rect l="l" t="t" r="r" b="b"/>
                <a:pathLst>
                  <a:path w="9302" h="17327" extrusionOk="0">
                    <a:moveTo>
                      <a:pt x="9301" y="1"/>
                    </a:moveTo>
                    <a:lnTo>
                      <a:pt x="9301" y="1"/>
                    </a:lnTo>
                    <a:cubicBezTo>
                      <a:pt x="5259" y="1064"/>
                      <a:pt x="0" y="13496"/>
                      <a:pt x="0" y="13496"/>
                    </a:cubicBezTo>
                    <a:cubicBezTo>
                      <a:pt x="3222" y="17235"/>
                      <a:pt x="7964" y="17326"/>
                      <a:pt x="7964" y="17326"/>
                    </a:cubicBezTo>
                    <a:lnTo>
                      <a:pt x="93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49"/>
              <p:cNvSpPr/>
              <p:nvPr/>
            </p:nvSpPr>
            <p:spPr>
              <a:xfrm>
                <a:off x="2642425" y="1949400"/>
                <a:ext cx="609450" cy="958225"/>
              </a:xfrm>
              <a:custGeom>
                <a:avLst/>
                <a:gdLst/>
                <a:ahLst/>
                <a:cxnLst/>
                <a:rect l="l" t="t" r="r" b="b"/>
                <a:pathLst>
                  <a:path w="24378" h="38329" extrusionOk="0">
                    <a:moveTo>
                      <a:pt x="11581" y="1"/>
                    </a:moveTo>
                    <a:lnTo>
                      <a:pt x="6839" y="1369"/>
                    </a:lnTo>
                    <a:lnTo>
                      <a:pt x="0" y="36536"/>
                    </a:lnTo>
                    <a:cubicBezTo>
                      <a:pt x="1052" y="37822"/>
                      <a:pt x="5876" y="38328"/>
                      <a:pt x="11004" y="38328"/>
                    </a:cubicBezTo>
                    <a:cubicBezTo>
                      <a:pt x="16544" y="38328"/>
                      <a:pt x="22438" y="37738"/>
                      <a:pt x="24317" y="36901"/>
                    </a:cubicBezTo>
                    <a:cubicBezTo>
                      <a:pt x="24317" y="36901"/>
                      <a:pt x="24377" y="26749"/>
                      <a:pt x="21034" y="1581"/>
                    </a:cubicBezTo>
                    <a:lnTo>
                      <a:pt x="16231" y="153"/>
                    </a:lnTo>
                    <a:lnTo>
                      <a:pt x="1158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49"/>
              <p:cNvSpPr/>
              <p:nvPr/>
            </p:nvSpPr>
            <p:spPr>
              <a:xfrm>
                <a:off x="2731325" y="2013550"/>
                <a:ext cx="78300" cy="39612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5845" extrusionOk="0">
                    <a:moveTo>
                      <a:pt x="3046" y="0"/>
                    </a:moveTo>
                    <a:cubicBezTo>
                      <a:pt x="3026" y="0"/>
                      <a:pt x="3009" y="7"/>
                      <a:pt x="3009" y="18"/>
                    </a:cubicBezTo>
                    <a:cubicBezTo>
                      <a:pt x="2614" y="2085"/>
                      <a:pt x="2219" y="4122"/>
                      <a:pt x="1824" y="6189"/>
                    </a:cubicBezTo>
                    <a:cubicBezTo>
                      <a:pt x="1459" y="8225"/>
                      <a:pt x="1034" y="10292"/>
                      <a:pt x="639" y="12329"/>
                    </a:cubicBezTo>
                    <a:cubicBezTo>
                      <a:pt x="426" y="13484"/>
                      <a:pt x="183" y="14639"/>
                      <a:pt x="0" y="15794"/>
                    </a:cubicBezTo>
                    <a:cubicBezTo>
                      <a:pt x="0" y="15829"/>
                      <a:pt x="32" y="15844"/>
                      <a:pt x="64" y="15844"/>
                    </a:cubicBezTo>
                    <a:cubicBezTo>
                      <a:pt x="86" y="15844"/>
                      <a:pt x="109" y="15837"/>
                      <a:pt x="122" y="15824"/>
                    </a:cubicBezTo>
                    <a:cubicBezTo>
                      <a:pt x="487" y="13788"/>
                      <a:pt x="912" y="11721"/>
                      <a:pt x="1307" y="9684"/>
                    </a:cubicBezTo>
                    <a:cubicBezTo>
                      <a:pt x="1672" y="7617"/>
                      <a:pt x="2098" y="5581"/>
                      <a:pt x="2493" y="3514"/>
                    </a:cubicBezTo>
                    <a:cubicBezTo>
                      <a:pt x="2706" y="2389"/>
                      <a:pt x="2949" y="1204"/>
                      <a:pt x="3131" y="79"/>
                    </a:cubicBezTo>
                    <a:cubicBezTo>
                      <a:pt x="3131" y="21"/>
                      <a:pt x="3082" y="0"/>
                      <a:pt x="30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49"/>
              <p:cNvSpPr/>
              <p:nvPr/>
            </p:nvSpPr>
            <p:spPr>
              <a:xfrm>
                <a:off x="3124950" y="2674225"/>
                <a:ext cx="195300" cy="113700"/>
              </a:xfrm>
              <a:custGeom>
                <a:avLst/>
                <a:gdLst/>
                <a:ahLst/>
                <a:cxnLst/>
                <a:rect l="l" t="t" r="r" b="b"/>
                <a:pathLst>
                  <a:path w="7812" h="4548" extrusionOk="0">
                    <a:moveTo>
                      <a:pt x="3379" y="0"/>
                    </a:moveTo>
                    <a:cubicBezTo>
                      <a:pt x="3356" y="0"/>
                      <a:pt x="3334" y="2"/>
                      <a:pt x="3313" y="5"/>
                    </a:cubicBezTo>
                    <a:cubicBezTo>
                      <a:pt x="2888" y="96"/>
                      <a:pt x="0" y="1343"/>
                      <a:pt x="335" y="1981"/>
                    </a:cubicBezTo>
                    <a:cubicBezTo>
                      <a:pt x="370" y="2058"/>
                      <a:pt x="459" y="2089"/>
                      <a:pt x="580" y="2089"/>
                    </a:cubicBezTo>
                    <a:cubicBezTo>
                      <a:pt x="1053" y="2089"/>
                      <a:pt x="2013" y="1613"/>
                      <a:pt x="2119" y="1613"/>
                    </a:cubicBezTo>
                    <a:cubicBezTo>
                      <a:pt x="2124" y="1613"/>
                      <a:pt x="2127" y="1614"/>
                      <a:pt x="2128" y="1616"/>
                    </a:cubicBezTo>
                    <a:cubicBezTo>
                      <a:pt x="2158" y="1647"/>
                      <a:pt x="335" y="2802"/>
                      <a:pt x="639" y="3288"/>
                    </a:cubicBezTo>
                    <a:cubicBezTo>
                      <a:pt x="682" y="3351"/>
                      <a:pt x="751" y="3378"/>
                      <a:pt x="840" y="3378"/>
                    </a:cubicBezTo>
                    <a:cubicBezTo>
                      <a:pt x="1430" y="3378"/>
                      <a:pt x="2865" y="2163"/>
                      <a:pt x="2947" y="2163"/>
                    </a:cubicBezTo>
                    <a:cubicBezTo>
                      <a:pt x="2947" y="2163"/>
                      <a:pt x="2948" y="2163"/>
                      <a:pt x="2949" y="2163"/>
                    </a:cubicBezTo>
                    <a:cubicBezTo>
                      <a:pt x="3009" y="2224"/>
                      <a:pt x="1581" y="3622"/>
                      <a:pt x="2006" y="3957"/>
                    </a:cubicBezTo>
                    <a:cubicBezTo>
                      <a:pt x="2054" y="3997"/>
                      <a:pt x="2111" y="4015"/>
                      <a:pt x="2175" y="4015"/>
                    </a:cubicBezTo>
                    <a:cubicBezTo>
                      <a:pt x="2687" y="4015"/>
                      <a:pt x="3651" y="2862"/>
                      <a:pt x="3678" y="2862"/>
                    </a:cubicBezTo>
                    <a:lnTo>
                      <a:pt x="3678" y="2862"/>
                    </a:lnTo>
                    <a:cubicBezTo>
                      <a:pt x="3709" y="2862"/>
                      <a:pt x="3070" y="4321"/>
                      <a:pt x="3374" y="4534"/>
                    </a:cubicBezTo>
                    <a:cubicBezTo>
                      <a:pt x="3391" y="4543"/>
                      <a:pt x="3409" y="4548"/>
                      <a:pt x="3428" y="4548"/>
                    </a:cubicBezTo>
                    <a:cubicBezTo>
                      <a:pt x="3791" y="4548"/>
                      <a:pt x="4581" y="3014"/>
                      <a:pt x="4708" y="3014"/>
                    </a:cubicBezTo>
                    <a:cubicBezTo>
                      <a:pt x="4709" y="3014"/>
                      <a:pt x="4711" y="3014"/>
                      <a:pt x="4712" y="3014"/>
                    </a:cubicBezTo>
                    <a:cubicBezTo>
                      <a:pt x="4772" y="3045"/>
                      <a:pt x="5441" y="3622"/>
                      <a:pt x="6079" y="3653"/>
                    </a:cubicBezTo>
                    <a:cubicBezTo>
                      <a:pt x="6090" y="3653"/>
                      <a:pt x="6101" y="3653"/>
                      <a:pt x="6112" y="3653"/>
                    </a:cubicBezTo>
                    <a:cubicBezTo>
                      <a:pt x="6783" y="3653"/>
                      <a:pt x="7811" y="2763"/>
                      <a:pt x="7782" y="2254"/>
                    </a:cubicBezTo>
                    <a:cubicBezTo>
                      <a:pt x="7751" y="1768"/>
                      <a:pt x="6566" y="400"/>
                      <a:pt x="6140" y="309"/>
                    </a:cubicBezTo>
                    <a:cubicBezTo>
                      <a:pt x="6114" y="304"/>
                      <a:pt x="6089" y="302"/>
                      <a:pt x="6065" y="302"/>
                    </a:cubicBezTo>
                    <a:cubicBezTo>
                      <a:pt x="5796" y="302"/>
                      <a:pt x="5588" y="559"/>
                      <a:pt x="5167" y="559"/>
                    </a:cubicBezTo>
                    <a:cubicBezTo>
                      <a:pt x="5129" y="559"/>
                      <a:pt x="5088" y="557"/>
                      <a:pt x="5046" y="552"/>
                    </a:cubicBezTo>
                    <a:cubicBezTo>
                      <a:pt x="4556" y="495"/>
                      <a:pt x="3794" y="0"/>
                      <a:pt x="3379" y="0"/>
                    </a:cubicBezTo>
                    <a:close/>
                  </a:path>
                </a:pathLst>
              </a:custGeom>
              <a:solidFill>
                <a:srgbClr val="7A5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49"/>
              <p:cNvSpPr/>
              <p:nvPr/>
            </p:nvSpPr>
            <p:spPr>
              <a:xfrm>
                <a:off x="3168250" y="1989675"/>
                <a:ext cx="446100" cy="756125"/>
              </a:xfrm>
              <a:custGeom>
                <a:avLst/>
                <a:gdLst/>
                <a:ahLst/>
                <a:cxnLst/>
                <a:rect l="l" t="t" r="r" b="b"/>
                <a:pathLst>
                  <a:path w="17844" h="30245" extrusionOk="0">
                    <a:moveTo>
                      <a:pt x="1" y="1"/>
                    </a:moveTo>
                    <a:lnTo>
                      <a:pt x="973" y="9484"/>
                    </a:lnTo>
                    <a:lnTo>
                      <a:pt x="10579" y="15320"/>
                    </a:lnTo>
                    <a:lnTo>
                      <a:pt x="3891" y="27843"/>
                    </a:lnTo>
                    <a:lnTo>
                      <a:pt x="5837" y="30244"/>
                    </a:lnTo>
                    <a:cubicBezTo>
                      <a:pt x="5837" y="30244"/>
                      <a:pt x="14834" y="19272"/>
                      <a:pt x="15563" y="18238"/>
                    </a:cubicBezTo>
                    <a:cubicBezTo>
                      <a:pt x="17083" y="16110"/>
                      <a:pt x="17843" y="13284"/>
                      <a:pt x="15047" y="10913"/>
                    </a:cubicBezTo>
                    <a:cubicBezTo>
                      <a:pt x="13466" y="9545"/>
                      <a:pt x="5746" y="2189"/>
                      <a:pt x="1" y="1"/>
                    </a:cubicBezTo>
                    <a:close/>
                  </a:path>
                </a:pathLst>
              </a:custGeom>
              <a:solidFill>
                <a:srgbClr val="7A5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49"/>
              <p:cNvSpPr/>
              <p:nvPr/>
            </p:nvSpPr>
            <p:spPr>
              <a:xfrm>
                <a:off x="3168250" y="1989675"/>
                <a:ext cx="345025" cy="411125"/>
              </a:xfrm>
              <a:custGeom>
                <a:avLst/>
                <a:gdLst/>
                <a:ahLst/>
                <a:cxnLst/>
                <a:rect l="l" t="t" r="r" b="b"/>
                <a:pathLst>
                  <a:path w="13801" h="16445" extrusionOk="0">
                    <a:moveTo>
                      <a:pt x="1" y="1"/>
                    </a:moveTo>
                    <a:lnTo>
                      <a:pt x="670" y="10670"/>
                    </a:lnTo>
                    <a:lnTo>
                      <a:pt x="8816" y="16445"/>
                    </a:lnTo>
                    <a:cubicBezTo>
                      <a:pt x="8816" y="16445"/>
                      <a:pt x="13436" y="11703"/>
                      <a:pt x="13800" y="8663"/>
                    </a:cubicBezTo>
                    <a:cubicBezTo>
                      <a:pt x="13800" y="8663"/>
                      <a:pt x="4955" y="158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49"/>
              <p:cNvSpPr/>
              <p:nvPr/>
            </p:nvSpPr>
            <p:spPr>
              <a:xfrm>
                <a:off x="3145875" y="2225800"/>
                <a:ext cx="74650" cy="55025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2201" extrusionOk="0">
                    <a:moveTo>
                      <a:pt x="84" y="1"/>
                    </a:moveTo>
                    <a:cubicBezTo>
                      <a:pt x="48" y="1"/>
                      <a:pt x="1" y="50"/>
                      <a:pt x="75" y="100"/>
                    </a:cubicBezTo>
                    <a:cubicBezTo>
                      <a:pt x="774" y="617"/>
                      <a:pt x="1534" y="1194"/>
                      <a:pt x="2264" y="1711"/>
                    </a:cubicBezTo>
                    <a:cubicBezTo>
                      <a:pt x="2507" y="1863"/>
                      <a:pt x="2689" y="2015"/>
                      <a:pt x="2902" y="2167"/>
                    </a:cubicBezTo>
                    <a:cubicBezTo>
                      <a:pt x="2918" y="2191"/>
                      <a:pt x="2932" y="2200"/>
                      <a:pt x="2943" y="2200"/>
                    </a:cubicBezTo>
                    <a:cubicBezTo>
                      <a:pt x="2975" y="2200"/>
                      <a:pt x="2985" y="2128"/>
                      <a:pt x="2963" y="2106"/>
                    </a:cubicBezTo>
                    <a:cubicBezTo>
                      <a:pt x="2233" y="1559"/>
                      <a:pt x="1473" y="1012"/>
                      <a:pt x="744" y="465"/>
                    </a:cubicBezTo>
                    <a:cubicBezTo>
                      <a:pt x="531" y="313"/>
                      <a:pt x="318" y="161"/>
                      <a:pt x="106" y="9"/>
                    </a:cubicBezTo>
                    <a:cubicBezTo>
                      <a:pt x="100" y="3"/>
                      <a:pt x="92" y="1"/>
                      <a:pt x="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49"/>
              <p:cNvSpPr/>
              <p:nvPr/>
            </p:nvSpPr>
            <p:spPr>
              <a:xfrm>
                <a:off x="3144700" y="2238175"/>
                <a:ext cx="2965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396" extrusionOk="0">
                    <a:moveTo>
                      <a:pt x="122" y="0"/>
                    </a:moveTo>
                    <a:cubicBezTo>
                      <a:pt x="31" y="0"/>
                      <a:pt x="1" y="91"/>
                      <a:pt x="92" y="122"/>
                    </a:cubicBezTo>
                    <a:cubicBezTo>
                      <a:pt x="426" y="213"/>
                      <a:pt x="760" y="304"/>
                      <a:pt x="1095" y="395"/>
                    </a:cubicBezTo>
                    <a:cubicBezTo>
                      <a:pt x="1186" y="395"/>
                      <a:pt x="1186" y="304"/>
                      <a:pt x="1156" y="274"/>
                    </a:cubicBezTo>
                    <a:cubicBezTo>
                      <a:pt x="791" y="213"/>
                      <a:pt x="457" y="91"/>
                      <a:pt x="1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49"/>
              <p:cNvSpPr/>
              <p:nvPr/>
            </p:nvSpPr>
            <p:spPr>
              <a:xfrm>
                <a:off x="2769325" y="1431600"/>
                <a:ext cx="389850" cy="413725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16549" extrusionOk="0">
                    <a:moveTo>
                      <a:pt x="5459" y="1"/>
                    </a:moveTo>
                    <a:cubicBezTo>
                      <a:pt x="4608" y="1"/>
                      <a:pt x="3759" y="175"/>
                      <a:pt x="3009" y="591"/>
                    </a:cubicBezTo>
                    <a:cubicBezTo>
                      <a:pt x="1945" y="1199"/>
                      <a:pt x="1155" y="2415"/>
                      <a:pt x="1338" y="3630"/>
                    </a:cubicBezTo>
                    <a:cubicBezTo>
                      <a:pt x="760" y="3843"/>
                      <a:pt x="304" y="4390"/>
                      <a:pt x="152" y="4998"/>
                    </a:cubicBezTo>
                    <a:cubicBezTo>
                      <a:pt x="0" y="5606"/>
                      <a:pt x="213" y="6244"/>
                      <a:pt x="608" y="6700"/>
                    </a:cubicBezTo>
                    <a:cubicBezTo>
                      <a:pt x="61" y="8190"/>
                      <a:pt x="456" y="9953"/>
                      <a:pt x="1338" y="11260"/>
                    </a:cubicBezTo>
                    <a:cubicBezTo>
                      <a:pt x="2219" y="12597"/>
                      <a:pt x="3556" y="13539"/>
                      <a:pt x="4894" y="14299"/>
                    </a:cubicBezTo>
                    <a:cubicBezTo>
                      <a:pt x="6900" y="15394"/>
                      <a:pt x="9058" y="16123"/>
                      <a:pt x="11246" y="16549"/>
                    </a:cubicBezTo>
                    <a:cubicBezTo>
                      <a:pt x="12219" y="16184"/>
                      <a:pt x="12979" y="15363"/>
                      <a:pt x="13192" y="14391"/>
                    </a:cubicBezTo>
                    <a:cubicBezTo>
                      <a:pt x="14408" y="13539"/>
                      <a:pt x="15259" y="12141"/>
                      <a:pt x="15411" y="10652"/>
                    </a:cubicBezTo>
                    <a:cubicBezTo>
                      <a:pt x="15593" y="9162"/>
                      <a:pt x="15107" y="7643"/>
                      <a:pt x="14073" y="6548"/>
                    </a:cubicBezTo>
                    <a:cubicBezTo>
                      <a:pt x="14195" y="5515"/>
                      <a:pt x="13617" y="4603"/>
                      <a:pt x="13009" y="3813"/>
                    </a:cubicBezTo>
                    <a:cubicBezTo>
                      <a:pt x="11490" y="1807"/>
                      <a:pt x="9119" y="469"/>
                      <a:pt x="6626" y="105"/>
                    </a:cubicBezTo>
                    <a:cubicBezTo>
                      <a:pt x="6243" y="38"/>
                      <a:pt x="5851" y="1"/>
                      <a:pt x="54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49"/>
              <p:cNvSpPr/>
              <p:nvPr/>
            </p:nvSpPr>
            <p:spPr>
              <a:xfrm>
                <a:off x="2802000" y="1530675"/>
                <a:ext cx="285725" cy="489875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19595" extrusionOk="0">
                    <a:moveTo>
                      <a:pt x="5788" y="1"/>
                    </a:moveTo>
                    <a:cubicBezTo>
                      <a:pt x="3389" y="1"/>
                      <a:pt x="1006" y="1099"/>
                      <a:pt x="669" y="2768"/>
                    </a:cubicBezTo>
                    <a:cubicBezTo>
                      <a:pt x="122" y="5655"/>
                      <a:pt x="0" y="7753"/>
                      <a:pt x="182" y="9303"/>
                    </a:cubicBezTo>
                    <a:lnTo>
                      <a:pt x="182" y="9333"/>
                    </a:lnTo>
                    <a:lnTo>
                      <a:pt x="182" y="9455"/>
                    </a:lnTo>
                    <a:lnTo>
                      <a:pt x="182" y="9546"/>
                    </a:lnTo>
                    <a:lnTo>
                      <a:pt x="182" y="9607"/>
                    </a:lnTo>
                    <a:cubicBezTo>
                      <a:pt x="456" y="11218"/>
                      <a:pt x="1094" y="12221"/>
                      <a:pt x="1945" y="12950"/>
                    </a:cubicBezTo>
                    <a:cubicBezTo>
                      <a:pt x="2493" y="13497"/>
                      <a:pt x="3040" y="13801"/>
                      <a:pt x="3496" y="14136"/>
                    </a:cubicBezTo>
                    <a:lnTo>
                      <a:pt x="3830" y="14349"/>
                    </a:lnTo>
                    <a:cubicBezTo>
                      <a:pt x="3921" y="14440"/>
                      <a:pt x="3982" y="14470"/>
                      <a:pt x="4073" y="14561"/>
                    </a:cubicBezTo>
                    <a:lnTo>
                      <a:pt x="4164" y="14652"/>
                    </a:lnTo>
                    <a:cubicBezTo>
                      <a:pt x="4256" y="14713"/>
                      <a:pt x="4286" y="14774"/>
                      <a:pt x="4316" y="14835"/>
                    </a:cubicBezTo>
                    <a:cubicBezTo>
                      <a:pt x="4894" y="15412"/>
                      <a:pt x="5228" y="16263"/>
                      <a:pt x="5198" y="18057"/>
                    </a:cubicBezTo>
                    <a:cubicBezTo>
                      <a:pt x="5579" y="19042"/>
                      <a:pt x="6550" y="19595"/>
                      <a:pt x="7524" y="19595"/>
                    </a:cubicBezTo>
                    <a:cubicBezTo>
                      <a:pt x="8414" y="19595"/>
                      <a:pt x="9307" y="19133"/>
                      <a:pt x="9757" y="18118"/>
                    </a:cubicBezTo>
                    <a:cubicBezTo>
                      <a:pt x="9757" y="13406"/>
                      <a:pt x="11429" y="9880"/>
                      <a:pt x="11429" y="9880"/>
                    </a:cubicBezTo>
                    <a:cubicBezTo>
                      <a:pt x="11429" y="9880"/>
                      <a:pt x="11398" y="3984"/>
                      <a:pt x="10547" y="2403"/>
                    </a:cubicBezTo>
                    <a:cubicBezTo>
                      <a:pt x="9654" y="710"/>
                      <a:pt x="7716" y="1"/>
                      <a:pt x="5788" y="1"/>
                    </a:cubicBezTo>
                    <a:close/>
                  </a:path>
                </a:pathLst>
              </a:custGeom>
              <a:solidFill>
                <a:srgbClr val="7A5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49"/>
              <p:cNvSpPr/>
              <p:nvPr/>
            </p:nvSpPr>
            <p:spPr>
              <a:xfrm>
                <a:off x="2792100" y="1522350"/>
                <a:ext cx="313875" cy="218125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8725" extrusionOk="0">
                    <a:moveTo>
                      <a:pt x="6139" y="1"/>
                    </a:moveTo>
                    <a:cubicBezTo>
                      <a:pt x="4928" y="1"/>
                      <a:pt x="3727" y="347"/>
                      <a:pt x="2706" y="1034"/>
                    </a:cubicBezTo>
                    <a:cubicBezTo>
                      <a:pt x="1825" y="1581"/>
                      <a:pt x="1126" y="2402"/>
                      <a:pt x="700" y="3344"/>
                    </a:cubicBezTo>
                    <a:cubicBezTo>
                      <a:pt x="244" y="4256"/>
                      <a:pt x="1" y="5380"/>
                      <a:pt x="275" y="6384"/>
                    </a:cubicBezTo>
                    <a:cubicBezTo>
                      <a:pt x="761" y="6110"/>
                      <a:pt x="1065" y="5532"/>
                      <a:pt x="1065" y="5016"/>
                    </a:cubicBezTo>
                    <a:cubicBezTo>
                      <a:pt x="1764" y="4773"/>
                      <a:pt x="2250" y="4104"/>
                      <a:pt x="2281" y="3374"/>
                    </a:cubicBezTo>
                    <a:cubicBezTo>
                      <a:pt x="3150" y="3801"/>
                      <a:pt x="4126" y="4024"/>
                      <a:pt x="5104" y="4024"/>
                    </a:cubicBezTo>
                    <a:cubicBezTo>
                      <a:pt x="5936" y="4024"/>
                      <a:pt x="6770" y="3862"/>
                      <a:pt x="7539" y="3526"/>
                    </a:cubicBezTo>
                    <a:lnTo>
                      <a:pt x="7539" y="3526"/>
                    </a:lnTo>
                    <a:cubicBezTo>
                      <a:pt x="7448" y="3648"/>
                      <a:pt x="7357" y="3800"/>
                      <a:pt x="7266" y="3922"/>
                    </a:cubicBezTo>
                    <a:cubicBezTo>
                      <a:pt x="7600" y="3800"/>
                      <a:pt x="7995" y="3678"/>
                      <a:pt x="8329" y="3618"/>
                    </a:cubicBezTo>
                    <a:lnTo>
                      <a:pt x="8329" y="3618"/>
                    </a:lnTo>
                    <a:cubicBezTo>
                      <a:pt x="8299" y="4165"/>
                      <a:pt x="8785" y="4712"/>
                      <a:pt x="9363" y="4742"/>
                    </a:cubicBezTo>
                    <a:cubicBezTo>
                      <a:pt x="9028" y="5624"/>
                      <a:pt x="9120" y="6688"/>
                      <a:pt x="9697" y="7478"/>
                    </a:cubicBezTo>
                    <a:cubicBezTo>
                      <a:pt x="10244" y="8238"/>
                      <a:pt x="11187" y="8724"/>
                      <a:pt x="12129" y="8724"/>
                    </a:cubicBezTo>
                    <a:cubicBezTo>
                      <a:pt x="12402" y="7417"/>
                      <a:pt x="12554" y="6049"/>
                      <a:pt x="12220" y="4712"/>
                    </a:cubicBezTo>
                    <a:cubicBezTo>
                      <a:pt x="11703" y="2797"/>
                      <a:pt x="10275" y="1125"/>
                      <a:pt x="8421" y="426"/>
                    </a:cubicBezTo>
                    <a:cubicBezTo>
                      <a:pt x="7686" y="142"/>
                      <a:pt x="6911" y="1"/>
                      <a:pt x="61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49"/>
              <p:cNvSpPr/>
              <p:nvPr/>
            </p:nvSpPr>
            <p:spPr>
              <a:xfrm>
                <a:off x="2873425" y="1748025"/>
                <a:ext cx="2130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852" h="782" extrusionOk="0">
                    <a:moveTo>
                      <a:pt x="456" y="1"/>
                    </a:moveTo>
                    <a:cubicBezTo>
                      <a:pt x="335" y="1"/>
                      <a:pt x="213" y="1"/>
                      <a:pt x="152" y="92"/>
                    </a:cubicBezTo>
                    <a:cubicBezTo>
                      <a:pt x="61" y="153"/>
                      <a:pt x="0" y="275"/>
                      <a:pt x="0" y="396"/>
                    </a:cubicBezTo>
                    <a:cubicBezTo>
                      <a:pt x="0" y="518"/>
                      <a:pt x="31" y="609"/>
                      <a:pt x="61" y="700"/>
                    </a:cubicBezTo>
                    <a:cubicBezTo>
                      <a:pt x="84" y="723"/>
                      <a:pt x="125" y="781"/>
                      <a:pt x="170" y="781"/>
                    </a:cubicBezTo>
                    <a:cubicBezTo>
                      <a:pt x="184" y="781"/>
                      <a:pt x="198" y="775"/>
                      <a:pt x="213" y="761"/>
                    </a:cubicBezTo>
                    <a:cubicBezTo>
                      <a:pt x="243" y="761"/>
                      <a:pt x="335" y="700"/>
                      <a:pt x="304" y="609"/>
                    </a:cubicBezTo>
                    <a:cubicBezTo>
                      <a:pt x="243" y="548"/>
                      <a:pt x="213" y="457"/>
                      <a:pt x="213" y="396"/>
                    </a:cubicBezTo>
                    <a:cubicBezTo>
                      <a:pt x="213" y="366"/>
                      <a:pt x="213" y="305"/>
                      <a:pt x="243" y="275"/>
                    </a:cubicBezTo>
                    <a:cubicBezTo>
                      <a:pt x="304" y="244"/>
                      <a:pt x="335" y="244"/>
                      <a:pt x="365" y="244"/>
                    </a:cubicBezTo>
                    <a:lnTo>
                      <a:pt x="517" y="244"/>
                    </a:lnTo>
                    <a:cubicBezTo>
                      <a:pt x="608" y="244"/>
                      <a:pt x="639" y="275"/>
                      <a:pt x="699" y="305"/>
                    </a:cubicBezTo>
                    <a:cubicBezTo>
                      <a:pt x="760" y="305"/>
                      <a:pt x="821" y="305"/>
                      <a:pt x="851" y="275"/>
                    </a:cubicBezTo>
                    <a:cubicBezTo>
                      <a:pt x="821" y="214"/>
                      <a:pt x="821" y="123"/>
                      <a:pt x="791" y="92"/>
                    </a:cubicBezTo>
                    <a:cubicBezTo>
                      <a:pt x="669" y="62"/>
                      <a:pt x="547" y="1"/>
                      <a:pt x="456" y="1"/>
                    </a:cubicBezTo>
                    <a:close/>
                  </a:path>
                </a:pathLst>
              </a:custGeom>
              <a:solidFill>
                <a:srgbClr val="5C3B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49"/>
              <p:cNvSpPr/>
              <p:nvPr/>
            </p:nvSpPr>
            <p:spPr>
              <a:xfrm>
                <a:off x="2826300" y="1674950"/>
                <a:ext cx="57025" cy="21475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859" extrusionOk="0">
                    <a:moveTo>
                      <a:pt x="1259" y="1"/>
                    </a:moveTo>
                    <a:cubicBezTo>
                      <a:pt x="891" y="1"/>
                      <a:pt x="527" y="105"/>
                      <a:pt x="214" y="280"/>
                    </a:cubicBezTo>
                    <a:cubicBezTo>
                      <a:pt x="62" y="340"/>
                      <a:pt x="1" y="584"/>
                      <a:pt x="153" y="735"/>
                    </a:cubicBezTo>
                    <a:cubicBezTo>
                      <a:pt x="204" y="821"/>
                      <a:pt x="284" y="859"/>
                      <a:pt x="372" y="859"/>
                    </a:cubicBezTo>
                    <a:cubicBezTo>
                      <a:pt x="440" y="859"/>
                      <a:pt x="512" y="836"/>
                      <a:pt x="578" y="796"/>
                    </a:cubicBezTo>
                    <a:cubicBezTo>
                      <a:pt x="578" y="766"/>
                      <a:pt x="609" y="766"/>
                      <a:pt x="609" y="766"/>
                    </a:cubicBezTo>
                    <a:cubicBezTo>
                      <a:pt x="791" y="644"/>
                      <a:pt x="1034" y="614"/>
                      <a:pt x="1247" y="614"/>
                    </a:cubicBezTo>
                    <a:cubicBezTo>
                      <a:pt x="1429" y="614"/>
                      <a:pt x="1612" y="644"/>
                      <a:pt x="1764" y="735"/>
                    </a:cubicBezTo>
                    <a:cubicBezTo>
                      <a:pt x="1819" y="758"/>
                      <a:pt x="1879" y="772"/>
                      <a:pt x="1938" y="772"/>
                    </a:cubicBezTo>
                    <a:cubicBezTo>
                      <a:pt x="2041" y="772"/>
                      <a:pt x="2143" y="730"/>
                      <a:pt x="2220" y="614"/>
                    </a:cubicBezTo>
                    <a:cubicBezTo>
                      <a:pt x="2280" y="462"/>
                      <a:pt x="2220" y="280"/>
                      <a:pt x="2068" y="188"/>
                    </a:cubicBezTo>
                    <a:cubicBezTo>
                      <a:pt x="1808" y="59"/>
                      <a:pt x="1532" y="1"/>
                      <a:pt x="12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49"/>
              <p:cNvSpPr/>
              <p:nvPr/>
            </p:nvSpPr>
            <p:spPr>
              <a:xfrm>
                <a:off x="2919775" y="1676925"/>
                <a:ext cx="562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882" extrusionOk="0">
                    <a:moveTo>
                      <a:pt x="973" y="0"/>
                    </a:moveTo>
                    <a:cubicBezTo>
                      <a:pt x="706" y="0"/>
                      <a:pt x="436" y="56"/>
                      <a:pt x="183" y="170"/>
                    </a:cubicBezTo>
                    <a:cubicBezTo>
                      <a:pt x="31" y="231"/>
                      <a:pt x="0" y="444"/>
                      <a:pt x="31" y="626"/>
                    </a:cubicBezTo>
                    <a:cubicBezTo>
                      <a:pt x="69" y="721"/>
                      <a:pt x="166" y="769"/>
                      <a:pt x="271" y="769"/>
                    </a:cubicBezTo>
                    <a:cubicBezTo>
                      <a:pt x="334" y="769"/>
                      <a:pt x="399" y="751"/>
                      <a:pt x="456" y="717"/>
                    </a:cubicBezTo>
                    <a:lnTo>
                      <a:pt x="487" y="717"/>
                    </a:lnTo>
                    <a:cubicBezTo>
                      <a:pt x="517" y="687"/>
                      <a:pt x="548" y="687"/>
                      <a:pt x="608" y="687"/>
                    </a:cubicBezTo>
                    <a:cubicBezTo>
                      <a:pt x="669" y="687"/>
                      <a:pt x="700" y="656"/>
                      <a:pt x="791" y="656"/>
                    </a:cubicBezTo>
                    <a:lnTo>
                      <a:pt x="1216" y="656"/>
                    </a:lnTo>
                    <a:cubicBezTo>
                      <a:pt x="1186" y="646"/>
                      <a:pt x="1179" y="643"/>
                      <a:pt x="1184" y="643"/>
                    </a:cubicBezTo>
                    <a:cubicBezTo>
                      <a:pt x="1193" y="643"/>
                      <a:pt x="1247" y="656"/>
                      <a:pt x="1247" y="656"/>
                    </a:cubicBezTo>
                    <a:cubicBezTo>
                      <a:pt x="1307" y="656"/>
                      <a:pt x="1368" y="656"/>
                      <a:pt x="1429" y="687"/>
                    </a:cubicBezTo>
                    <a:cubicBezTo>
                      <a:pt x="1459" y="717"/>
                      <a:pt x="1459" y="717"/>
                      <a:pt x="1520" y="717"/>
                    </a:cubicBezTo>
                    <a:lnTo>
                      <a:pt x="1551" y="717"/>
                    </a:lnTo>
                    <a:cubicBezTo>
                      <a:pt x="1611" y="778"/>
                      <a:pt x="1703" y="808"/>
                      <a:pt x="1733" y="839"/>
                    </a:cubicBezTo>
                    <a:cubicBezTo>
                      <a:pt x="1782" y="868"/>
                      <a:pt x="1837" y="882"/>
                      <a:pt x="1891" y="882"/>
                    </a:cubicBezTo>
                    <a:cubicBezTo>
                      <a:pt x="2006" y="882"/>
                      <a:pt x="2117" y="821"/>
                      <a:pt x="2159" y="717"/>
                    </a:cubicBezTo>
                    <a:cubicBezTo>
                      <a:pt x="2250" y="626"/>
                      <a:pt x="2189" y="383"/>
                      <a:pt x="2037" y="322"/>
                    </a:cubicBezTo>
                    <a:cubicBezTo>
                      <a:pt x="1718" y="109"/>
                      <a:pt x="1347" y="0"/>
                      <a:pt x="9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49"/>
              <p:cNvSpPr/>
              <p:nvPr/>
            </p:nvSpPr>
            <p:spPr>
              <a:xfrm>
                <a:off x="2875100" y="1783475"/>
                <a:ext cx="48500" cy="27000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1080" extrusionOk="0">
                    <a:moveTo>
                      <a:pt x="1620" y="0"/>
                    </a:moveTo>
                    <a:cubicBezTo>
                      <a:pt x="1453" y="0"/>
                      <a:pt x="1218" y="120"/>
                      <a:pt x="936" y="164"/>
                    </a:cubicBezTo>
                    <a:cubicBezTo>
                      <a:pt x="890" y="167"/>
                      <a:pt x="843" y="169"/>
                      <a:pt x="796" y="169"/>
                    </a:cubicBezTo>
                    <a:cubicBezTo>
                      <a:pt x="674" y="169"/>
                      <a:pt x="554" y="159"/>
                      <a:pt x="449" y="159"/>
                    </a:cubicBezTo>
                    <a:cubicBezTo>
                      <a:pt x="279" y="159"/>
                      <a:pt x="148" y="184"/>
                      <a:pt x="116" y="316"/>
                    </a:cubicBezTo>
                    <a:cubicBezTo>
                      <a:pt x="0" y="547"/>
                      <a:pt x="379" y="1080"/>
                      <a:pt x="965" y="1080"/>
                    </a:cubicBezTo>
                    <a:cubicBezTo>
                      <a:pt x="995" y="1080"/>
                      <a:pt x="1026" y="1078"/>
                      <a:pt x="1058" y="1075"/>
                    </a:cubicBezTo>
                    <a:cubicBezTo>
                      <a:pt x="1696" y="984"/>
                      <a:pt x="1939" y="316"/>
                      <a:pt x="1787" y="72"/>
                    </a:cubicBezTo>
                    <a:cubicBezTo>
                      <a:pt x="1744" y="20"/>
                      <a:pt x="1687" y="0"/>
                      <a:pt x="1620" y="0"/>
                    </a:cubicBezTo>
                    <a:close/>
                  </a:path>
                </a:pathLst>
              </a:custGeom>
              <a:solidFill>
                <a:srgbClr val="8E4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49"/>
              <p:cNvSpPr/>
              <p:nvPr/>
            </p:nvSpPr>
            <p:spPr>
              <a:xfrm>
                <a:off x="2885575" y="1795900"/>
                <a:ext cx="3422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614" extrusionOk="0">
                    <a:moveTo>
                      <a:pt x="1368" y="1"/>
                    </a:moveTo>
                    <a:cubicBezTo>
                      <a:pt x="1247" y="1"/>
                      <a:pt x="1095" y="1"/>
                      <a:pt x="973" y="31"/>
                    </a:cubicBezTo>
                    <a:cubicBezTo>
                      <a:pt x="517" y="92"/>
                      <a:pt x="153" y="214"/>
                      <a:pt x="1" y="426"/>
                    </a:cubicBezTo>
                    <a:cubicBezTo>
                      <a:pt x="136" y="508"/>
                      <a:pt x="321" y="614"/>
                      <a:pt x="553" y="614"/>
                    </a:cubicBezTo>
                    <a:cubicBezTo>
                      <a:pt x="581" y="614"/>
                      <a:pt x="610" y="612"/>
                      <a:pt x="639" y="609"/>
                    </a:cubicBezTo>
                    <a:cubicBezTo>
                      <a:pt x="1004" y="518"/>
                      <a:pt x="1247" y="244"/>
                      <a:pt x="1368" y="1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49"/>
              <p:cNvSpPr/>
              <p:nvPr/>
            </p:nvSpPr>
            <p:spPr>
              <a:xfrm>
                <a:off x="2878750" y="1782900"/>
                <a:ext cx="3800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410" extrusionOk="0">
                    <a:moveTo>
                      <a:pt x="1476" y="0"/>
                    </a:moveTo>
                    <a:cubicBezTo>
                      <a:pt x="1319" y="0"/>
                      <a:pt x="1064" y="131"/>
                      <a:pt x="760" y="187"/>
                    </a:cubicBezTo>
                    <a:cubicBezTo>
                      <a:pt x="713" y="191"/>
                      <a:pt x="666" y="193"/>
                      <a:pt x="619" y="193"/>
                    </a:cubicBezTo>
                    <a:cubicBezTo>
                      <a:pt x="472" y="193"/>
                      <a:pt x="331" y="175"/>
                      <a:pt x="213" y="175"/>
                    </a:cubicBezTo>
                    <a:cubicBezTo>
                      <a:pt x="127" y="175"/>
                      <a:pt x="54" y="185"/>
                      <a:pt x="0" y="217"/>
                    </a:cubicBezTo>
                    <a:cubicBezTo>
                      <a:pt x="119" y="360"/>
                      <a:pt x="332" y="410"/>
                      <a:pt x="580" y="410"/>
                    </a:cubicBezTo>
                    <a:cubicBezTo>
                      <a:pt x="648" y="410"/>
                      <a:pt x="718" y="406"/>
                      <a:pt x="790" y="399"/>
                    </a:cubicBezTo>
                    <a:cubicBezTo>
                      <a:pt x="1155" y="369"/>
                      <a:pt x="1459" y="247"/>
                      <a:pt x="1520" y="4"/>
                    </a:cubicBezTo>
                    <a:cubicBezTo>
                      <a:pt x="1506" y="1"/>
                      <a:pt x="1492" y="0"/>
                      <a:pt x="1476" y="0"/>
                    </a:cubicBezTo>
                    <a:close/>
                  </a:path>
                </a:pathLst>
              </a:custGeom>
              <a:solidFill>
                <a:srgbClr val="E1EF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49"/>
              <p:cNvSpPr/>
              <p:nvPr/>
            </p:nvSpPr>
            <p:spPr>
              <a:xfrm>
                <a:off x="2926600" y="1715350"/>
                <a:ext cx="31200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944" extrusionOk="0">
                    <a:moveTo>
                      <a:pt x="670" y="1"/>
                    </a:moveTo>
                    <a:cubicBezTo>
                      <a:pt x="487" y="1"/>
                      <a:pt x="335" y="62"/>
                      <a:pt x="214" y="214"/>
                    </a:cubicBezTo>
                    <a:cubicBezTo>
                      <a:pt x="62" y="366"/>
                      <a:pt x="31" y="548"/>
                      <a:pt x="1" y="761"/>
                    </a:cubicBezTo>
                    <a:cubicBezTo>
                      <a:pt x="1" y="791"/>
                      <a:pt x="31" y="852"/>
                      <a:pt x="92" y="852"/>
                    </a:cubicBezTo>
                    <a:cubicBezTo>
                      <a:pt x="92" y="852"/>
                      <a:pt x="123" y="822"/>
                      <a:pt x="123" y="791"/>
                    </a:cubicBezTo>
                    <a:cubicBezTo>
                      <a:pt x="183" y="518"/>
                      <a:pt x="335" y="214"/>
                      <a:pt x="639" y="214"/>
                    </a:cubicBezTo>
                    <a:cubicBezTo>
                      <a:pt x="761" y="214"/>
                      <a:pt x="852" y="244"/>
                      <a:pt x="943" y="366"/>
                    </a:cubicBezTo>
                    <a:cubicBezTo>
                      <a:pt x="1004" y="518"/>
                      <a:pt x="1004" y="670"/>
                      <a:pt x="1004" y="822"/>
                    </a:cubicBezTo>
                    <a:cubicBezTo>
                      <a:pt x="1004" y="852"/>
                      <a:pt x="1065" y="943"/>
                      <a:pt x="1126" y="943"/>
                    </a:cubicBezTo>
                    <a:cubicBezTo>
                      <a:pt x="1217" y="943"/>
                      <a:pt x="1247" y="913"/>
                      <a:pt x="1247" y="822"/>
                    </a:cubicBezTo>
                    <a:cubicBezTo>
                      <a:pt x="1247" y="639"/>
                      <a:pt x="1247" y="396"/>
                      <a:pt x="1126" y="214"/>
                    </a:cubicBezTo>
                    <a:cubicBezTo>
                      <a:pt x="1004" y="62"/>
                      <a:pt x="852" y="1"/>
                      <a:pt x="6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49"/>
              <p:cNvSpPr/>
              <p:nvPr/>
            </p:nvSpPr>
            <p:spPr>
              <a:xfrm>
                <a:off x="2835425" y="1715350"/>
                <a:ext cx="31175" cy="23600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944" extrusionOk="0">
                    <a:moveTo>
                      <a:pt x="669" y="1"/>
                    </a:moveTo>
                    <a:cubicBezTo>
                      <a:pt x="487" y="1"/>
                      <a:pt x="335" y="62"/>
                      <a:pt x="213" y="214"/>
                    </a:cubicBezTo>
                    <a:cubicBezTo>
                      <a:pt x="61" y="366"/>
                      <a:pt x="31" y="548"/>
                      <a:pt x="1" y="761"/>
                    </a:cubicBezTo>
                    <a:cubicBezTo>
                      <a:pt x="1" y="791"/>
                      <a:pt x="31" y="852"/>
                      <a:pt x="92" y="852"/>
                    </a:cubicBezTo>
                    <a:cubicBezTo>
                      <a:pt x="92" y="867"/>
                      <a:pt x="95" y="872"/>
                      <a:pt x="101" y="872"/>
                    </a:cubicBezTo>
                    <a:cubicBezTo>
                      <a:pt x="117" y="872"/>
                      <a:pt x="152" y="814"/>
                      <a:pt x="152" y="791"/>
                    </a:cubicBezTo>
                    <a:cubicBezTo>
                      <a:pt x="183" y="518"/>
                      <a:pt x="335" y="214"/>
                      <a:pt x="639" y="214"/>
                    </a:cubicBezTo>
                    <a:cubicBezTo>
                      <a:pt x="760" y="214"/>
                      <a:pt x="852" y="244"/>
                      <a:pt x="943" y="366"/>
                    </a:cubicBezTo>
                    <a:cubicBezTo>
                      <a:pt x="1004" y="518"/>
                      <a:pt x="1004" y="670"/>
                      <a:pt x="1004" y="822"/>
                    </a:cubicBezTo>
                    <a:cubicBezTo>
                      <a:pt x="1004" y="852"/>
                      <a:pt x="1064" y="943"/>
                      <a:pt x="1125" y="943"/>
                    </a:cubicBezTo>
                    <a:cubicBezTo>
                      <a:pt x="1216" y="943"/>
                      <a:pt x="1247" y="913"/>
                      <a:pt x="1247" y="822"/>
                    </a:cubicBezTo>
                    <a:cubicBezTo>
                      <a:pt x="1247" y="639"/>
                      <a:pt x="1247" y="396"/>
                      <a:pt x="1125" y="214"/>
                    </a:cubicBezTo>
                    <a:cubicBezTo>
                      <a:pt x="1004" y="62"/>
                      <a:pt x="852" y="1"/>
                      <a:pt x="66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49"/>
              <p:cNvSpPr/>
              <p:nvPr/>
            </p:nvSpPr>
            <p:spPr>
              <a:xfrm>
                <a:off x="3058075" y="1718450"/>
                <a:ext cx="8665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3219" extrusionOk="0">
                    <a:moveTo>
                      <a:pt x="2075" y="1"/>
                    </a:moveTo>
                    <a:cubicBezTo>
                      <a:pt x="1591" y="1"/>
                      <a:pt x="1056" y="243"/>
                      <a:pt x="639" y="698"/>
                    </a:cubicBezTo>
                    <a:cubicBezTo>
                      <a:pt x="61" y="1427"/>
                      <a:pt x="0" y="2430"/>
                      <a:pt x="578" y="2947"/>
                    </a:cubicBezTo>
                    <a:cubicBezTo>
                      <a:pt x="795" y="3130"/>
                      <a:pt x="1069" y="3218"/>
                      <a:pt x="1361" y="3218"/>
                    </a:cubicBezTo>
                    <a:cubicBezTo>
                      <a:pt x="1845" y="3218"/>
                      <a:pt x="2380" y="2976"/>
                      <a:pt x="2797" y="2521"/>
                    </a:cubicBezTo>
                    <a:cubicBezTo>
                      <a:pt x="3435" y="1792"/>
                      <a:pt x="3466" y="789"/>
                      <a:pt x="2858" y="272"/>
                    </a:cubicBezTo>
                    <a:cubicBezTo>
                      <a:pt x="2640" y="89"/>
                      <a:pt x="2367" y="1"/>
                      <a:pt x="2075" y="1"/>
                    </a:cubicBezTo>
                    <a:close/>
                  </a:path>
                </a:pathLst>
              </a:custGeom>
              <a:solidFill>
                <a:srgbClr val="7A5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49"/>
              <p:cNvSpPr/>
              <p:nvPr/>
            </p:nvSpPr>
            <p:spPr>
              <a:xfrm>
                <a:off x="3083150" y="1732275"/>
                <a:ext cx="48650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999" extrusionOk="0">
                    <a:moveTo>
                      <a:pt x="1023" y="0"/>
                    </a:moveTo>
                    <a:cubicBezTo>
                      <a:pt x="859" y="0"/>
                      <a:pt x="684" y="38"/>
                      <a:pt x="517" y="114"/>
                    </a:cubicBezTo>
                    <a:cubicBezTo>
                      <a:pt x="365" y="175"/>
                      <a:pt x="274" y="266"/>
                      <a:pt x="152" y="357"/>
                    </a:cubicBezTo>
                    <a:cubicBezTo>
                      <a:pt x="31" y="509"/>
                      <a:pt x="1" y="722"/>
                      <a:pt x="61" y="874"/>
                    </a:cubicBezTo>
                    <a:cubicBezTo>
                      <a:pt x="122" y="1026"/>
                      <a:pt x="213" y="1087"/>
                      <a:pt x="335" y="1178"/>
                    </a:cubicBezTo>
                    <a:cubicBezTo>
                      <a:pt x="396" y="1239"/>
                      <a:pt x="487" y="1300"/>
                      <a:pt x="517" y="1360"/>
                    </a:cubicBezTo>
                    <a:cubicBezTo>
                      <a:pt x="578" y="1482"/>
                      <a:pt x="578" y="1604"/>
                      <a:pt x="487" y="1664"/>
                    </a:cubicBezTo>
                    <a:cubicBezTo>
                      <a:pt x="418" y="1733"/>
                      <a:pt x="316" y="1767"/>
                      <a:pt x="243" y="1767"/>
                    </a:cubicBezTo>
                    <a:cubicBezTo>
                      <a:pt x="219" y="1767"/>
                      <a:pt x="198" y="1763"/>
                      <a:pt x="183" y="1756"/>
                    </a:cubicBezTo>
                    <a:cubicBezTo>
                      <a:pt x="156" y="1738"/>
                      <a:pt x="132" y="1730"/>
                      <a:pt x="111" y="1730"/>
                    </a:cubicBezTo>
                    <a:cubicBezTo>
                      <a:pt x="61" y="1730"/>
                      <a:pt x="31" y="1773"/>
                      <a:pt x="31" y="1816"/>
                    </a:cubicBezTo>
                    <a:cubicBezTo>
                      <a:pt x="1" y="1877"/>
                      <a:pt x="31" y="1968"/>
                      <a:pt x="92" y="1968"/>
                    </a:cubicBezTo>
                    <a:cubicBezTo>
                      <a:pt x="183" y="1999"/>
                      <a:pt x="244" y="1999"/>
                      <a:pt x="335" y="1999"/>
                    </a:cubicBezTo>
                    <a:cubicBezTo>
                      <a:pt x="487" y="1999"/>
                      <a:pt x="639" y="1968"/>
                      <a:pt x="700" y="1847"/>
                    </a:cubicBezTo>
                    <a:cubicBezTo>
                      <a:pt x="852" y="1695"/>
                      <a:pt x="912" y="1452"/>
                      <a:pt x="791" y="1239"/>
                    </a:cubicBezTo>
                    <a:cubicBezTo>
                      <a:pt x="700" y="1117"/>
                      <a:pt x="639" y="1057"/>
                      <a:pt x="548" y="1026"/>
                    </a:cubicBezTo>
                    <a:cubicBezTo>
                      <a:pt x="487" y="935"/>
                      <a:pt x="396" y="905"/>
                      <a:pt x="365" y="844"/>
                    </a:cubicBezTo>
                    <a:cubicBezTo>
                      <a:pt x="335" y="753"/>
                      <a:pt x="365" y="631"/>
                      <a:pt x="396" y="570"/>
                    </a:cubicBezTo>
                    <a:lnTo>
                      <a:pt x="487" y="479"/>
                    </a:lnTo>
                    <a:cubicBezTo>
                      <a:pt x="608" y="479"/>
                      <a:pt x="760" y="540"/>
                      <a:pt x="821" y="601"/>
                    </a:cubicBezTo>
                    <a:cubicBezTo>
                      <a:pt x="912" y="722"/>
                      <a:pt x="943" y="844"/>
                      <a:pt x="943" y="935"/>
                    </a:cubicBezTo>
                    <a:cubicBezTo>
                      <a:pt x="943" y="1026"/>
                      <a:pt x="973" y="1057"/>
                      <a:pt x="1064" y="1087"/>
                    </a:cubicBezTo>
                    <a:lnTo>
                      <a:pt x="1095" y="1087"/>
                    </a:lnTo>
                    <a:cubicBezTo>
                      <a:pt x="1156" y="1087"/>
                      <a:pt x="1216" y="1057"/>
                      <a:pt x="1216" y="996"/>
                    </a:cubicBezTo>
                    <a:cubicBezTo>
                      <a:pt x="1247" y="783"/>
                      <a:pt x="1156" y="570"/>
                      <a:pt x="1064" y="418"/>
                    </a:cubicBezTo>
                    <a:cubicBezTo>
                      <a:pt x="1034" y="388"/>
                      <a:pt x="943" y="297"/>
                      <a:pt x="882" y="297"/>
                    </a:cubicBezTo>
                    <a:cubicBezTo>
                      <a:pt x="958" y="284"/>
                      <a:pt x="1038" y="277"/>
                      <a:pt x="1118" y="277"/>
                    </a:cubicBezTo>
                    <a:cubicBezTo>
                      <a:pt x="1230" y="277"/>
                      <a:pt x="1340" y="291"/>
                      <a:pt x="1429" y="327"/>
                    </a:cubicBezTo>
                    <a:cubicBezTo>
                      <a:pt x="1642" y="449"/>
                      <a:pt x="1794" y="722"/>
                      <a:pt x="1672" y="905"/>
                    </a:cubicBezTo>
                    <a:cubicBezTo>
                      <a:pt x="1642" y="996"/>
                      <a:pt x="1672" y="1057"/>
                      <a:pt x="1733" y="1057"/>
                    </a:cubicBezTo>
                    <a:cubicBezTo>
                      <a:pt x="1758" y="1065"/>
                      <a:pt x="1778" y="1068"/>
                      <a:pt x="1794" y="1068"/>
                    </a:cubicBezTo>
                    <a:cubicBezTo>
                      <a:pt x="1841" y="1068"/>
                      <a:pt x="1863" y="1040"/>
                      <a:pt x="1885" y="996"/>
                    </a:cubicBezTo>
                    <a:cubicBezTo>
                      <a:pt x="1946" y="692"/>
                      <a:pt x="1794" y="266"/>
                      <a:pt x="1460" y="114"/>
                    </a:cubicBezTo>
                    <a:cubicBezTo>
                      <a:pt x="1338" y="38"/>
                      <a:pt x="1186" y="0"/>
                      <a:pt x="1023" y="0"/>
                    </a:cubicBezTo>
                    <a:close/>
                  </a:path>
                </a:pathLst>
              </a:custGeom>
              <a:solidFill>
                <a:srgbClr val="5C3B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49"/>
              <p:cNvSpPr/>
              <p:nvPr/>
            </p:nvSpPr>
            <p:spPr>
              <a:xfrm>
                <a:off x="3061125" y="794375"/>
                <a:ext cx="716600" cy="688400"/>
              </a:xfrm>
              <a:custGeom>
                <a:avLst/>
                <a:gdLst/>
                <a:ahLst/>
                <a:cxnLst/>
                <a:rect l="l" t="t" r="r" b="b"/>
                <a:pathLst>
                  <a:path w="28664" h="27536" extrusionOk="0">
                    <a:moveTo>
                      <a:pt x="14316" y="1"/>
                    </a:moveTo>
                    <a:cubicBezTo>
                      <a:pt x="6414" y="1"/>
                      <a:pt x="0" y="4985"/>
                      <a:pt x="0" y="11095"/>
                    </a:cubicBezTo>
                    <a:cubicBezTo>
                      <a:pt x="0" y="15958"/>
                      <a:pt x="4043" y="20122"/>
                      <a:pt x="9605" y="21581"/>
                    </a:cubicBezTo>
                    <a:cubicBezTo>
                      <a:pt x="9271" y="23922"/>
                      <a:pt x="7569" y="25837"/>
                      <a:pt x="5654" y="27174"/>
                    </a:cubicBezTo>
                    <a:cubicBezTo>
                      <a:pt x="5502" y="27296"/>
                      <a:pt x="5562" y="27509"/>
                      <a:pt x="5775" y="27509"/>
                    </a:cubicBezTo>
                    <a:cubicBezTo>
                      <a:pt x="6028" y="27527"/>
                      <a:pt x="6282" y="27536"/>
                      <a:pt x="6536" y="27536"/>
                    </a:cubicBezTo>
                    <a:cubicBezTo>
                      <a:pt x="9267" y="27536"/>
                      <a:pt x="11982" y="26484"/>
                      <a:pt x="13678" y="24287"/>
                    </a:cubicBezTo>
                    <a:cubicBezTo>
                      <a:pt x="14164" y="23679"/>
                      <a:pt x="14560" y="23010"/>
                      <a:pt x="14833" y="22280"/>
                    </a:cubicBezTo>
                    <a:lnTo>
                      <a:pt x="14833" y="22189"/>
                    </a:lnTo>
                    <a:cubicBezTo>
                      <a:pt x="22523" y="22007"/>
                      <a:pt x="28663" y="17113"/>
                      <a:pt x="28663" y="11095"/>
                    </a:cubicBezTo>
                    <a:cubicBezTo>
                      <a:pt x="28663" y="4985"/>
                      <a:pt x="22219" y="1"/>
                      <a:pt x="14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7" name="Google Shape;1017;p49"/>
            <p:cNvGrpSpPr/>
            <p:nvPr/>
          </p:nvGrpSpPr>
          <p:grpSpPr>
            <a:xfrm>
              <a:off x="2931271" y="794325"/>
              <a:ext cx="1590056" cy="3715982"/>
              <a:chOff x="3007471" y="794500"/>
              <a:chExt cx="1590056" cy="3715982"/>
            </a:xfrm>
          </p:grpSpPr>
          <p:sp>
            <p:nvSpPr>
              <p:cNvPr id="1018" name="Google Shape;1018;p49"/>
              <p:cNvSpPr/>
              <p:nvPr/>
            </p:nvSpPr>
            <p:spPr>
              <a:xfrm>
                <a:off x="3007471" y="1432447"/>
                <a:ext cx="1426195" cy="3078035"/>
              </a:xfrm>
              <a:custGeom>
                <a:avLst/>
                <a:gdLst/>
                <a:ahLst/>
                <a:cxnLst/>
                <a:rect l="l" t="t" r="r" b="b"/>
                <a:pathLst>
                  <a:path w="46772" h="100944" extrusionOk="0">
                    <a:moveTo>
                      <a:pt x="33330" y="27391"/>
                    </a:moveTo>
                    <a:lnTo>
                      <a:pt x="33728" y="27690"/>
                    </a:lnTo>
                    <a:cubicBezTo>
                      <a:pt x="33778" y="27715"/>
                      <a:pt x="33803" y="27740"/>
                      <a:pt x="33828" y="27740"/>
                    </a:cubicBezTo>
                    <a:lnTo>
                      <a:pt x="39354" y="31648"/>
                    </a:lnTo>
                    <a:cubicBezTo>
                      <a:pt x="39354" y="31648"/>
                      <a:pt x="39827" y="31200"/>
                      <a:pt x="40424" y="30478"/>
                    </a:cubicBezTo>
                    <a:lnTo>
                      <a:pt x="40822" y="30727"/>
                    </a:lnTo>
                    <a:lnTo>
                      <a:pt x="35346" y="41031"/>
                    </a:lnTo>
                    <a:cubicBezTo>
                      <a:pt x="35258" y="41067"/>
                      <a:pt x="35158" y="41102"/>
                      <a:pt x="35045" y="41102"/>
                    </a:cubicBezTo>
                    <a:cubicBezTo>
                      <a:pt x="34998" y="41102"/>
                      <a:pt x="34949" y="41096"/>
                      <a:pt x="34898" y="41081"/>
                    </a:cubicBezTo>
                    <a:cubicBezTo>
                      <a:pt x="34799" y="41081"/>
                      <a:pt x="34699" y="41056"/>
                      <a:pt x="34599" y="41031"/>
                    </a:cubicBezTo>
                    <a:cubicBezTo>
                      <a:pt x="34400" y="37845"/>
                      <a:pt x="34027" y="33365"/>
                      <a:pt x="33330" y="27391"/>
                    </a:cubicBezTo>
                    <a:close/>
                    <a:moveTo>
                      <a:pt x="16379" y="96090"/>
                    </a:moveTo>
                    <a:lnTo>
                      <a:pt x="16379" y="96090"/>
                    </a:lnTo>
                    <a:cubicBezTo>
                      <a:pt x="15558" y="96289"/>
                      <a:pt x="14736" y="96314"/>
                      <a:pt x="14039" y="96314"/>
                    </a:cubicBezTo>
                    <a:cubicBezTo>
                      <a:pt x="14687" y="96314"/>
                      <a:pt x="15483" y="96264"/>
                      <a:pt x="16379" y="96090"/>
                    </a:cubicBezTo>
                    <a:close/>
                    <a:moveTo>
                      <a:pt x="23568" y="1"/>
                    </a:moveTo>
                    <a:cubicBezTo>
                      <a:pt x="22879" y="1"/>
                      <a:pt x="22195" y="143"/>
                      <a:pt x="21581" y="484"/>
                    </a:cubicBezTo>
                    <a:cubicBezTo>
                      <a:pt x="20710" y="982"/>
                      <a:pt x="20038" y="1978"/>
                      <a:pt x="20212" y="2973"/>
                    </a:cubicBezTo>
                    <a:cubicBezTo>
                      <a:pt x="19739" y="3147"/>
                      <a:pt x="19366" y="3595"/>
                      <a:pt x="19242" y="4093"/>
                    </a:cubicBezTo>
                    <a:cubicBezTo>
                      <a:pt x="19117" y="4591"/>
                      <a:pt x="19266" y="5114"/>
                      <a:pt x="19615" y="5487"/>
                    </a:cubicBezTo>
                    <a:cubicBezTo>
                      <a:pt x="19142" y="6707"/>
                      <a:pt x="19491" y="8175"/>
                      <a:pt x="20212" y="9221"/>
                    </a:cubicBezTo>
                    <a:cubicBezTo>
                      <a:pt x="20212" y="9246"/>
                      <a:pt x="20237" y="9246"/>
                      <a:pt x="20237" y="9295"/>
                    </a:cubicBezTo>
                    <a:cubicBezTo>
                      <a:pt x="20212" y="9868"/>
                      <a:pt x="20237" y="10440"/>
                      <a:pt x="20287" y="10913"/>
                    </a:cubicBezTo>
                    <a:lnTo>
                      <a:pt x="20287" y="10938"/>
                    </a:lnTo>
                    <a:lnTo>
                      <a:pt x="20287" y="11038"/>
                    </a:lnTo>
                    <a:lnTo>
                      <a:pt x="20287" y="11088"/>
                    </a:lnTo>
                    <a:lnTo>
                      <a:pt x="20287" y="11162"/>
                    </a:lnTo>
                    <a:cubicBezTo>
                      <a:pt x="20511" y="12457"/>
                      <a:pt x="21034" y="13303"/>
                      <a:pt x="21731" y="13900"/>
                    </a:cubicBezTo>
                    <a:cubicBezTo>
                      <a:pt x="22204" y="14299"/>
                      <a:pt x="22627" y="14572"/>
                      <a:pt x="23000" y="14846"/>
                    </a:cubicBezTo>
                    <a:lnTo>
                      <a:pt x="23274" y="15045"/>
                    </a:lnTo>
                    <a:cubicBezTo>
                      <a:pt x="23349" y="15095"/>
                      <a:pt x="23398" y="15145"/>
                      <a:pt x="23473" y="15195"/>
                    </a:cubicBezTo>
                    <a:lnTo>
                      <a:pt x="23573" y="15294"/>
                    </a:lnTo>
                    <a:cubicBezTo>
                      <a:pt x="23598" y="15319"/>
                      <a:pt x="23647" y="15344"/>
                      <a:pt x="23697" y="15419"/>
                    </a:cubicBezTo>
                    <a:cubicBezTo>
                      <a:pt x="24021" y="15792"/>
                      <a:pt x="24245" y="16265"/>
                      <a:pt x="24344" y="17037"/>
                    </a:cubicBezTo>
                    <a:lnTo>
                      <a:pt x="20511" y="18132"/>
                    </a:lnTo>
                    <a:cubicBezTo>
                      <a:pt x="17225" y="19003"/>
                      <a:pt x="12894" y="29158"/>
                      <a:pt x="12894" y="29158"/>
                    </a:cubicBezTo>
                    <a:cubicBezTo>
                      <a:pt x="13044" y="29358"/>
                      <a:pt x="13243" y="29532"/>
                      <a:pt x="13417" y="29731"/>
                    </a:cubicBezTo>
                    <a:cubicBezTo>
                      <a:pt x="13168" y="30353"/>
                      <a:pt x="13019" y="30727"/>
                      <a:pt x="13019" y="30727"/>
                    </a:cubicBezTo>
                    <a:lnTo>
                      <a:pt x="5975" y="21019"/>
                    </a:lnTo>
                    <a:cubicBezTo>
                      <a:pt x="5825" y="20671"/>
                      <a:pt x="5551" y="20372"/>
                      <a:pt x="5303" y="20272"/>
                    </a:cubicBezTo>
                    <a:cubicBezTo>
                      <a:pt x="5153" y="20215"/>
                      <a:pt x="4992" y="20195"/>
                      <a:pt x="4836" y="20195"/>
                    </a:cubicBezTo>
                    <a:cubicBezTo>
                      <a:pt x="4447" y="20195"/>
                      <a:pt x="4094" y="20322"/>
                      <a:pt x="4058" y="20322"/>
                    </a:cubicBezTo>
                    <a:cubicBezTo>
                      <a:pt x="3984" y="20322"/>
                      <a:pt x="3863" y="18753"/>
                      <a:pt x="3574" y="18753"/>
                    </a:cubicBezTo>
                    <a:cubicBezTo>
                      <a:pt x="3569" y="18753"/>
                      <a:pt x="3565" y="18753"/>
                      <a:pt x="3560" y="18754"/>
                    </a:cubicBezTo>
                    <a:cubicBezTo>
                      <a:pt x="3237" y="18779"/>
                      <a:pt x="3286" y="20123"/>
                      <a:pt x="3237" y="20123"/>
                    </a:cubicBezTo>
                    <a:cubicBezTo>
                      <a:pt x="3189" y="20123"/>
                      <a:pt x="2786" y="18740"/>
                      <a:pt x="2405" y="18740"/>
                    </a:cubicBezTo>
                    <a:cubicBezTo>
                      <a:pt x="2383" y="18740"/>
                      <a:pt x="2362" y="18745"/>
                      <a:pt x="2341" y="18754"/>
                    </a:cubicBezTo>
                    <a:cubicBezTo>
                      <a:pt x="1942" y="18903"/>
                      <a:pt x="2540" y="20397"/>
                      <a:pt x="2465" y="20397"/>
                    </a:cubicBezTo>
                    <a:cubicBezTo>
                      <a:pt x="2418" y="20397"/>
                      <a:pt x="1607" y="18781"/>
                      <a:pt x="1178" y="18781"/>
                    </a:cubicBezTo>
                    <a:cubicBezTo>
                      <a:pt x="1148" y="18781"/>
                      <a:pt x="1121" y="18788"/>
                      <a:pt x="1096" y="18804"/>
                    </a:cubicBezTo>
                    <a:cubicBezTo>
                      <a:pt x="698" y="19053"/>
                      <a:pt x="1693" y="20546"/>
                      <a:pt x="1668" y="20546"/>
                    </a:cubicBezTo>
                    <a:cubicBezTo>
                      <a:pt x="1623" y="20546"/>
                      <a:pt x="861" y="19645"/>
                      <a:pt x="534" y="19645"/>
                    </a:cubicBezTo>
                    <a:cubicBezTo>
                      <a:pt x="501" y="19645"/>
                      <a:pt x="472" y="19654"/>
                      <a:pt x="449" y="19675"/>
                    </a:cubicBezTo>
                    <a:cubicBezTo>
                      <a:pt x="1" y="20023"/>
                      <a:pt x="1743" y="21915"/>
                      <a:pt x="2042" y="22114"/>
                    </a:cubicBezTo>
                    <a:cubicBezTo>
                      <a:pt x="2179" y="22201"/>
                      <a:pt x="2434" y="22208"/>
                      <a:pt x="2708" y="22208"/>
                    </a:cubicBezTo>
                    <a:cubicBezTo>
                      <a:pt x="2753" y="22208"/>
                      <a:pt x="2799" y="22207"/>
                      <a:pt x="2846" y="22207"/>
                    </a:cubicBezTo>
                    <a:cubicBezTo>
                      <a:pt x="3077" y="22207"/>
                      <a:pt x="3309" y="22212"/>
                      <a:pt x="3486" y="22264"/>
                    </a:cubicBezTo>
                    <a:cubicBezTo>
                      <a:pt x="3535" y="22289"/>
                      <a:pt x="8290" y="31697"/>
                      <a:pt x="10206" y="34560"/>
                    </a:cubicBezTo>
                    <a:cubicBezTo>
                      <a:pt x="11156" y="35960"/>
                      <a:pt x="12665" y="36645"/>
                      <a:pt x="14067" y="36645"/>
                    </a:cubicBezTo>
                    <a:cubicBezTo>
                      <a:pt x="15532" y="36645"/>
                      <a:pt x="16879" y="35898"/>
                      <a:pt x="17350" y="34435"/>
                    </a:cubicBezTo>
                    <a:lnTo>
                      <a:pt x="17350" y="34435"/>
                    </a:lnTo>
                    <a:lnTo>
                      <a:pt x="15010" y="46408"/>
                    </a:lnTo>
                    <a:lnTo>
                      <a:pt x="14911" y="46906"/>
                    </a:lnTo>
                    <a:cubicBezTo>
                      <a:pt x="11874" y="64802"/>
                      <a:pt x="10704" y="91734"/>
                      <a:pt x="10704" y="91734"/>
                    </a:cubicBezTo>
                    <a:cubicBezTo>
                      <a:pt x="11202" y="91834"/>
                      <a:pt x="11675" y="91909"/>
                      <a:pt x="12148" y="91958"/>
                    </a:cubicBezTo>
                    <a:lnTo>
                      <a:pt x="12148" y="96090"/>
                    </a:lnTo>
                    <a:cubicBezTo>
                      <a:pt x="12148" y="96090"/>
                      <a:pt x="11924" y="96264"/>
                      <a:pt x="11500" y="96464"/>
                    </a:cubicBezTo>
                    <a:cubicBezTo>
                      <a:pt x="11401" y="96414"/>
                      <a:pt x="11326" y="96339"/>
                      <a:pt x="11252" y="96289"/>
                    </a:cubicBezTo>
                    <a:cubicBezTo>
                      <a:pt x="11202" y="96240"/>
                      <a:pt x="11177" y="96215"/>
                      <a:pt x="11127" y="96190"/>
                    </a:cubicBezTo>
                    <a:cubicBezTo>
                      <a:pt x="11052" y="96165"/>
                      <a:pt x="11028" y="96140"/>
                      <a:pt x="10928" y="96140"/>
                    </a:cubicBezTo>
                    <a:cubicBezTo>
                      <a:pt x="10878" y="96140"/>
                      <a:pt x="10804" y="96165"/>
                      <a:pt x="10754" y="96190"/>
                    </a:cubicBezTo>
                    <a:cubicBezTo>
                      <a:pt x="10704" y="96215"/>
                      <a:pt x="10679" y="96314"/>
                      <a:pt x="10679" y="96389"/>
                    </a:cubicBezTo>
                    <a:cubicBezTo>
                      <a:pt x="10679" y="96439"/>
                      <a:pt x="10704" y="96489"/>
                      <a:pt x="10754" y="96563"/>
                    </a:cubicBezTo>
                    <a:cubicBezTo>
                      <a:pt x="10804" y="96638"/>
                      <a:pt x="10878" y="96663"/>
                      <a:pt x="10953" y="96713"/>
                    </a:cubicBezTo>
                    <a:cubicBezTo>
                      <a:pt x="10804" y="96787"/>
                      <a:pt x="10629" y="96887"/>
                      <a:pt x="10405" y="96937"/>
                    </a:cubicBezTo>
                    <a:cubicBezTo>
                      <a:pt x="10306" y="96837"/>
                      <a:pt x="10206" y="96762"/>
                      <a:pt x="10156" y="96663"/>
                    </a:cubicBezTo>
                    <a:cubicBezTo>
                      <a:pt x="10107" y="96613"/>
                      <a:pt x="10044" y="96588"/>
                      <a:pt x="9982" y="96588"/>
                    </a:cubicBezTo>
                    <a:cubicBezTo>
                      <a:pt x="9920" y="96588"/>
                      <a:pt x="9858" y="96613"/>
                      <a:pt x="9808" y="96663"/>
                    </a:cubicBezTo>
                    <a:cubicBezTo>
                      <a:pt x="9783" y="96688"/>
                      <a:pt x="9758" y="96787"/>
                      <a:pt x="9758" y="96837"/>
                    </a:cubicBezTo>
                    <a:cubicBezTo>
                      <a:pt x="9758" y="96912"/>
                      <a:pt x="9783" y="96961"/>
                      <a:pt x="9808" y="97036"/>
                    </a:cubicBezTo>
                    <a:lnTo>
                      <a:pt x="9907" y="97136"/>
                    </a:lnTo>
                    <a:cubicBezTo>
                      <a:pt x="9758" y="97161"/>
                      <a:pt x="9634" y="97210"/>
                      <a:pt x="9459" y="97260"/>
                    </a:cubicBezTo>
                    <a:lnTo>
                      <a:pt x="9285" y="97011"/>
                    </a:lnTo>
                    <a:cubicBezTo>
                      <a:pt x="9260" y="96937"/>
                      <a:pt x="9161" y="96937"/>
                      <a:pt x="9086" y="96937"/>
                    </a:cubicBezTo>
                    <a:cubicBezTo>
                      <a:pt x="9036" y="96937"/>
                      <a:pt x="8962" y="96961"/>
                      <a:pt x="8912" y="97011"/>
                    </a:cubicBezTo>
                    <a:cubicBezTo>
                      <a:pt x="8887" y="97036"/>
                      <a:pt x="8837" y="97136"/>
                      <a:pt x="8837" y="97185"/>
                    </a:cubicBezTo>
                    <a:cubicBezTo>
                      <a:pt x="8837" y="97260"/>
                      <a:pt x="8887" y="97310"/>
                      <a:pt x="8912" y="97385"/>
                    </a:cubicBezTo>
                    <a:lnTo>
                      <a:pt x="8937" y="97409"/>
                    </a:lnTo>
                    <a:cubicBezTo>
                      <a:pt x="8762" y="97434"/>
                      <a:pt x="8563" y="97509"/>
                      <a:pt x="8339" y="97534"/>
                    </a:cubicBezTo>
                    <a:cubicBezTo>
                      <a:pt x="8314" y="97509"/>
                      <a:pt x="8290" y="97434"/>
                      <a:pt x="8265" y="97409"/>
                    </a:cubicBezTo>
                    <a:cubicBezTo>
                      <a:pt x="8210" y="97319"/>
                      <a:pt x="8117" y="97255"/>
                      <a:pt x="8022" y="97255"/>
                    </a:cubicBezTo>
                    <a:cubicBezTo>
                      <a:pt x="7987" y="97255"/>
                      <a:pt x="7950" y="97264"/>
                      <a:pt x="7916" y="97285"/>
                    </a:cubicBezTo>
                    <a:cubicBezTo>
                      <a:pt x="7792" y="97335"/>
                      <a:pt x="7767" y="97509"/>
                      <a:pt x="7817" y="97633"/>
                    </a:cubicBezTo>
                    <a:cubicBezTo>
                      <a:pt x="7468" y="97683"/>
                      <a:pt x="7095" y="97708"/>
                      <a:pt x="6696" y="97758"/>
                    </a:cubicBezTo>
                    <a:lnTo>
                      <a:pt x="6547" y="97758"/>
                    </a:lnTo>
                    <a:cubicBezTo>
                      <a:pt x="6398" y="97758"/>
                      <a:pt x="6224" y="97783"/>
                      <a:pt x="6099" y="97808"/>
                    </a:cubicBezTo>
                    <a:cubicBezTo>
                      <a:pt x="6024" y="97808"/>
                      <a:pt x="5925" y="97833"/>
                      <a:pt x="5825" y="97882"/>
                    </a:cubicBezTo>
                    <a:cubicBezTo>
                      <a:pt x="3958" y="98256"/>
                      <a:pt x="3411" y="99301"/>
                      <a:pt x="3286" y="100073"/>
                    </a:cubicBezTo>
                    <a:cubicBezTo>
                      <a:pt x="3286" y="100123"/>
                      <a:pt x="3286" y="100147"/>
                      <a:pt x="3237" y="100172"/>
                    </a:cubicBezTo>
                    <a:lnTo>
                      <a:pt x="3237" y="100247"/>
                    </a:lnTo>
                    <a:cubicBezTo>
                      <a:pt x="3212" y="100371"/>
                      <a:pt x="3212" y="100496"/>
                      <a:pt x="3212" y="100571"/>
                    </a:cubicBezTo>
                    <a:cubicBezTo>
                      <a:pt x="3212" y="100745"/>
                      <a:pt x="3212" y="100820"/>
                      <a:pt x="3237" y="100894"/>
                    </a:cubicBezTo>
                    <a:lnTo>
                      <a:pt x="3237" y="100944"/>
                    </a:lnTo>
                    <a:lnTo>
                      <a:pt x="16977" y="100820"/>
                    </a:lnTo>
                    <a:cubicBezTo>
                      <a:pt x="17001" y="100695"/>
                      <a:pt x="17001" y="100571"/>
                      <a:pt x="17026" y="100446"/>
                    </a:cubicBezTo>
                    <a:cubicBezTo>
                      <a:pt x="17026" y="100396"/>
                      <a:pt x="17051" y="100297"/>
                      <a:pt x="17051" y="100247"/>
                    </a:cubicBezTo>
                    <a:cubicBezTo>
                      <a:pt x="17051" y="100172"/>
                      <a:pt x="17101" y="100123"/>
                      <a:pt x="17101" y="100048"/>
                    </a:cubicBezTo>
                    <a:lnTo>
                      <a:pt x="17101" y="99948"/>
                    </a:lnTo>
                    <a:cubicBezTo>
                      <a:pt x="17126" y="99550"/>
                      <a:pt x="17126" y="99177"/>
                      <a:pt x="17126" y="98828"/>
                    </a:cubicBezTo>
                    <a:cubicBezTo>
                      <a:pt x="17101" y="98505"/>
                      <a:pt x="17051" y="98181"/>
                      <a:pt x="17001" y="97907"/>
                    </a:cubicBezTo>
                    <a:lnTo>
                      <a:pt x="17001" y="97882"/>
                    </a:lnTo>
                    <a:lnTo>
                      <a:pt x="17001" y="97808"/>
                    </a:lnTo>
                    <a:cubicBezTo>
                      <a:pt x="17001" y="97758"/>
                      <a:pt x="16977" y="97683"/>
                      <a:pt x="16977" y="97658"/>
                    </a:cubicBezTo>
                    <a:cubicBezTo>
                      <a:pt x="16977" y="97633"/>
                      <a:pt x="16977" y="97584"/>
                      <a:pt x="16927" y="97559"/>
                    </a:cubicBezTo>
                    <a:lnTo>
                      <a:pt x="16852" y="97185"/>
                    </a:lnTo>
                    <a:cubicBezTo>
                      <a:pt x="16628" y="96513"/>
                      <a:pt x="16379" y="96090"/>
                      <a:pt x="16379" y="96090"/>
                    </a:cubicBezTo>
                    <a:cubicBezTo>
                      <a:pt x="16379" y="96090"/>
                      <a:pt x="16628" y="94796"/>
                      <a:pt x="17051" y="92655"/>
                    </a:cubicBezTo>
                    <a:cubicBezTo>
                      <a:pt x="17051" y="92655"/>
                      <a:pt x="17101" y="92655"/>
                      <a:pt x="17101" y="92606"/>
                    </a:cubicBezTo>
                    <a:lnTo>
                      <a:pt x="17176" y="92058"/>
                    </a:lnTo>
                    <a:cubicBezTo>
                      <a:pt x="18395" y="91933"/>
                      <a:pt x="19167" y="91784"/>
                      <a:pt x="19167" y="91784"/>
                    </a:cubicBezTo>
                    <a:lnTo>
                      <a:pt x="24643" y="58181"/>
                    </a:lnTo>
                    <a:lnTo>
                      <a:pt x="25763" y="91859"/>
                    </a:lnTo>
                    <a:cubicBezTo>
                      <a:pt x="26385" y="91933"/>
                      <a:pt x="27008" y="91983"/>
                      <a:pt x="27605" y="92033"/>
                    </a:cubicBezTo>
                    <a:cubicBezTo>
                      <a:pt x="27804" y="94547"/>
                      <a:pt x="27929" y="96090"/>
                      <a:pt x="27929" y="96090"/>
                    </a:cubicBezTo>
                    <a:cubicBezTo>
                      <a:pt x="27953" y="96090"/>
                      <a:pt x="27953" y="96090"/>
                      <a:pt x="27978" y="96140"/>
                    </a:cubicBezTo>
                    <a:cubicBezTo>
                      <a:pt x="27953" y="96140"/>
                      <a:pt x="27879" y="96140"/>
                      <a:pt x="27854" y="96090"/>
                    </a:cubicBezTo>
                    <a:cubicBezTo>
                      <a:pt x="27854" y="96090"/>
                      <a:pt x="27605" y="96513"/>
                      <a:pt x="27381" y="97185"/>
                    </a:cubicBezTo>
                    <a:lnTo>
                      <a:pt x="27306" y="97559"/>
                    </a:lnTo>
                    <a:cubicBezTo>
                      <a:pt x="27306" y="97584"/>
                      <a:pt x="27306" y="97633"/>
                      <a:pt x="27257" y="97658"/>
                    </a:cubicBezTo>
                    <a:cubicBezTo>
                      <a:pt x="27257" y="97708"/>
                      <a:pt x="27232" y="97783"/>
                      <a:pt x="27232" y="97808"/>
                    </a:cubicBezTo>
                    <a:lnTo>
                      <a:pt x="27232" y="97882"/>
                    </a:lnTo>
                    <a:lnTo>
                      <a:pt x="27232" y="97907"/>
                    </a:lnTo>
                    <a:cubicBezTo>
                      <a:pt x="27182" y="98181"/>
                      <a:pt x="27132" y="98505"/>
                      <a:pt x="27107" y="98828"/>
                    </a:cubicBezTo>
                    <a:cubicBezTo>
                      <a:pt x="27082" y="99177"/>
                      <a:pt x="27082" y="99550"/>
                      <a:pt x="27132" y="99948"/>
                    </a:cubicBezTo>
                    <a:lnTo>
                      <a:pt x="27132" y="100048"/>
                    </a:lnTo>
                    <a:cubicBezTo>
                      <a:pt x="27132" y="100123"/>
                      <a:pt x="27182" y="100172"/>
                      <a:pt x="27182" y="100247"/>
                    </a:cubicBezTo>
                    <a:cubicBezTo>
                      <a:pt x="27182" y="100297"/>
                      <a:pt x="27182" y="100371"/>
                      <a:pt x="27207" y="100446"/>
                    </a:cubicBezTo>
                    <a:cubicBezTo>
                      <a:pt x="27232" y="100571"/>
                      <a:pt x="27232" y="100695"/>
                      <a:pt x="27257" y="100820"/>
                    </a:cubicBezTo>
                    <a:lnTo>
                      <a:pt x="40996" y="100944"/>
                    </a:lnTo>
                    <a:lnTo>
                      <a:pt x="40996" y="100894"/>
                    </a:lnTo>
                    <a:cubicBezTo>
                      <a:pt x="40996" y="100820"/>
                      <a:pt x="41021" y="100745"/>
                      <a:pt x="41021" y="100571"/>
                    </a:cubicBezTo>
                    <a:cubicBezTo>
                      <a:pt x="41021" y="100496"/>
                      <a:pt x="41021" y="100371"/>
                      <a:pt x="40996" y="100247"/>
                    </a:cubicBezTo>
                    <a:lnTo>
                      <a:pt x="40996" y="100172"/>
                    </a:lnTo>
                    <a:cubicBezTo>
                      <a:pt x="40996" y="100147"/>
                      <a:pt x="40996" y="100123"/>
                      <a:pt x="40947" y="100073"/>
                    </a:cubicBezTo>
                    <a:cubicBezTo>
                      <a:pt x="40797" y="99301"/>
                      <a:pt x="40275" y="98256"/>
                      <a:pt x="38408" y="97882"/>
                    </a:cubicBezTo>
                    <a:cubicBezTo>
                      <a:pt x="38308" y="97833"/>
                      <a:pt x="38209" y="97833"/>
                      <a:pt x="38134" y="97808"/>
                    </a:cubicBezTo>
                    <a:cubicBezTo>
                      <a:pt x="37960" y="97783"/>
                      <a:pt x="37835" y="97783"/>
                      <a:pt x="37686" y="97758"/>
                    </a:cubicBezTo>
                    <a:lnTo>
                      <a:pt x="37537" y="97758"/>
                    </a:lnTo>
                    <a:cubicBezTo>
                      <a:pt x="37138" y="97708"/>
                      <a:pt x="36790" y="97658"/>
                      <a:pt x="36416" y="97633"/>
                    </a:cubicBezTo>
                    <a:cubicBezTo>
                      <a:pt x="36466" y="97509"/>
                      <a:pt x="36441" y="97335"/>
                      <a:pt x="36317" y="97285"/>
                    </a:cubicBezTo>
                    <a:cubicBezTo>
                      <a:pt x="36277" y="97261"/>
                      <a:pt x="36235" y="97250"/>
                      <a:pt x="36193" y="97250"/>
                    </a:cubicBezTo>
                    <a:cubicBezTo>
                      <a:pt x="36104" y="97250"/>
                      <a:pt x="36019" y="97300"/>
                      <a:pt x="35968" y="97385"/>
                    </a:cubicBezTo>
                    <a:cubicBezTo>
                      <a:pt x="35944" y="97434"/>
                      <a:pt x="35919" y="97459"/>
                      <a:pt x="35894" y="97534"/>
                    </a:cubicBezTo>
                    <a:cubicBezTo>
                      <a:pt x="35695" y="97509"/>
                      <a:pt x="35471" y="97459"/>
                      <a:pt x="35296" y="97409"/>
                    </a:cubicBezTo>
                    <a:lnTo>
                      <a:pt x="35321" y="97385"/>
                    </a:lnTo>
                    <a:cubicBezTo>
                      <a:pt x="35346" y="97310"/>
                      <a:pt x="35396" y="97285"/>
                      <a:pt x="35396" y="97185"/>
                    </a:cubicBezTo>
                    <a:cubicBezTo>
                      <a:pt x="35396" y="97136"/>
                      <a:pt x="35346" y="97061"/>
                      <a:pt x="35321" y="97011"/>
                    </a:cubicBezTo>
                    <a:cubicBezTo>
                      <a:pt x="35296" y="96961"/>
                      <a:pt x="35222" y="96937"/>
                      <a:pt x="35147" y="96937"/>
                    </a:cubicBezTo>
                    <a:cubicBezTo>
                      <a:pt x="35072" y="96937"/>
                      <a:pt x="35023" y="96961"/>
                      <a:pt x="34948" y="97011"/>
                    </a:cubicBezTo>
                    <a:lnTo>
                      <a:pt x="34774" y="97260"/>
                    </a:lnTo>
                    <a:cubicBezTo>
                      <a:pt x="34599" y="97210"/>
                      <a:pt x="34450" y="97161"/>
                      <a:pt x="34326" y="97136"/>
                    </a:cubicBezTo>
                    <a:lnTo>
                      <a:pt x="34425" y="97036"/>
                    </a:lnTo>
                    <a:cubicBezTo>
                      <a:pt x="34450" y="96961"/>
                      <a:pt x="34475" y="96937"/>
                      <a:pt x="34475" y="96837"/>
                    </a:cubicBezTo>
                    <a:cubicBezTo>
                      <a:pt x="34475" y="96787"/>
                      <a:pt x="34450" y="96713"/>
                      <a:pt x="34425" y="96663"/>
                    </a:cubicBezTo>
                    <a:cubicBezTo>
                      <a:pt x="34375" y="96613"/>
                      <a:pt x="34313" y="96588"/>
                      <a:pt x="34251" y="96588"/>
                    </a:cubicBezTo>
                    <a:cubicBezTo>
                      <a:pt x="34189" y="96588"/>
                      <a:pt x="34126" y="96613"/>
                      <a:pt x="34077" y="96663"/>
                    </a:cubicBezTo>
                    <a:cubicBezTo>
                      <a:pt x="33977" y="96762"/>
                      <a:pt x="33902" y="96837"/>
                      <a:pt x="33828" y="96937"/>
                    </a:cubicBezTo>
                    <a:cubicBezTo>
                      <a:pt x="33604" y="96887"/>
                      <a:pt x="33430" y="96787"/>
                      <a:pt x="33280" y="96713"/>
                    </a:cubicBezTo>
                    <a:cubicBezTo>
                      <a:pt x="33330" y="96663"/>
                      <a:pt x="33405" y="96638"/>
                      <a:pt x="33479" y="96563"/>
                    </a:cubicBezTo>
                    <a:cubicBezTo>
                      <a:pt x="33529" y="96538"/>
                      <a:pt x="33554" y="96439"/>
                      <a:pt x="33554" y="96389"/>
                    </a:cubicBezTo>
                    <a:cubicBezTo>
                      <a:pt x="33554" y="96314"/>
                      <a:pt x="33529" y="96264"/>
                      <a:pt x="33479" y="96190"/>
                    </a:cubicBezTo>
                    <a:cubicBezTo>
                      <a:pt x="33454" y="96165"/>
                      <a:pt x="33405" y="96140"/>
                      <a:pt x="33305" y="96140"/>
                    </a:cubicBezTo>
                    <a:cubicBezTo>
                      <a:pt x="33230" y="96140"/>
                      <a:pt x="33181" y="96165"/>
                      <a:pt x="33106" y="96190"/>
                    </a:cubicBezTo>
                    <a:cubicBezTo>
                      <a:pt x="33081" y="96215"/>
                      <a:pt x="33056" y="96264"/>
                      <a:pt x="32981" y="96289"/>
                    </a:cubicBezTo>
                    <a:cubicBezTo>
                      <a:pt x="32907" y="96339"/>
                      <a:pt x="32832" y="96414"/>
                      <a:pt x="32733" y="96464"/>
                    </a:cubicBezTo>
                    <a:cubicBezTo>
                      <a:pt x="32309" y="96264"/>
                      <a:pt x="32085" y="96090"/>
                      <a:pt x="32085" y="96090"/>
                    </a:cubicBezTo>
                    <a:cubicBezTo>
                      <a:pt x="32085" y="96090"/>
                      <a:pt x="32071" y="96090"/>
                      <a:pt x="32031" y="96113"/>
                    </a:cubicBezTo>
                    <a:lnTo>
                      <a:pt x="32031" y="96113"/>
                    </a:lnTo>
                    <a:cubicBezTo>
                      <a:pt x="32036" y="96101"/>
                      <a:pt x="32036" y="96090"/>
                      <a:pt x="32036" y="96090"/>
                    </a:cubicBezTo>
                    <a:cubicBezTo>
                      <a:pt x="32036" y="96090"/>
                      <a:pt x="32185" y="94522"/>
                      <a:pt x="32409" y="91933"/>
                    </a:cubicBezTo>
                    <a:lnTo>
                      <a:pt x="32533" y="91933"/>
                    </a:lnTo>
                    <a:cubicBezTo>
                      <a:pt x="32459" y="92357"/>
                      <a:pt x="32434" y="92830"/>
                      <a:pt x="32359" y="93278"/>
                    </a:cubicBezTo>
                    <a:cubicBezTo>
                      <a:pt x="32359" y="93302"/>
                      <a:pt x="32378" y="93315"/>
                      <a:pt x="32400" y="93315"/>
                    </a:cubicBezTo>
                    <a:cubicBezTo>
                      <a:pt x="32421" y="93315"/>
                      <a:pt x="32446" y="93302"/>
                      <a:pt x="32459" y="93278"/>
                    </a:cubicBezTo>
                    <a:cubicBezTo>
                      <a:pt x="32533" y="92830"/>
                      <a:pt x="32558" y="92357"/>
                      <a:pt x="32608" y="91933"/>
                    </a:cubicBezTo>
                    <a:cubicBezTo>
                      <a:pt x="33703" y="91834"/>
                      <a:pt x="34351" y="91709"/>
                      <a:pt x="34351" y="91709"/>
                    </a:cubicBezTo>
                    <a:cubicBezTo>
                      <a:pt x="34351" y="91709"/>
                      <a:pt x="34550" y="79886"/>
                      <a:pt x="34699" y="68387"/>
                    </a:cubicBezTo>
                    <a:lnTo>
                      <a:pt x="34799" y="68387"/>
                    </a:lnTo>
                    <a:cubicBezTo>
                      <a:pt x="34848" y="68387"/>
                      <a:pt x="34823" y="68287"/>
                      <a:pt x="34774" y="68287"/>
                    </a:cubicBezTo>
                    <a:lnTo>
                      <a:pt x="34699" y="68287"/>
                    </a:lnTo>
                    <a:cubicBezTo>
                      <a:pt x="34724" y="65898"/>
                      <a:pt x="34774" y="63533"/>
                      <a:pt x="34799" y="61243"/>
                    </a:cubicBezTo>
                    <a:lnTo>
                      <a:pt x="35047" y="61243"/>
                    </a:lnTo>
                    <a:cubicBezTo>
                      <a:pt x="35097" y="61243"/>
                      <a:pt x="35097" y="61168"/>
                      <a:pt x="35047" y="61168"/>
                    </a:cubicBezTo>
                    <a:lnTo>
                      <a:pt x="34799" y="61168"/>
                    </a:lnTo>
                    <a:cubicBezTo>
                      <a:pt x="34823" y="59849"/>
                      <a:pt x="34823" y="58555"/>
                      <a:pt x="34823" y="57335"/>
                    </a:cubicBezTo>
                    <a:lnTo>
                      <a:pt x="35047" y="57335"/>
                    </a:lnTo>
                    <a:cubicBezTo>
                      <a:pt x="35097" y="57335"/>
                      <a:pt x="35097" y="57235"/>
                      <a:pt x="35047" y="57235"/>
                    </a:cubicBezTo>
                    <a:lnTo>
                      <a:pt x="34823" y="57235"/>
                    </a:lnTo>
                    <a:cubicBezTo>
                      <a:pt x="34848" y="55767"/>
                      <a:pt x="34848" y="54398"/>
                      <a:pt x="34848" y="53153"/>
                    </a:cubicBezTo>
                    <a:cubicBezTo>
                      <a:pt x="34923" y="50838"/>
                      <a:pt x="34923" y="48797"/>
                      <a:pt x="34848" y="47180"/>
                    </a:cubicBezTo>
                    <a:cubicBezTo>
                      <a:pt x="34848" y="47180"/>
                      <a:pt x="34848" y="45935"/>
                      <a:pt x="34699" y="43272"/>
                    </a:cubicBezTo>
                    <a:lnTo>
                      <a:pt x="34699" y="43272"/>
                    </a:lnTo>
                    <a:cubicBezTo>
                      <a:pt x="34898" y="43421"/>
                      <a:pt x="35296" y="43670"/>
                      <a:pt x="35695" y="43745"/>
                    </a:cubicBezTo>
                    <a:cubicBezTo>
                      <a:pt x="35707" y="43745"/>
                      <a:pt x="35720" y="43746"/>
                      <a:pt x="35733" y="43746"/>
                    </a:cubicBezTo>
                    <a:cubicBezTo>
                      <a:pt x="36103" y="43746"/>
                      <a:pt x="36601" y="43408"/>
                      <a:pt x="36889" y="43048"/>
                    </a:cubicBezTo>
                    <a:cubicBezTo>
                      <a:pt x="36889" y="43048"/>
                      <a:pt x="44257" y="34037"/>
                      <a:pt x="44855" y="33216"/>
                    </a:cubicBezTo>
                    <a:cubicBezTo>
                      <a:pt x="46149" y="31424"/>
                      <a:pt x="46771" y="29109"/>
                      <a:pt x="44506" y="27142"/>
                    </a:cubicBezTo>
                    <a:cubicBezTo>
                      <a:pt x="44257" y="26943"/>
                      <a:pt x="43859" y="26570"/>
                      <a:pt x="43286" y="26072"/>
                    </a:cubicBezTo>
                    <a:cubicBezTo>
                      <a:pt x="43386" y="25823"/>
                      <a:pt x="43436" y="25574"/>
                      <a:pt x="43486" y="25325"/>
                    </a:cubicBezTo>
                    <a:cubicBezTo>
                      <a:pt x="43486" y="25325"/>
                      <a:pt x="36217" y="19526"/>
                      <a:pt x="32185" y="18231"/>
                    </a:cubicBezTo>
                    <a:lnTo>
                      <a:pt x="28227" y="17061"/>
                    </a:lnTo>
                    <a:lnTo>
                      <a:pt x="28202" y="17061"/>
                    </a:lnTo>
                    <a:cubicBezTo>
                      <a:pt x="28302" y="15568"/>
                      <a:pt x="28576" y="14249"/>
                      <a:pt x="28850" y="13253"/>
                    </a:cubicBezTo>
                    <a:cubicBezTo>
                      <a:pt x="29298" y="12930"/>
                      <a:pt x="29671" y="12482"/>
                      <a:pt x="29820" y="11984"/>
                    </a:cubicBezTo>
                    <a:cubicBezTo>
                      <a:pt x="30194" y="11959"/>
                      <a:pt x="30567" y="11785"/>
                      <a:pt x="30841" y="11436"/>
                    </a:cubicBezTo>
                    <a:cubicBezTo>
                      <a:pt x="31164" y="11063"/>
                      <a:pt x="31314" y="10590"/>
                      <a:pt x="31239" y="10216"/>
                    </a:cubicBezTo>
                    <a:cubicBezTo>
                      <a:pt x="31488" y="9744"/>
                      <a:pt x="31662" y="9221"/>
                      <a:pt x="31712" y="8723"/>
                    </a:cubicBezTo>
                    <a:cubicBezTo>
                      <a:pt x="31861" y="7503"/>
                      <a:pt x="31463" y="6259"/>
                      <a:pt x="30617" y="5363"/>
                    </a:cubicBezTo>
                    <a:cubicBezTo>
                      <a:pt x="30716" y="4516"/>
                      <a:pt x="30243" y="3770"/>
                      <a:pt x="29746" y="3123"/>
                    </a:cubicBezTo>
                    <a:cubicBezTo>
                      <a:pt x="28501" y="1480"/>
                      <a:pt x="26584" y="385"/>
                      <a:pt x="24519" y="86"/>
                    </a:cubicBezTo>
                    <a:cubicBezTo>
                      <a:pt x="24205" y="31"/>
                      <a:pt x="23886" y="1"/>
                      <a:pt x="23568" y="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49"/>
              <p:cNvSpPr/>
              <p:nvPr/>
            </p:nvSpPr>
            <p:spPr>
              <a:xfrm>
                <a:off x="3882538" y="794500"/>
                <a:ext cx="714988" cy="687453"/>
              </a:xfrm>
              <a:custGeom>
                <a:avLst/>
                <a:gdLst/>
                <a:ahLst/>
                <a:cxnLst/>
                <a:rect l="l" t="t" r="r" b="b"/>
                <a:pathLst>
                  <a:path w="23448" h="22545" extrusionOk="0">
                    <a:moveTo>
                      <a:pt x="11724" y="1"/>
                    </a:moveTo>
                    <a:cubicBezTo>
                      <a:pt x="5252" y="1"/>
                      <a:pt x="0" y="4083"/>
                      <a:pt x="0" y="9086"/>
                    </a:cubicBezTo>
                    <a:cubicBezTo>
                      <a:pt x="0" y="13069"/>
                      <a:pt x="3286" y="16454"/>
                      <a:pt x="7866" y="17673"/>
                    </a:cubicBezTo>
                    <a:cubicBezTo>
                      <a:pt x="7592" y="19565"/>
                      <a:pt x="6198" y="21158"/>
                      <a:pt x="4630" y="22253"/>
                    </a:cubicBezTo>
                    <a:cubicBezTo>
                      <a:pt x="4506" y="22328"/>
                      <a:pt x="4530" y="22527"/>
                      <a:pt x="4730" y="22527"/>
                    </a:cubicBezTo>
                    <a:cubicBezTo>
                      <a:pt x="4914" y="22539"/>
                      <a:pt x="5099" y="22544"/>
                      <a:pt x="5284" y="22544"/>
                    </a:cubicBezTo>
                    <a:cubicBezTo>
                      <a:pt x="7522" y="22544"/>
                      <a:pt x="9776" y="21705"/>
                      <a:pt x="11201" y="19889"/>
                    </a:cubicBezTo>
                    <a:cubicBezTo>
                      <a:pt x="11599" y="19391"/>
                      <a:pt x="11898" y="18818"/>
                      <a:pt x="12122" y="18246"/>
                    </a:cubicBezTo>
                    <a:lnTo>
                      <a:pt x="12122" y="18171"/>
                    </a:lnTo>
                    <a:cubicBezTo>
                      <a:pt x="18420" y="18022"/>
                      <a:pt x="23448" y="14014"/>
                      <a:pt x="23448" y="9086"/>
                    </a:cubicBezTo>
                    <a:cubicBezTo>
                      <a:pt x="23448" y="4083"/>
                      <a:pt x="18196" y="1"/>
                      <a:pt x="11724" y="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56"/>
          <p:cNvSpPr txBox="1">
            <a:spLocks noGrp="1"/>
          </p:cNvSpPr>
          <p:nvPr>
            <p:ph type="title"/>
          </p:nvPr>
        </p:nvSpPr>
        <p:spPr>
          <a:xfrm>
            <a:off x="2229523" y="793632"/>
            <a:ext cx="3267084" cy="526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1. Nghĩa của từ</a:t>
            </a:r>
            <a:endParaRPr sz="2800" dirty="0"/>
          </a:p>
        </p:txBody>
      </p:sp>
      <p:sp>
        <p:nvSpPr>
          <p:cNvPr id="1399" name="Google Shape;1399;p56"/>
          <p:cNvSpPr txBox="1">
            <a:spLocks noGrp="1"/>
          </p:cNvSpPr>
          <p:nvPr>
            <p:ph type="subTitle" idx="1"/>
          </p:nvPr>
        </p:nvSpPr>
        <p:spPr>
          <a:xfrm>
            <a:off x="4071127" y="1713040"/>
            <a:ext cx="4003198" cy="9107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/>
            <a:r>
              <a:rPr lang="en-US" sz="3200" dirty="0" smtClean="0"/>
              <a:t>- </a:t>
            </a:r>
            <a:r>
              <a:rPr lang="en-US" sz="3200" dirty="0" err="1" smtClean="0"/>
              <a:t>Nghĩa</a:t>
            </a:r>
            <a:r>
              <a:rPr lang="en-US" sz="3200" dirty="0" smtClean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nội</a:t>
            </a:r>
            <a:r>
              <a:rPr lang="en-US" sz="3200" dirty="0"/>
              <a:t> dung </a:t>
            </a:r>
            <a:r>
              <a:rPr lang="en-US" sz="3200" dirty="0" err="1"/>
              <a:t>mà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thị</a:t>
            </a:r>
            <a:r>
              <a:rPr lang="en-US" sz="3200" dirty="0"/>
              <a:t>.</a:t>
            </a:r>
            <a:endParaRPr sz="3200" dirty="0"/>
          </a:p>
        </p:txBody>
      </p:sp>
      <p:grpSp>
        <p:nvGrpSpPr>
          <p:cNvPr id="1400" name="Google Shape;1400;p56"/>
          <p:cNvGrpSpPr/>
          <p:nvPr/>
        </p:nvGrpSpPr>
        <p:grpSpPr>
          <a:xfrm>
            <a:off x="131088" y="1126916"/>
            <a:ext cx="3480064" cy="3317663"/>
            <a:chOff x="131088" y="1126916"/>
            <a:chExt cx="3480064" cy="3317663"/>
          </a:xfrm>
        </p:grpSpPr>
        <p:sp>
          <p:nvSpPr>
            <p:cNvPr id="1401" name="Google Shape;1401;p56"/>
            <p:cNvSpPr/>
            <p:nvPr/>
          </p:nvSpPr>
          <p:spPr>
            <a:xfrm rot="1531765">
              <a:off x="510459" y="1597279"/>
              <a:ext cx="2721323" cy="2376936"/>
            </a:xfrm>
            <a:custGeom>
              <a:avLst/>
              <a:gdLst/>
              <a:ahLst/>
              <a:cxnLst/>
              <a:rect l="l" t="t" r="r" b="b"/>
              <a:pathLst>
                <a:path w="48990" h="42792" extrusionOk="0">
                  <a:moveTo>
                    <a:pt x="3024" y="1"/>
                  </a:moveTo>
                  <a:lnTo>
                    <a:pt x="1521" y="1003"/>
                  </a:lnTo>
                  <a:lnTo>
                    <a:pt x="986" y="786"/>
                  </a:lnTo>
                  <a:cubicBezTo>
                    <a:pt x="902" y="753"/>
                    <a:pt x="819" y="753"/>
                    <a:pt x="702" y="753"/>
                  </a:cubicBezTo>
                  <a:cubicBezTo>
                    <a:pt x="568" y="753"/>
                    <a:pt x="418" y="786"/>
                    <a:pt x="318" y="870"/>
                  </a:cubicBezTo>
                  <a:cubicBezTo>
                    <a:pt x="117" y="1003"/>
                    <a:pt x="0" y="1237"/>
                    <a:pt x="0" y="1488"/>
                  </a:cubicBezTo>
                  <a:lnTo>
                    <a:pt x="0" y="33602"/>
                  </a:lnTo>
                  <a:cubicBezTo>
                    <a:pt x="0" y="33919"/>
                    <a:pt x="184" y="34186"/>
                    <a:pt x="485" y="34270"/>
                  </a:cubicBezTo>
                  <a:lnTo>
                    <a:pt x="23626" y="42641"/>
                  </a:lnTo>
                  <a:cubicBezTo>
                    <a:pt x="23893" y="42758"/>
                    <a:pt x="24177" y="42791"/>
                    <a:pt x="24495" y="42791"/>
                  </a:cubicBezTo>
                  <a:cubicBezTo>
                    <a:pt x="24796" y="42791"/>
                    <a:pt x="25080" y="42758"/>
                    <a:pt x="25380" y="42641"/>
                  </a:cubicBezTo>
                  <a:lnTo>
                    <a:pt x="48522" y="34270"/>
                  </a:lnTo>
                  <a:cubicBezTo>
                    <a:pt x="48806" y="34170"/>
                    <a:pt x="48990" y="33902"/>
                    <a:pt x="48990" y="33602"/>
                  </a:cubicBezTo>
                  <a:lnTo>
                    <a:pt x="48990" y="1488"/>
                  </a:lnTo>
                  <a:cubicBezTo>
                    <a:pt x="48956" y="1237"/>
                    <a:pt x="48839" y="1020"/>
                    <a:pt x="48639" y="870"/>
                  </a:cubicBezTo>
                  <a:cubicBezTo>
                    <a:pt x="48522" y="786"/>
                    <a:pt x="48371" y="753"/>
                    <a:pt x="48255" y="753"/>
                  </a:cubicBezTo>
                  <a:cubicBezTo>
                    <a:pt x="48171" y="753"/>
                    <a:pt x="48054" y="769"/>
                    <a:pt x="47970" y="786"/>
                  </a:cubicBezTo>
                  <a:lnTo>
                    <a:pt x="47436" y="1003"/>
                  </a:lnTo>
                  <a:lnTo>
                    <a:pt x="45932" y="1"/>
                  </a:lnTo>
                  <a:lnTo>
                    <a:pt x="27001" y="6684"/>
                  </a:lnTo>
                  <a:lnTo>
                    <a:pt x="27001" y="6400"/>
                  </a:lnTo>
                  <a:lnTo>
                    <a:pt x="24896" y="7169"/>
                  </a:lnTo>
                  <a:lnTo>
                    <a:pt x="24896" y="7436"/>
                  </a:lnTo>
                  <a:lnTo>
                    <a:pt x="24478" y="7586"/>
                  </a:lnTo>
                  <a:lnTo>
                    <a:pt x="3024" y="1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2" name="Google Shape;1402;p56"/>
            <p:cNvGrpSpPr/>
            <p:nvPr/>
          </p:nvGrpSpPr>
          <p:grpSpPr>
            <a:xfrm rot="1531721">
              <a:off x="510737" y="1597496"/>
              <a:ext cx="2721423" cy="2375202"/>
              <a:chOff x="-4567575" y="1958125"/>
              <a:chExt cx="2228025" cy="1944575"/>
            </a:xfrm>
          </p:grpSpPr>
          <p:sp>
            <p:nvSpPr>
              <p:cNvPr id="1403" name="Google Shape;1403;p56"/>
              <p:cNvSpPr/>
              <p:nvPr/>
            </p:nvSpPr>
            <p:spPr>
              <a:xfrm>
                <a:off x="-2689875" y="2566025"/>
                <a:ext cx="669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609" extrusionOk="0">
                    <a:moveTo>
                      <a:pt x="1" y="1"/>
                    </a:moveTo>
                    <a:lnTo>
                      <a:pt x="1" y="609"/>
                    </a:lnTo>
                    <a:lnTo>
                      <a:pt x="2675" y="609"/>
                    </a:lnTo>
                    <a:lnTo>
                      <a:pt x="2675" y="1"/>
                    </a:lnTo>
                    <a:close/>
                  </a:path>
                </a:pathLst>
              </a:custGeom>
              <a:solidFill>
                <a:srgbClr val="606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56"/>
              <p:cNvSpPr/>
              <p:nvPr/>
            </p:nvSpPr>
            <p:spPr>
              <a:xfrm>
                <a:off x="-2689875" y="2419375"/>
                <a:ext cx="669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609" extrusionOk="0">
                    <a:moveTo>
                      <a:pt x="1" y="0"/>
                    </a:moveTo>
                    <a:lnTo>
                      <a:pt x="1" y="608"/>
                    </a:lnTo>
                    <a:lnTo>
                      <a:pt x="2675" y="608"/>
                    </a:lnTo>
                    <a:lnTo>
                      <a:pt x="2675" y="0"/>
                    </a:lnTo>
                    <a:close/>
                  </a:path>
                </a:pathLst>
              </a:custGeom>
              <a:solidFill>
                <a:srgbClr val="606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56"/>
              <p:cNvSpPr/>
              <p:nvPr/>
            </p:nvSpPr>
            <p:spPr>
              <a:xfrm>
                <a:off x="-2581975" y="2404925"/>
                <a:ext cx="6615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609" extrusionOk="0">
                    <a:moveTo>
                      <a:pt x="1" y="1"/>
                    </a:moveTo>
                    <a:lnTo>
                      <a:pt x="1" y="609"/>
                    </a:lnTo>
                    <a:lnTo>
                      <a:pt x="2645" y="609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56"/>
              <p:cNvSpPr/>
              <p:nvPr/>
            </p:nvSpPr>
            <p:spPr>
              <a:xfrm>
                <a:off x="-2581975" y="2258275"/>
                <a:ext cx="6615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609" extrusionOk="0">
                    <a:moveTo>
                      <a:pt x="1" y="0"/>
                    </a:moveTo>
                    <a:lnTo>
                      <a:pt x="1" y="608"/>
                    </a:lnTo>
                    <a:lnTo>
                      <a:pt x="2645" y="608"/>
                    </a:lnTo>
                    <a:lnTo>
                      <a:pt x="2645" y="0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56"/>
              <p:cNvSpPr/>
              <p:nvPr/>
            </p:nvSpPr>
            <p:spPr>
              <a:xfrm>
                <a:off x="-2648850" y="2243825"/>
                <a:ext cx="6615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609" extrusionOk="0">
                    <a:moveTo>
                      <a:pt x="1" y="1"/>
                    </a:moveTo>
                    <a:lnTo>
                      <a:pt x="1" y="609"/>
                    </a:lnTo>
                    <a:lnTo>
                      <a:pt x="2645" y="609"/>
                    </a:lnTo>
                    <a:lnTo>
                      <a:pt x="2645" y="1"/>
                    </a:lnTo>
                    <a:close/>
                  </a:path>
                </a:pathLst>
              </a:custGeom>
              <a:solidFill>
                <a:srgbClr val="FF85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56"/>
              <p:cNvSpPr/>
              <p:nvPr/>
            </p:nvSpPr>
            <p:spPr>
              <a:xfrm>
                <a:off x="-4567575" y="1991550"/>
                <a:ext cx="2228025" cy="1911150"/>
              </a:xfrm>
              <a:custGeom>
                <a:avLst/>
                <a:gdLst/>
                <a:ahLst/>
                <a:cxnLst/>
                <a:rect l="l" t="t" r="r" b="b"/>
                <a:pathLst>
                  <a:path w="89121" h="76446" extrusionOk="0">
                    <a:moveTo>
                      <a:pt x="1277" y="1"/>
                    </a:moveTo>
                    <a:cubicBezTo>
                      <a:pt x="1034" y="1"/>
                      <a:pt x="761" y="61"/>
                      <a:pt x="578" y="213"/>
                    </a:cubicBezTo>
                    <a:cubicBezTo>
                      <a:pt x="214" y="457"/>
                      <a:pt x="1" y="852"/>
                      <a:pt x="1" y="1308"/>
                    </a:cubicBezTo>
                    <a:lnTo>
                      <a:pt x="1" y="59728"/>
                    </a:lnTo>
                    <a:cubicBezTo>
                      <a:pt x="1" y="60275"/>
                      <a:pt x="335" y="60792"/>
                      <a:pt x="882" y="60944"/>
                    </a:cubicBezTo>
                    <a:lnTo>
                      <a:pt x="42980" y="76172"/>
                    </a:lnTo>
                    <a:cubicBezTo>
                      <a:pt x="43467" y="76354"/>
                      <a:pt x="43983" y="76445"/>
                      <a:pt x="44561" y="76445"/>
                    </a:cubicBezTo>
                    <a:cubicBezTo>
                      <a:pt x="45108" y="76445"/>
                      <a:pt x="45625" y="76354"/>
                      <a:pt x="46172" y="76172"/>
                    </a:cubicBezTo>
                    <a:lnTo>
                      <a:pt x="88270" y="60944"/>
                    </a:lnTo>
                    <a:cubicBezTo>
                      <a:pt x="88787" y="60731"/>
                      <a:pt x="89121" y="60245"/>
                      <a:pt x="89121" y="59728"/>
                    </a:cubicBezTo>
                    <a:lnTo>
                      <a:pt x="89121" y="1277"/>
                    </a:lnTo>
                    <a:cubicBezTo>
                      <a:pt x="89060" y="852"/>
                      <a:pt x="88878" y="457"/>
                      <a:pt x="88483" y="213"/>
                    </a:cubicBezTo>
                    <a:cubicBezTo>
                      <a:pt x="88270" y="61"/>
                      <a:pt x="87996" y="1"/>
                      <a:pt x="87753" y="1"/>
                    </a:cubicBezTo>
                    <a:cubicBezTo>
                      <a:pt x="87601" y="1"/>
                      <a:pt x="87419" y="31"/>
                      <a:pt x="87267" y="61"/>
                    </a:cubicBezTo>
                    <a:lnTo>
                      <a:pt x="83103" y="1733"/>
                    </a:lnTo>
                    <a:lnTo>
                      <a:pt x="44530" y="15381"/>
                    </a:lnTo>
                    <a:lnTo>
                      <a:pt x="5958" y="1733"/>
                    </a:lnTo>
                    <a:lnTo>
                      <a:pt x="1794" y="61"/>
                    </a:lnTo>
                    <a:cubicBezTo>
                      <a:pt x="1642" y="1"/>
                      <a:pt x="1490" y="1"/>
                      <a:pt x="1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56"/>
              <p:cNvSpPr/>
              <p:nvPr/>
            </p:nvSpPr>
            <p:spPr>
              <a:xfrm>
                <a:off x="-2478625" y="1958125"/>
                <a:ext cx="104900" cy="1531200"/>
              </a:xfrm>
              <a:custGeom>
                <a:avLst/>
                <a:gdLst/>
                <a:ahLst/>
                <a:cxnLst/>
                <a:rect l="l" t="t" r="r" b="b"/>
                <a:pathLst>
                  <a:path w="4196" h="61248" extrusionOk="0">
                    <a:moveTo>
                      <a:pt x="1" y="0"/>
                    </a:moveTo>
                    <a:lnTo>
                      <a:pt x="1" y="59332"/>
                    </a:lnTo>
                    <a:lnTo>
                      <a:pt x="4195" y="61247"/>
                    </a:lnTo>
                    <a:lnTo>
                      <a:pt x="4195" y="279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56"/>
              <p:cNvSpPr/>
              <p:nvPr/>
            </p:nvSpPr>
            <p:spPr>
              <a:xfrm>
                <a:off x="-4535650" y="3442950"/>
                <a:ext cx="2161925" cy="432975"/>
              </a:xfrm>
              <a:custGeom>
                <a:avLst/>
                <a:gdLst/>
                <a:ahLst/>
                <a:cxnLst/>
                <a:rect l="l" t="t" r="r" b="b"/>
                <a:pathLst>
                  <a:path w="86477" h="17319" extrusionOk="0">
                    <a:moveTo>
                      <a:pt x="4225" y="0"/>
                    </a:moveTo>
                    <a:lnTo>
                      <a:pt x="0" y="1854"/>
                    </a:lnTo>
                    <a:lnTo>
                      <a:pt x="39940" y="16323"/>
                    </a:lnTo>
                    <a:lnTo>
                      <a:pt x="42098" y="17113"/>
                    </a:lnTo>
                    <a:cubicBezTo>
                      <a:pt x="42463" y="17250"/>
                      <a:pt x="42851" y="17318"/>
                      <a:pt x="43238" y="17318"/>
                    </a:cubicBezTo>
                    <a:cubicBezTo>
                      <a:pt x="43626" y="17318"/>
                      <a:pt x="44013" y="17250"/>
                      <a:pt x="44378" y="17113"/>
                    </a:cubicBezTo>
                    <a:lnTo>
                      <a:pt x="46567" y="16323"/>
                    </a:lnTo>
                    <a:lnTo>
                      <a:pt x="86476" y="1854"/>
                    </a:lnTo>
                    <a:lnTo>
                      <a:pt x="82251" y="0"/>
                    </a:lnTo>
                    <a:lnTo>
                      <a:pt x="44348" y="13405"/>
                    </a:lnTo>
                    <a:cubicBezTo>
                      <a:pt x="44013" y="13526"/>
                      <a:pt x="43618" y="13587"/>
                      <a:pt x="43253" y="13587"/>
                    </a:cubicBezTo>
                    <a:cubicBezTo>
                      <a:pt x="42858" y="13587"/>
                      <a:pt x="42524" y="13526"/>
                      <a:pt x="42129" y="13405"/>
                    </a:cubicBezTo>
                    <a:lnTo>
                      <a:pt x="42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56"/>
              <p:cNvSpPr/>
              <p:nvPr/>
            </p:nvSpPr>
            <p:spPr>
              <a:xfrm>
                <a:off x="-3537150" y="3790975"/>
                <a:ext cx="165675" cy="84175"/>
              </a:xfrm>
              <a:custGeom>
                <a:avLst/>
                <a:gdLst/>
                <a:ahLst/>
                <a:cxnLst/>
                <a:rect l="l" t="t" r="r" b="b"/>
                <a:pathLst>
                  <a:path w="6627" h="3367" extrusionOk="0">
                    <a:moveTo>
                      <a:pt x="3313" y="0"/>
                    </a:moveTo>
                    <a:cubicBezTo>
                      <a:pt x="1794" y="0"/>
                      <a:pt x="456" y="1003"/>
                      <a:pt x="0" y="2371"/>
                    </a:cubicBezTo>
                    <a:lnTo>
                      <a:pt x="2158" y="3161"/>
                    </a:lnTo>
                    <a:cubicBezTo>
                      <a:pt x="2523" y="3298"/>
                      <a:pt x="2911" y="3367"/>
                      <a:pt x="3298" y="3367"/>
                    </a:cubicBezTo>
                    <a:cubicBezTo>
                      <a:pt x="3686" y="3367"/>
                      <a:pt x="4073" y="3298"/>
                      <a:pt x="4438" y="3161"/>
                    </a:cubicBezTo>
                    <a:lnTo>
                      <a:pt x="6627" y="2371"/>
                    </a:lnTo>
                    <a:cubicBezTo>
                      <a:pt x="6110" y="1003"/>
                      <a:pt x="4833" y="0"/>
                      <a:pt x="33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56"/>
              <p:cNvSpPr/>
              <p:nvPr/>
            </p:nvSpPr>
            <p:spPr>
              <a:xfrm>
                <a:off x="-4536425" y="1958125"/>
                <a:ext cx="105650" cy="1531200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61248" extrusionOk="0">
                    <a:moveTo>
                      <a:pt x="4226" y="0"/>
                    </a:moveTo>
                    <a:lnTo>
                      <a:pt x="1" y="2797"/>
                    </a:lnTo>
                    <a:lnTo>
                      <a:pt x="1" y="61247"/>
                    </a:lnTo>
                    <a:lnTo>
                      <a:pt x="4226" y="59332"/>
                    </a:lnTo>
                    <a:lnTo>
                      <a:pt x="4226" y="0"/>
                    </a:lnTo>
                    <a:close/>
                  </a:path>
                </a:pathLst>
              </a:custGeom>
              <a:solidFill>
                <a:srgbClr val="F9F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56"/>
              <p:cNvSpPr/>
              <p:nvPr/>
            </p:nvSpPr>
            <p:spPr>
              <a:xfrm>
                <a:off x="-3454325" y="1958125"/>
                <a:ext cx="975725" cy="1823750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72950" extrusionOk="0">
                    <a:moveTo>
                      <a:pt x="39029" y="0"/>
                    </a:moveTo>
                    <a:lnTo>
                      <a:pt x="0" y="13800"/>
                    </a:lnTo>
                    <a:lnTo>
                      <a:pt x="0" y="72950"/>
                    </a:lnTo>
                    <a:cubicBezTo>
                      <a:pt x="365" y="72950"/>
                      <a:pt x="760" y="72858"/>
                      <a:pt x="1095" y="72767"/>
                    </a:cubicBezTo>
                    <a:lnTo>
                      <a:pt x="39029" y="59332"/>
                    </a:lnTo>
                    <a:lnTo>
                      <a:pt x="39029" y="0"/>
                    </a:lnTo>
                    <a:close/>
                  </a:path>
                </a:pathLst>
              </a:custGeom>
              <a:solidFill>
                <a:srgbClr val="F9F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56"/>
              <p:cNvSpPr/>
              <p:nvPr/>
            </p:nvSpPr>
            <p:spPr>
              <a:xfrm>
                <a:off x="-3363900" y="2111150"/>
                <a:ext cx="734075" cy="1504025"/>
              </a:xfrm>
              <a:custGeom>
                <a:avLst/>
                <a:gdLst/>
                <a:ahLst/>
                <a:cxnLst/>
                <a:rect l="l" t="t" r="r" b="b"/>
                <a:pathLst>
                  <a:path w="29363" h="60161" extrusionOk="0">
                    <a:moveTo>
                      <a:pt x="28903" y="1"/>
                    </a:moveTo>
                    <a:cubicBezTo>
                      <a:pt x="28862" y="1"/>
                      <a:pt x="28823" y="7"/>
                      <a:pt x="28785" y="19"/>
                    </a:cubicBezTo>
                    <a:lnTo>
                      <a:pt x="304" y="10110"/>
                    </a:lnTo>
                    <a:cubicBezTo>
                      <a:pt x="92" y="10171"/>
                      <a:pt x="1" y="10414"/>
                      <a:pt x="61" y="10597"/>
                    </a:cubicBezTo>
                    <a:cubicBezTo>
                      <a:pt x="84" y="10754"/>
                      <a:pt x="222" y="10845"/>
                      <a:pt x="379" y="10845"/>
                    </a:cubicBezTo>
                    <a:cubicBezTo>
                      <a:pt x="434" y="10845"/>
                      <a:pt x="492" y="10833"/>
                      <a:pt x="548" y="10810"/>
                    </a:cubicBezTo>
                    <a:lnTo>
                      <a:pt x="29059" y="749"/>
                    </a:lnTo>
                    <a:cubicBezTo>
                      <a:pt x="29241" y="688"/>
                      <a:pt x="29363" y="445"/>
                      <a:pt x="29272" y="262"/>
                    </a:cubicBezTo>
                    <a:cubicBezTo>
                      <a:pt x="29223" y="93"/>
                      <a:pt x="29059" y="1"/>
                      <a:pt x="28903" y="1"/>
                    </a:cubicBezTo>
                    <a:close/>
                    <a:moveTo>
                      <a:pt x="28903" y="4104"/>
                    </a:moveTo>
                    <a:cubicBezTo>
                      <a:pt x="28862" y="4104"/>
                      <a:pt x="28823" y="4110"/>
                      <a:pt x="28785" y="4123"/>
                    </a:cubicBezTo>
                    <a:lnTo>
                      <a:pt x="304" y="14214"/>
                    </a:lnTo>
                    <a:cubicBezTo>
                      <a:pt x="92" y="14275"/>
                      <a:pt x="1" y="14518"/>
                      <a:pt x="61" y="14700"/>
                    </a:cubicBezTo>
                    <a:cubicBezTo>
                      <a:pt x="131" y="14840"/>
                      <a:pt x="272" y="14944"/>
                      <a:pt x="417" y="14944"/>
                    </a:cubicBezTo>
                    <a:cubicBezTo>
                      <a:pt x="461" y="14944"/>
                      <a:pt x="505" y="14934"/>
                      <a:pt x="548" y="14913"/>
                    </a:cubicBezTo>
                    <a:lnTo>
                      <a:pt x="29059" y="4852"/>
                    </a:lnTo>
                    <a:cubicBezTo>
                      <a:pt x="29241" y="4791"/>
                      <a:pt x="29363" y="4548"/>
                      <a:pt x="29272" y="4366"/>
                    </a:cubicBezTo>
                    <a:cubicBezTo>
                      <a:pt x="29223" y="4196"/>
                      <a:pt x="29059" y="4104"/>
                      <a:pt x="28903" y="4104"/>
                    </a:cubicBezTo>
                    <a:close/>
                    <a:moveTo>
                      <a:pt x="28887" y="8210"/>
                    </a:moveTo>
                    <a:cubicBezTo>
                      <a:pt x="28852" y="8210"/>
                      <a:pt x="28818" y="8215"/>
                      <a:pt x="28785" y="8226"/>
                    </a:cubicBezTo>
                    <a:lnTo>
                      <a:pt x="304" y="18317"/>
                    </a:lnTo>
                    <a:cubicBezTo>
                      <a:pt x="92" y="18378"/>
                      <a:pt x="1" y="18621"/>
                      <a:pt x="61" y="18804"/>
                    </a:cubicBezTo>
                    <a:cubicBezTo>
                      <a:pt x="131" y="18943"/>
                      <a:pt x="272" y="19047"/>
                      <a:pt x="417" y="19047"/>
                    </a:cubicBezTo>
                    <a:cubicBezTo>
                      <a:pt x="461" y="19047"/>
                      <a:pt x="505" y="19038"/>
                      <a:pt x="548" y="19016"/>
                    </a:cubicBezTo>
                    <a:lnTo>
                      <a:pt x="29059" y="8955"/>
                    </a:lnTo>
                    <a:cubicBezTo>
                      <a:pt x="29241" y="8895"/>
                      <a:pt x="29363" y="8651"/>
                      <a:pt x="29272" y="8469"/>
                    </a:cubicBezTo>
                    <a:cubicBezTo>
                      <a:pt x="29222" y="8319"/>
                      <a:pt x="29048" y="8210"/>
                      <a:pt x="28887" y="8210"/>
                    </a:cubicBezTo>
                    <a:close/>
                    <a:moveTo>
                      <a:pt x="28887" y="12313"/>
                    </a:moveTo>
                    <a:cubicBezTo>
                      <a:pt x="28852" y="12313"/>
                      <a:pt x="28818" y="12319"/>
                      <a:pt x="28785" y="12329"/>
                    </a:cubicBezTo>
                    <a:lnTo>
                      <a:pt x="304" y="22390"/>
                    </a:lnTo>
                    <a:cubicBezTo>
                      <a:pt x="92" y="22481"/>
                      <a:pt x="1" y="22725"/>
                      <a:pt x="61" y="22907"/>
                    </a:cubicBezTo>
                    <a:cubicBezTo>
                      <a:pt x="131" y="23047"/>
                      <a:pt x="272" y="23151"/>
                      <a:pt x="417" y="23151"/>
                    </a:cubicBezTo>
                    <a:cubicBezTo>
                      <a:pt x="461" y="23151"/>
                      <a:pt x="505" y="23141"/>
                      <a:pt x="548" y="23120"/>
                    </a:cubicBezTo>
                    <a:lnTo>
                      <a:pt x="29059" y="13059"/>
                    </a:lnTo>
                    <a:cubicBezTo>
                      <a:pt x="29241" y="12998"/>
                      <a:pt x="29363" y="12755"/>
                      <a:pt x="29272" y="12572"/>
                    </a:cubicBezTo>
                    <a:cubicBezTo>
                      <a:pt x="29222" y="12422"/>
                      <a:pt x="29048" y="12313"/>
                      <a:pt x="28887" y="12313"/>
                    </a:cubicBezTo>
                    <a:close/>
                    <a:moveTo>
                      <a:pt x="28857" y="16427"/>
                    </a:moveTo>
                    <a:cubicBezTo>
                      <a:pt x="28833" y="16427"/>
                      <a:pt x="28808" y="16429"/>
                      <a:pt x="28785" y="16433"/>
                    </a:cubicBezTo>
                    <a:lnTo>
                      <a:pt x="304" y="26524"/>
                    </a:lnTo>
                    <a:cubicBezTo>
                      <a:pt x="92" y="26585"/>
                      <a:pt x="1" y="26828"/>
                      <a:pt x="61" y="27010"/>
                    </a:cubicBezTo>
                    <a:cubicBezTo>
                      <a:pt x="131" y="27150"/>
                      <a:pt x="272" y="27254"/>
                      <a:pt x="417" y="27254"/>
                    </a:cubicBezTo>
                    <a:cubicBezTo>
                      <a:pt x="461" y="27254"/>
                      <a:pt x="505" y="27244"/>
                      <a:pt x="548" y="27223"/>
                    </a:cubicBezTo>
                    <a:lnTo>
                      <a:pt x="29059" y="17162"/>
                    </a:lnTo>
                    <a:cubicBezTo>
                      <a:pt x="29241" y="17101"/>
                      <a:pt x="29363" y="16858"/>
                      <a:pt x="29272" y="16676"/>
                    </a:cubicBezTo>
                    <a:cubicBezTo>
                      <a:pt x="29219" y="16517"/>
                      <a:pt x="29026" y="16427"/>
                      <a:pt x="28857" y="16427"/>
                    </a:cubicBezTo>
                    <a:close/>
                    <a:moveTo>
                      <a:pt x="28920" y="20566"/>
                    </a:moveTo>
                    <a:cubicBezTo>
                      <a:pt x="28874" y="20566"/>
                      <a:pt x="28828" y="20576"/>
                      <a:pt x="28785" y="20597"/>
                    </a:cubicBezTo>
                    <a:lnTo>
                      <a:pt x="304" y="30658"/>
                    </a:lnTo>
                    <a:cubicBezTo>
                      <a:pt x="92" y="30719"/>
                      <a:pt x="1" y="30962"/>
                      <a:pt x="61" y="31144"/>
                    </a:cubicBezTo>
                    <a:cubicBezTo>
                      <a:pt x="136" y="31294"/>
                      <a:pt x="294" y="31403"/>
                      <a:pt x="449" y="31403"/>
                    </a:cubicBezTo>
                    <a:cubicBezTo>
                      <a:pt x="482" y="31403"/>
                      <a:pt x="515" y="31398"/>
                      <a:pt x="548" y="31387"/>
                    </a:cubicBezTo>
                    <a:lnTo>
                      <a:pt x="29059" y="21296"/>
                    </a:lnTo>
                    <a:cubicBezTo>
                      <a:pt x="29241" y="21235"/>
                      <a:pt x="29363" y="20992"/>
                      <a:pt x="29272" y="20810"/>
                    </a:cubicBezTo>
                    <a:cubicBezTo>
                      <a:pt x="29225" y="20670"/>
                      <a:pt x="29071" y="20566"/>
                      <a:pt x="28920" y="20566"/>
                    </a:cubicBezTo>
                    <a:close/>
                    <a:moveTo>
                      <a:pt x="28887" y="24654"/>
                    </a:moveTo>
                    <a:cubicBezTo>
                      <a:pt x="28852" y="24654"/>
                      <a:pt x="28818" y="24659"/>
                      <a:pt x="28785" y="24670"/>
                    </a:cubicBezTo>
                    <a:lnTo>
                      <a:pt x="304" y="34761"/>
                    </a:lnTo>
                    <a:cubicBezTo>
                      <a:pt x="92" y="34822"/>
                      <a:pt x="1" y="35065"/>
                      <a:pt x="61" y="35248"/>
                    </a:cubicBezTo>
                    <a:cubicBezTo>
                      <a:pt x="136" y="35398"/>
                      <a:pt x="294" y="35507"/>
                      <a:pt x="449" y="35507"/>
                    </a:cubicBezTo>
                    <a:cubicBezTo>
                      <a:pt x="482" y="35507"/>
                      <a:pt x="515" y="35502"/>
                      <a:pt x="548" y="35491"/>
                    </a:cubicBezTo>
                    <a:lnTo>
                      <a:pt x="29059" y="25399"/>
                    </a:lnTo>
                    <a:cubicBezTo>
                      <a:pt x="29241" y="25339"/>
                      <a:pt x="29363" y="25095"/>
                      <a:pt x="29272" y="24913"/>
                    </a:cubicBezTo>
                    <a:cubicBezTo>
                      <a:pt x="29222" y="24763"/>
                      <a:pt x="29048" y="24654"/>
                      <a:pt x="28887" y="24654"/>
                    </a:cubicBezTo>
                    <a:close/>
                    <a:moveTo>
                      <a:pt x="28920" y="28773"/>
                    </a:moveTo>
                    <a:cubicBezTo>
                      <a:pt x="28874" y="28773"/>
                      <a:pt x="28828" y="28782"/>
                      <a:pt x="28785" y="28804"/>
                    </a:cubicBezTo>
                    <a:lnTo>
                      <a:pt x="304" y="38865"/>
                    </a:lnTo>
                    <a:cubicBezTo>
                      <a:pt x="92" y="38925"/>
                      <a:pt x="1" y="39169"/>
                      <a:pt x="61" y="39351"/>
                    </a:cubicBezTo>
                    <a:cubicBezTo>
                      <a:pt x="136" y="39501"/>
                      <a:pt x="294" y="39610"/>
                      <a:pt x="449" y="39610"/>
                    </a:cubicBezTo>
                    <a:cubicBezTo>
                      <a:pt x="482" y="39610"/>
                      <a:pt x="515" y="39605"/>
                      <a:pt x="548" y="39594"/>
                    </a:cubicBezTo>
                    <a:lnTo>
                      <a:pt x="29059" y="29503"/>
                    </a:lnTo>
                    <a:cubicBezTo>
                      <a:pt x="29241" y="29442"/>
                      <a:pt x="29363" y="29199"/>
                      <a:pt x="29272" y="29016"/>
                    </a:cubicBezTo>
                    <a:cubicBezTo>
                      <a:pt x="29225" y="28877"/>
                      <a:pt x="29071" y="28773"/>
                      <a:pt x="28920" y="28773"/>
                    </a:cubicBezTo>
                    <a:close/>
                    <a:moveTo>
                      <a:pt x="28920" y="32876"/>
                    </a:moveTo>
                    <a:cubicBezTo>
                      <a:pt x="28874" y="32876"/>
                      <a:pt x="28828" y="32886"/>
                      <a:pt x="28785" y="32907"/>
                    </a:cubicBezTo>
                    <a:lnTo>
                      <a:pt x="304" y="42968"/>
                    </a:lnTo>
                    <a:cubicBezTo>
                      <a:pt x="92" y="43029"/>
                      <a:pt x="1" y="43272"/>
                      <a:pt x="61" y="43454"/>
                    </a:cubicBezTo>
                    <a:cubicBezTo>
                      <a:pt x="136" y="43604"/>
                      <a:pt x="294" y="43713"/>
                      <a:pt x="449" y="43713"/>
                    </a:cubicBezTo>
                    <a:cubicBezTo>
                      <a:pt x="482" y="43713"/>
                      <a:pt x="515" y="43708"/>
                      <a:pt x="548" y="43698"/>
                    </a:cubicBezTo>
                    <a:lnTo>
                      <a:pt x="29059" y="33606"/>
                    </a:lnTo>
                    <a:cubicBezTo>
                      <a:pt x="29241" y="33545"/>
                      <a:pt x="29363" y="33302"/>
                      <a:pt x="29272" y="33120"/>
                    </a:cubicBezTo>
                    <a:cubicBezTo>
                      <a:pt x="29225" y="32980"/>
                      <a:pt x="29071" y="32876"/>
                      <a:pt x="28920" y="32876"/>
                    </a:cubicBezTo>
                    <a:close/>
                    <a:moveTo>
                      <a:pt x="28920" y="36980"/>
                    </a:moveTo>
                    <a:cubicBezTo>
                      <a:pt x="28874" y="36980"/>
                      <a:pt x="28828" y="36989"/>
                      <a:pt x="28785" y="37011"/>
                    </a:cubicBezTo>
                    <a:lnTo>
                      <a:pt x="304" y="47071"/>
                    </a:lnTo>
                    <a:cubicBezTo>
                      <a:pt x="92" y="47132"/>
                      <a:pt x="1" y="47375"/>
                      <a:pt x="61" y="47558"/>
                    </a:cubicBezTo>
                    <a:cubicBezTo>
                      <a:pt x="136" y="47708"/>
                      <a:pt x="294" y="47817"/>
                      <a:pt x="449" y="47817"/>
                    </a:cubicBezTo>
                    <a:cubicBezTo>
                      <a:pt x="482" y="47817"/>
                      <a:pt x="515" y="47812"/>
                      <a:pt x="548" y="47801"/>
                    </a:cubicBezTo>
                    <a:lnTo>
                      <a:pt x="29059" y="37710"/>
                    </a:lnTo>
                    <a:cubicBezTo>
                      <a:pt x="29241" y="37649"/>
                      <a:pt x="29363" y="37406"/>
                      <a:pt x="29272" y="37223"/>
                    </a:cubicBezTo>
                    <a:cubicBezTo>
                      <a:pt x="29225" y="37084"/>
                      <a:pt x="29071" y="36980"/>
                      <a:pt x="28920" y="36980"/>
                    </a:cubicBezTo>
                    <a:close/>
                    <a:moveTo>
                      <a:pt x="28905" y="41095"/>
                    </a:moveTo>
                    <a:cubicBezTo>
                      <a:pt x="28864" y="41095"/>
                      <a:pt x="28823" y="41101"/>
                      <a:pt x="28785" y="41114"/>
                    </a:cubicBezTo>
                    <a:lnTo>
                      <a:pt x="304" y="51175"/>
                    </a:lnTo>
                    <a:cubicBezTo>
                      <a:pt x="92" y="51236"/>
                      <a:pt x="1" y="51479"/>
                      <a:pt x="61" y="51661"/>
                    </a:cubicBezTo>
                    <a:cubicBezTo>
                      <a:pt x="136" y="51811"/>
                      <a:pt x="294" y="51920"/>
                      <a:pt x="449" y="51920"/>
                    </a:cubicBezTo>
                    <a:cubicBezTo>
                      <a:pt x="482" y="51920"/>
                      <a:pt x="515" y="51915"/>
                      <a:pt x="548" y="51904"/>
                    </a:cubicBezTo>
                    <a:lnTo>
                      <a:pt x="29059" y="41813"/>
                    </a:lnTo>
                    <a:cubicBezTo>
                      <a:pt x="29241" y="41752"/>
                      <a:pt x="29363" y="41509"/>
                      <a:pt x="29272" y="41327"/>
                    </a:cubicBezTo>
                    <a:cubicBezTo>
                      <a:pt x="29224" y="41182"/>
                      <a:pt x="29061" y="41095"/>
                      <a:pt x="28905" y="41095"/>
                    </a:cubicBezTo>
                    <a:close/>
                    <a:moveTo>
                      <a:pt x="28936" y="45213"/>
                    </a:moveTo>
                    <a:cubicBezTo>
                      <a:pt x="28885" y="45213"/>
                      <a:pt x="28833" y="45224"/>
                      <a:pt x="28785" y="45248"/>
                    </a:cubicBezTo>
                    <a:lnTo>
                      <a:pt x="304" y="55309"/>
                    </a:lnTo>
                    <a:cubicBezTo>
                      <a:pt x="92" y="55400"/>
                      <a:pt x="1" y="55613"/>
                      <a:pt x="61" y="55795"/>
                    </a:cubicBezTo>
                    <a:cubicBezTo>
                      <a:pt x="134" y="55964"/>
                      <a:pt x="283" y="56057"/>
                      <a:pt x="433" y="56057"/>
                    </a:cubicBezTo>
                    <a:cubicBezTo>
                      <a:pt x="472" y="56057"/>
                      <a:pt x="510" y="56051"/>
                      <a:pt x="548" y="56038"/>
                    </a:cubicBezTo>
                    <a:lnTo>
                      <a:pt x="29059" y="45977"/>
                    </a:lnTo>
                    <a:cubicBezTo>
                      <a:pt x="29241" y="45886"/>
                      <a:pt x="29363" y="45673"/>
                      <a:pt x="29272" y="45460"/>
                    </a:cubicBezTo>
                    <a:cubicBezTo>
                      <a:pt x="29227" y="45303"/>
                      <a:pt x="29082" y="45213"/>
                      <a:pt x="28936" y="45213"/>
                    </a:cubicBezTo>
                    <a:close/>
                    <a:moveTo>
                      <a:pt x="28920" y="49320"/>
                    </a:moveTo>
                    <a:cubicBezTo>
                      <a:pt x="28874" y="49320"/>
                      <a:pt x="28828" y="49330"/>
                      <a:pt x="28785" y="49351"/>
                    </a:cubicBezTo>
                    <a:lnTo>
                      <a:pt x="304" y="59412"/>
                    </a:lnTo>
                    <a:cubicBezTo>
                      <a:pt x="92" y="59503"/>
                      <a:pt x="1" y="59716"/>
                      <a:pt x="61" y="59898"/>
                    </a:cubicBezTo>
                    <a:cubicBezTo>
                      <a:pt x="134" y="60068"/>
                      <a:pt x="283" y="60160"/>
                      <a:pt x="433" y="60160"/>
                    </a:cubicBezTo>
                    <a:cubicBezTo>
                      <a:pt x="472" y="60160"/>
                      <a:pt x="510" y="60154"/>
                      <a:pt x="548" y="60142"/>
                    </a:cubicBezTo>
                    <a:lnTo>
                      <a:pt x="29059" y="50081"/>
                    </a:lnTo>
                    <a:cubicBezTo>
                      <a:pt x="29241" y="49989"/>
                      <a:pt x="29363" y="49777"/>
                      <a:pt x="29272" y="49564"/>
                    </a:cubicBezTo>
                    <a:cubicBezTo>
                      <a:pt x="29225" y="49424"/>
                      <a:pt x="29071" y="49320"/>
                      <a:pt x="28920" y="4932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56"/>
              <p:cNvSpPr/>
              <p:nvPr/>
            </p:nvSpPr>
            <p:spPr>
              <a:xfrm>
                <a:off x="-4430025" y="1958125"/>
                <a:ext cx="975725" cy="1823750"/>
              </a:xfrm>
              <a:custGeom>
                <a:avLst/>
                <a:gdLst/>
                <a:ahLst/>
                <a:cxnLst/>
                <a:rect l="l" t="t" r="r" b="b"/>
                <a:pathLst>
                  <a:path w="39029" h="72950" extrusionOk="0">
                    <a:moveTo>
                      <a:pt x="0" y="0"/>
                    </a:moveTo>
                    <a:lnTo>
                      <a:pt x="0" y="59332"/>
                    </a:lnTo>
                    <a:lnTo>
                      <a:pt x="37934" y="72767"/>
                    </a:lnTo>
                    <a:cubicBezTo>
                      <a:pt x="38269" y="72858"/>
                      <a:pt x="38633" y="72950"/>
                      <a:pt x="39028" y="72950"/>
                    </a:cubicBezTo>
                    <a:lnTo>
                      <a:pt x="39028" y="138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56"/>
              <p:cNvSpPr/>
              <p:nvPr/>
            </p:nvSpPr>
            <p:spPr>
              <a:xfrm>
                <a:off x="-4279575" y="2111225"/>
                <a:ext cx="734850" cy="1503950"/>
              </a:xfrm>
              <a:custGeom>
                <a:avLst/>
                <a:gdLst/>
                <a:ahLst/>
                <a:cxnLst/>
                <a:rect l="l" t="t" r="r" b="b"/>
                <a:pathLst>
                  <a:path w="29394" h="60158" extrusionOk="0">
                    <a:moveTo>
                      <a:pt x="496" y="0"/>
                    </a:moveTo>
                    <a:cubicBezTo>
                      <a:pt x="324" y="0"/>
                      <a:pt x="167" y="109"/>
                      <a:pt x="92" y="259"/>
                    </a:cubicBezTo>
                    <a:cubicBezTo>
                      <a:pt x="31" y="442"/>
                      <a:pt x="153" y="685"/>
                      <a:pt x="335" y="746"/>
                    </a:cubicBezTo>
                    <a:lnTo>
                      <a:pt x="28816" y="10807"/>
                    </a:lnTo>
                    <a:cubicBezTo>
                      <a:pt x="28871" y="10830"/>
                      <a:pt x="28927" y="10842"/>
                      <a:pt x="28981" y="10842"/>
                    </a:cubicBezTo>
                    <a:cubicBezTo>
                      <a:pt x="29132" y="10842"/>
                      <a:pt x="29265" y="10751"/>
                      <a:pt x="29333" y="10594"/>
                    </a:cubicBezTo>
                    <a:cubicBezTo>
                      <a:pt x="29393" y="10411"/>
                      <a:pt x="29272" y="10168"/>
                      <a:pt x="29089" y="10107"/>
                    </a:cubicBezTo>
                    <a:lnTo>
                      <a:pt x="609" y="16"/>
                    </a:lnTo>
                    <a:cubicBezTo>
                      <a:pt x="571" y="5"/>
                      <a:pt x="533" y="0"/>
                      <a:pt x="496" y="0"/>
                    </a:cubicBezTo>
                    <a:close/>
                    <a:moveTo>
                      <a:pt x="434" y="4101"/>
                    </a:moveTo>
                    <a:cubicBezTo>
                      <a:pt x="284" y="4101"/>
                      <a:pt x="134" y="4193"/>
                      <a:pt x="62" y="4363"/>
                    </a:cubicBezTo>
                    <a:cubicBezTo>
                      <a:pt x="1" y="4545"/>
                      <a:pt x="92" y="4788"/>
                      <a:pt x="305" y="4849"/>
                    </a:cubicBezTo>
                    <a:lnTo>
                      <a:pt x="28785" y="14910"/>
                    </a:lnTo>
                    <a:cubicBezTo>
                      <a:pt x="28828" y="14931"/>
                      <a:pt x="28874" y="14941"/>
                      <a:pt x="28920" y="14941"/>
                    </a:cubicBezTo>
                    <a:cubicBezTo>
                      <a:pt x="29072" y="14941"/>
                      <a:pt x="29225" y="14837"/>
                      <a:pt x="29272" y="14697"/>
                    </a:cubicBezTo>
                    <a:cubicBezTo>
                      <a:pt x="29363" y="14484"/>
                      <a:pt x="29241" y="14272"/>
                      <a:pt x="29059" y="14180"/>
                    </a:cubicBezTo>
                    <a:lnTo>
                      <a:pt x="548" y="4120"/>
                    </a:lnTo>
                    <a:cubicBezTo>
                      <a:pt x="511" y="4107"/>
                      <a:pt x="472" y="4101"/>
                      <a:pt x="434" y="4101"/>
                    </a:cubicBezTo>
                    <a:close/>
                    <a:moveTo>
                      <a:pt x="449" y="8207"/>
                    </a:moveTo>
                    <a:cubicBezTo>
                      <a:pt x="294" y="8207"/>
                      <a:pt x="137" y="8316"/>
                      <a:pt x="62" y="8466"/>
                    </a:cubicBezTo>
                    <a:cubicBezTo>
                      <a:pt x="1" y="8648"/>
                      <a:pt x="92" y="8892"/>
                      <a:pt x="305" y="8952"/>
                    </a:cubicBezTo>
                    <a:lnTo>
                      <a:pt x="28785" y="19013"/>
                    </a:lnTo>
                    <a:cubicBezTo>
                      <a:pt x="28828" y="19035"/>
                      <a:pt x="28874" y="19044"/>
                      <a:pt x="28920" y="19044"/>
                    </a:cubicBezTo>
                    <a:cubicBezTo>
                      <a:pt x="29072" y="19044"/>
                      <a:pt x="29225" y="18940"/>
                      <a:pt x="29272" y="18801"/>
                    </a:cubicBezTo>
                    <a:cubicBezTo>
                      <a:pt x="29363" y="18588"/>
                      <a:pt x="29241" y="18375"/>
                      <a:pt x="29059" y="18284"/>
                    </a:cubicBezTo>
                    <a:lnTo>
                      <a:pt x="548" y="8223"/>
                    </a:lnTo>
                    <a:cubicBezTo>
                      <a:pt x="516" y="8212"/>
                      <a:pt x="482" y="8207"/>
                      <a:pt x="449" y="8207"/>
                    </a:cubicBezTo>
                    <a:close/>
                    <a:moveTo>
                      <a:pt x="395" y="12339"/>
                    </a:moveTo>
                    <a:cubicBezTo>
                      <a:pt x="258" y="12339"/>
                      <a:pt x="128" y="12445"/>
                      <a:pt x="62" y="12600"/>
                    </a:cubicBezTo>
                    <a:cubicBezTo>
                      <a:pt x="1" y="12782"/>
                      <a:pt x="92" y="13025"/>
                      <a:pt x="305" y="13086"/>
                    </a:cubicBezTo>
                    <a:lnTo>
                      <a:pt x="28785" y="23178"/>
                    </a:lnTo>
                    <a:cubicBezTo>
                      <a:pt x="28818" y="23188"/>
                      <a:pt x="28852" y="23193"/>
                      <a:pt x="28887" y="23193"/>
                    </a:cubicBezTo>
                    <a:cubicBezTo>
                      <a:pt x="29048" y="23193"/>
                      <a:pt x="29222" y="23084"/>
                      <a:pt x="29272" y="22934"/>
                    </a:cubicBezTo>
                    <a:cubicBezTo>
                      <a:pt x="29363" y="22752"/>
                      <a:pt x="29241" y="22509"/>
                      <a:pt x="29059" y="22448"/>
                    </a:cubicBezTo>
                    <a:lnTo>
                      <a:pt x="548" y="12387"/>
                    </a:lnTo>
                    <a:cubicBezTo>
                      <a:pt x="498" y="12354"/>
                      <a:pt x="446" y="12339"/>
                      <a:pt x="395" y="12339"/>
                    </a:cubicBezTo>
                    <a:close/>
                    <a:moveTo>
                      <a:pt x="434" y="16442"/>
                    </a:moveTo>
                    <a:cubicBezTo>
                      <a:pt x="284" y="16442"/>
                      <a:pt x="134" y="16534"/>
                      <a:pt x="62" y="16703"/>
                    </a:cubicBezTo>
                    <a:cubicBezTo>
                      <a:pt x="1" y="16886"/>
                      <a:pt x="92" y="17129"/>
                      <a:pt x="305" y="17190"/>
                    </a:cubicBezTo>
                    <a:lnTo>
                      <a:pt x="28785" y="27281"/>
                    </a:lnTo>
                    <a:cubicBezTo>
                      <a:pt x="28818" y="27292"/>
                      <a:pt x="28852" y="27297"/>
                      <a:pt x="28887" y="27297"/>
                    </a:cubicBezTo>
                    <a:cubicBezTo>
                      <a:pt x="29048" y="27297"/>
                      <a:pt x="29222" y="27188"/>
                      <a:pt x="29272" y="27038"/>
                    </a:cubicBezTo>
                    <a:cubicBezTo>
                      <a:pt x="29363" y="26855"/>
                      <a:pt x="29241" y="26612"/>
                      <a:pt x="29059" y="26551"/>
                    </a:cubicBezTo>
                    <a:lnTo>
                      <a:pt x="548" y="16460"/>
                    </a:lnTo>
                    <a:cubicBezTo>
                      <a:pt x="511" y="16448"/>
                      <a:pt x="472" y="16442"/>
                      <a:pt x="434" y="16442"/>
                    </a:cubicBezTo>
                    <a:close/>
                    <a:moveTo>
                      <a:pt x="449" y="20548"/>
                    </a:moveTo>
                    <a:cubicBezTo>
                      <a:pt x="294" y="20548"/>
                      <a:pt x="137" y="20657"/>
                      <a:pt x="62" y="20807"/>
                    </a:cubicBezTo>
                    <a:cubicBezTo>
                      <a:pt x="1" y="20989"/>
                      <a:pt x="92" y="21232"/>
                      <a:pt x="305" y="21293"/>
                    </a:cubicBezTo>
                    <a:lnTo>
                      <a:pt x="28785" y="31384"/>
                    </a:lnTo>
                    <a:cubicBezTo>
                      <a:pt x="28818" y="31395"/>
                      <a:pt x="28852" y="31400"/>
                      <a:pt x="28887" y="31400"/>
                    </a:cubicBezTo>
                    <a:cubicBezTo>
                      <a:pt x="29048" y="31400"/>
                      <a:pt x="29222" y="31291"/>
                      <a:pt x="29272" y="31141"/>
                    </a:cubicBezTo>
                    <a:cubicBezTo>
                      <a:pt x="29363" y="30959"/>
                      <a:pt x="29241" y="30716"/>
                      <a:pt x="29059" y="30655"/>
                    </a:cubicBezTo>
                    <a:lnTo>
                      <a:pt x="548" y="20564"/>
                    </a:lnTo>
                    <a:cubicBezTo>
                      <a:pt x="516" y="20553"/>
                      <a:pt x="482" y="20548"/>
                      <a:pt x="449" y="20548"/>
                    </a:cubicBezTo>
                    <a:close/>
                    <a:moveTo>
                      <a:pt x="449" y="24651"/>
                    </a:moveTo>
                    <a:cubicBezTo>
                      <a:pt x="294" y="24651"/>
                      <a:pt x="137" y="24760"/>
                      <a:pt x="62" y="24910"/>
                    </a:cubicBezTo>
                    <a:cubicBezTo>
                      <a:pt x="1" y="25092"/>
                      <a:pt x="92" y="25336"/>
                      <a:pt x="305" y="25396"/>
                    </a:cubicBezTo>
                    <a:lnTo>
                      <a:pt x="28785" y="35488"/>
                    </a:lnTo>
                    <a:cubicBezTo>
                      <a:pt x="28818" y="35499"/>
                      <a:pt x="28852" y="35504"/>
                      <a:pt x="28887" y="35504"/>
                    </a:cubicBezTo>
                    <a:cubicBezTo>
                      <a:pt x="29048" y="35504"/>
                      <a:pt x="29222" y="35395"/>
                      <a:pt x="29272" y="35245"/>
                    </a:cubicBezTo>
                    <a:cubicBezTo>
                      <a:pt x="29363" y="35062"/>
                      <a:pt x="29241" y="34819"/>
                      <a:pt x="29059" y="34758"/>
                    </a:cubicBezTo>
                    <a:lnTo>
                      <a:pt x="548" y="24667"/>
                    </a:lnTo>
                    <a:cubicBezTo>
                      <a:pt x="516" y="24656"/>
                      <a:pt x="482" y="24651"/>
                      <a:pt x="449" y="24651"/>
                    </a:cubicBezTo>
                    <a:close/>
                    <a:moveTo>
                      <a:pt x="417" y="28770"/>
                    </a:moveTo>
                    <a:cubicBezTo>
                      <a:pt x="273" y="28770"/>
                      <a:pt x="131" y="28874"/>
                      <a:pt x="62" y="29013"/>
                    </a:cubicBezTo>
                    <a:cubicBezTo>
                      <a:pt x="1" y="29196"/>
                      <a:pt x="92" y="29439"/>
                      <a:pt x="305" y="29500"/>
                    </a:cubicBezTo>
                    <a:lnTo>
                      <a:pt x="28785" y="39591"/>
                    </a:lnTo>
                    <a:cubicBezTo>
                      <a:pt x="28818" y="39602"/>
                      <a:pt x="28852" y="39607"/>
                      <a:pt x="28887" y="39607"/>
                    </a:cubicBezTo>
                    <a:cubicBezTo>
                      <a:pt x="29048" y="39607"/>
                      <a:pt x="29222" y="39498"/>
                      <a:pt x="29272" y="39348"/>
                    </a:cubicBezTo>
                    <a:cubicBezTo>
                      <a:pt x="29363" y="39166"/>
                      <a:pt x="29241" y="38922"/>
                      <a:pt x="29059" y="38862"/>
                    </a:cubicBezTo>
                    <a:lnTo>
                      <a:pt x="548" y="28801"/>
                    </a:lnTo>
                    <a:cubicBezTo>
                      <a:pt x="505" y="28779"/>
                      <a:pt x="461" y="28770"/>
                      <a:pt x="417" y="28770"/>
                    </a:cubicBezTo>
                    <a:close/>
                    <a:moveTo>
                      <a:pt x="417" y="32873"/>
                    </a:moveTo>
                    <a:cubicBezTo>
                      <a:pt x="273" y="32873"/>
                      <a:pt x="131" y="32977"/>
                      <a:pt x="62" y="33117"/>
                    </a:cubicBezTo>
                    <a:cubicBezTo>
                      <a:pt x="1" y="33299"/>
                      <a:pt x="92" y="33542"/>
                      <a:pt x="305" y="33603"/>
                    </a:cubicBezTo>
                    <a:lnTo>
                      <a:pt x="28785" y="43695"/>
                    </a:lnTo>
                    <a:cubicBezTo>
                      <a:pt x="28818" y="43705"/>
                      <a:pt x="28852" y="43710"/>
                      <a:pt x="28887" y="43710"/>
                    </a:cubicBezTo>
                    <a:cubicBezTo>
                      <a:pt x="29048" y="43710"/>
                      <a:pt x="29222" y="43601"/>
                      <a:pt x="29272" y="43451"/>
                    </a:cubicBezTo>
                    <a:cubicBezTo>
                      <a:pt x="29363" y="43269"/>
                      <a:pt x="29241" y="43026"/>
                      <a:pt x="29059" y="42965"/>
                    </a:cubicBezTo>
                    <a:lnTo>
                      <a:pt x="548" y="32904"/>
                    </a:lnTo>
                    <a:cubicBezTo>
                      <a:pt x="505" y="32883"/>
                      <a:pt x="461" y="32873"/>
                      <a:pt x="417" y="32873"/>
                    </a:cubicBezTo>
                    <a:close/>
                    <a:moveTo>
                      <a:pt x="395" y="36990"/>
                    </a:moveTo>
                    <a:cubicBezTo>
                      <a:pt x="258" y="36990"/>
                      <a:pt x="128" y="37096"/>
                      <a:pt x="62" y="37251"/>
                    </a:cubicBezTo>
                    <a:cubicBezTo>
                      <a:pt x="1" y="37463"/>
                      <a:pt x="92" y="37676"/>
                      <a:pt x="305" y="37767"/>
                    </a:cubicBezTo>
                    <a:lnTo>
                      <a:pt x="28785" y="47828"/>
                    </a:lnTo>
                    <a:cubicBezTo>
                      <a:pt x="28823" y="47841"/>
                      <a:pt x="28862" y="47847"/>
                      <a:pt x="28903" y="47847"/>
                    </a:cubicBezTo>
                    <a:cubicBezTo>
                      <a:pt x="29060" y="47847"/>
                      <a:pt x="29223" y="47755"/>
                      <a:pt x="29272" y="47585"/>
                    </a:cubicBezTo>
                    <a:cubicBezTo>
                      <a:pt x="29363" y="47403"/>
                      <a:pt x="29241" y="47190"/>
                      <a:pt x="29059" y="47099"/>
                    </a:cubicBezTo>
                    <a:lnTo>
                      <a:pt x="548" y="37038"/>
                    </a:lnTo>
                    <a:cubicBezTo>
                      <a:pt x="498" y="37005"/>
                      <a:pt x="446" y="36990"/>
                      <a:pt x="395" y="36990"/>
                    </a:cubicBezTo>
                    <a:close/>
                    <a:moveTo>
                      <a:pt x="401" y="41106"/>
                    </a:moveTo>
                    <a:cubicBezTo>
                      <a:pt x="263" y="41106"/>
                      <a:pt x="129" y="41197"/>
                      <a:pt x="62" y="41354"/>
                    </a:cubicBezTo>
                    <a:cubicBezTo>
                      <a:pt x="1" y="41567"/>
                      <a:pt x="92" y="41780"/>
                      <a:pt x="305" y="41871"/>
                    </a:cubicBezTo>
                    <a:lnTo>
                      <a:pt x="28785" y="51932"/>
                    </a:lnTo>
                    <a:cubicBezTo>
                      <a:pt x="28823" y="51944"/>
                      <a:pt x="28862" y="51950"/>
                      <a:pt x="28903" y="51950"/>
                    </a:cubicBezTo>
                    <a:cubicBezTo>
                      <a:pt x="29060" y="51950"/>
                      <a:pt x="29223" y="51858"/>
                      <a:pt x="29272" y="51689"/>
                    </a:cubicBezTo>
                    <a:cubicBezTo>
                      <a:pt x="29363" y="51506"/>
                      <a:pt x="29241" y="51293"/>
                      <a:pt x="29059" y="51202"/>
                    </a:cubicBezTo>
                    <a:lnTo>
                      <a:pt x="548" y="41141"/>
                    </a:lnTo>
                    <a:cubicBezTo>
                      <a:pt x="500" y="41117"/>
                      <a:pt x="450" y="41106"/>
                      <a:pt x="401" y="41106"/>
                    </a:cubicBezTo>
                    <a:close/>
                    <a:moveTo>
                      <a:pt x="401" y="45210"/>
                    </a:moveTo>
                    <a:cubicBezTo>
                      <a:pt x="263" y="45210"/>
                      <a:pt x="129" y="45300"/>
                      <a:pt x="62" y="45457"/>
                    </a:cubicBezTo>
                    <a:cubicBezTo>
                      <a:pt x="1" y="45670"/>
                      <a:pt x="92" y="45883"/>
                      <a:pt x="305" y="45974"/>
                    </a:cubicBezTo>
                    <a:lnTo>
                      <a:pt x="28785" y="56035"/>
                    </a:lnTo>
                    <a:cubicBezTo>
                      <a:pt x="28823" y="56048"/>
                      <a:pt x="28862" y="56054"/>
                      <a:pt x="28903" y="56054"/>
                    </a:cubicBezTo>
                    <a:cubicBezTo>
                      <a:pt x="29060" y="56054"/>
                      <a:pt x="29223" y="55961"/>
                      <a:pt x="29272" y="55792"/>
                    </a:cubicBezTo>
                    <a:cubicBezTo>
                      <a:pt x="29363" y="55610"/>
                      <a:pt x="29241" y="55397"/>
                      <a:pt x="29059" y="55306"/>
                    </a:cubicBezTo>
                    <a:lnTo>
                      <a:pt x="548" y="45245"/>
                    </a:lnTo>
                    <a:cubicBezTo>
                      <a:pt x="500" y="45221"/>
                      <a:pt x="450" y="45210"/>
                      <a:pt x="401" y="45210"/>
                    </a:cubicBezTo>
                    <a:close/>
                    <a:moveTo>
                      <a:pt x="417" y="49317"/>
                    </a:moveTo>
                    <a:cubicBezTo>
                      <a:pt x="273" y="49317"/>
                      <a:pt x="131" y="49421"/>
                      <a:pt x="62" y="49561"/>
                    </a:cubicBezTo>
                    <a:cubicBezTo>
                      <a:pt x="1" y="49774"/>
                      <a:pt x="92" y="49986"/>
                      <a:pt x="305" y="50078"/>
                    </a:cubicBezTo>
                    <a:lnTo>
                      <a:pt x="28785" y="60139"/>
                    </a:lnTo>
                    <a:cubicBezTo>
                      <a:pt x="28823" y="60151"/>
                      <a:pt x="28862" y="60157"/>
                      <a:pt x="28903" y="60157"/>
                    </a:cubicBezTo>
                    <a:cubicBezTo>
                      <a:pt x="29060" y="60157"/>
                      <a:pt x="29223" y="60065"/>
                      <a:pt x="29272" y="59895"/>
                    </a:cubicBezTo>
                    <a:cubicBezTo>
                      <a:pt x="29363" y="59713"/>
                      <a:pt x="29241" y="59470"/>
                      <a:pt x="29059" y="59409"/>
                    </a:cubicBezTo>
                    <a:lnTo>
                      <a:pt x="548" y="49348"/>
                    </a:lnTo>
                    <a:cubicBezTo>
                      <a:pt x="505" y="49327"/>
                      <a:pt x="461" y="49317"/>
                      <a:pt x="417" y="4931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56"/>
              <p:cNvSpPr/>
              <p:nvPr/>
            </p:nvSpPr>
            <p:spPr>
              <a:xfrm>
                <a:off x="-3436100" y="2249925"/>
                <a:ext cx="112500" cy="1588175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63527" extrusionOk="0">
                    <a:moveTo>
                      <a:pt x="3831" y="0"/>
                    </a:moveTo>
                    <a:lnTo>
                      <a:pt x="1" y="1368"/>
                    </a:lnTo>
                    <a:lnTo>
                      <a:pt x="518" y="63527"/>
                    </a:lnTo>
                    <a:lnTo>
                      <a:pt x="2493" y="60396"/>
                    </a:lnTo>
                    <a:lnTo>
                      <a:pt x="4500" y="62098"/>
                    </a:lnTo>
                    <a:lnTo>
                      <a:pt x="383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1399;p56"/>
          <p:cNvSpPr txBox="1">
            <a:spLocks/>
          </p:cNvSpPr>
          <p:nvPr/>
        </p:nvSpPr>
        <p:spPr>
          <a:xfrm>
            <a:off x="4071127" y="2965861"/>
            <a:ext cx="4003198" cy="910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unito"/>
              <a:buNone/>
              <a:defRPr sz="2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unito"/>
              <a:buNone/>
              <a:defRPr sz="25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unito"/>
              <a:buNone/>
              <a:defRPr sz="25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unito"/>
              <a:buNone/>
              <a:defRPr sz="25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unito"/>
              <a:buNone/>
              <a:defRPr sz="25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unito"/>
              <a:buNone/>
              <a:defRPr sz="25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unito"/>
              <a:buNone/>
              <a:defRPr sz="25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unito"/>
              <a:buNone/>
              <a:defRPr sz="25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unito"/>
              <a:buNone/>
              <a:defRPr sz="25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/>
            <a:r>
              <a:rPr lang="en-US" sz="2800" dirty="0" smtClean="0"/>
              <a:t>- </a:t>
            </a:r>
            <a:r>
              <a:rPr lang="en-US" sz="2800" dirty="0" err="1" smtClean="0"/>
              <a:t>Ví</a:t>
            </a:r>
            <a:r>
              <a:rPr lang="en-US" sz="2800" dirty="0" smtClean="0"/>
              <a:t> </a:t>
            </a:r>
            <a:r>
              <a:rPr lang="en-US" sz="2800" dirty="0" err="1" smtClean="0"/>
              <a:t>dụ</a:t>
            </a:r>
            <a:r>
              <a:rPr lang="en-US" sz="2800" dirty="0" smtClean="0"/>
              <a:t> “</a:t>
            </a:r>
            <a:r>
              <a:rPr lang="vi-VN" sz="2800" dirty="0" smtClean="0"/>
              <a:t>Thủy phủ</a:t>
            </a:r>
            <a:r>
              <a:rPr lang="en-US" sz="2800" dirty="0" smtClean="0"/>
              <a:t>”</a:t>
            </a:r>
            <a:r>
              <a:rPr lang="vi-VN" sz="2800" dirty="0" smtClean="0"/>
              <a:t>: </a:t>
            </a:r>
            <a:r>
              <a:rPr lang="vi-VN" sz="2800" dirty="0"/>
              <a:t>Dinh dự dưới nước, nơi ở của thủy </a:t>
            </a:r>
            <a:r>
              <a:rPr lang="vi-VN" sz="2800" dirty="0" smtClean="0"/>
              <a:t>thần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9" grpId="0" build="p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50"/>
          <p:cNvSpPr txBox="1">
            <a:spLocks noGrp="1"/>
          </p:cNvSpPr>
          <p:nvPr>
            <p:ph type="body" idx="1"/>
          </p:nvPr>
        </p:nvSpPr>
        <p:spPr>
          <a:xfrm>
            <a:off x="988974" y="1341288"/>
            <a:ext cx="4127049" cy="477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/>
              <a:t>Cách</a:t>
            </a:r>
            <a:r>
              <a:rPr lang="en-US" sz="2800" dirty="0" smtClean="0"/>
              <a:t> 1: </a:t>
            </a:r>
            <a:r>
              <a:rPr lang="en-US" sz="2800" dirty="0" err="1" smtClean="0"/>
              <a:t>Tra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</a:t>
            </a:r>
            <a:r>
              <a:rPr lang="en-US" sz="2800" dirty="0" err="1" smtClean="0"/>
              <a:t>điển</a:t>
            </a:r>
            <a:endParaRPr lang="en-US" sz="2800" dirty="0" smtClean="0"/>
          </a:p>
        </p:txBody>
      </p:sp>
      <p:sp>
        <p:nvSpPr>
          <p:cNvPr id="1025" name="Google Shape;1025;p50"/>
          <p:cNvSpPr txBox="1">
            <a:spLocks noGrp="1"/>
          </p:cNvSpPr>
          <p:nvPr>
            <p:ph type="title"/>
          </p:nvPr>
        </p:nvSpPr>
        <p:spPr>
          <a:xfrm>
            <a:off x="1633825" y="463800"/>
            <a:ext cx="5876400" cy="5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2. Giải nghĩa của từ</a:t>
            </a:r>
            <a:endParaRPr dirty="0"/>
          </a:p>
        </p:txBody>
      </p:sp>
      <p:sp>
        <p:nvSpPr>
          <p:cNvPr id="1026" name="Google Shape;1026;p50"/>
          <p:cNvSpPr/>
          <p:nvPr/>
        </p:nvSpPr>
        <p:spPr>
          <a:xfrm>
            <a:off x="1189546" y="2438732"/>
            <a:ext cx="615457" cy="617770"/>
          </a:xfrm>
          <a:custGeom>
            <a:avLst/>
            <a:gdLst/>
            <a:ahLst/>
            <a:cxnLst/>
            <a:rect l="l" t="t" r="r" b="b"/>
            <a:pathLst>
              <a:path w="29797" h="29909" extrusionOk="0">
                <a:moveTo>
                  <a:pt x="0" y="1"/>
                </a:moveTo>
                <a:lnTo>
                  <a:pt x="29796" y="29909"/>
                </a:lnTo>
                <a:close/>
              </a:path>
            </a:pathLst>
          </a:custGeom>
          <a:solidFill>
            <a:srgbClr val="D550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7" name="Google Shape;1027;p50"/>
          <p:cNvGrpSpPr/>
          <p:nvPr/>
        </p:nvGrpSpPr>
        <p:grpSpPr>
          <a:xfrm>
            <a:off x="5605987" y="1490353"/>
            <a:ext cx="2164265" cy="2638881"/>
            <a:chOff x="5489440" y="1425950"/>
            <a:chExt cx="2266246" cy="2763226"/>
          </a:xfrm>
        </p:grpSpPr>
        <p:grpSp>
          <p:nvGrpSpPr>
            <p:cNvPr id="1028" name="Google Shape;1028;p50"/>
            <p:cNvGrpSpPr/>
            <p:nvPr/>
          </p:nvGrpSpPr>
          <p:grpSpPr>
            <a:xfrm>
              <a:off x="5489440" y="1425950"/>
              <a:ext cx="2266246" cy="2763226"/>
              <a:chOff x="3705077" y="1794275"/>
              <a:chExt cx="2266246" cy="2763226"/>
            </a:xfrm>
          </p:grpSpPr>
          <p:sp>
            <p:nvSpPr>
              <p:cNvPr id="1029" name="Google Shape;1029;p50"/>
              <p:cNvSpPr/>
              <p:nvPr/>
            </p:nvSpPr>
            <p:spPr>
              <a:xfrm>
                <a:off x="3705077" y="1794275"/>
                <a:ext cx="1753196" cy="2593173"/>
              </a:xfrm>
              <a:custGeom>
                <a:avLst/>
                <a:gdLst/>
                <a:ahLst/>
                <a:cxnLst/>
                <a:rect l="l" t="t" r="r" b="b"/>
                <a:pathLst>
                  <a:path w="84880" h="125547" extrusionOk="0">
                    <a:moveTo>
                      <a:pt x="50899" y="1"/>
                    </a:moveTo>
                    <a:cubicBezTo>
                      <a:pt x="47602" y="1"/>
                      <a:pt x="44286" y="961"/>
                      <a:pt x="41390" y="2918"/>
                    </a:cubicBezTo>
                    <a:lnTo>
                      <a:pt x="0" y="31146"/>
                    </a:lnTo>
                    <a:lnTo>
                      <a:pt x="6301" y="37447"/>
                    </a:lnTo>
                    <a:cubicBezTo>
                      <a:pt x="3249" y="40387"/>
                      <a:pt x="1344" y="44560"/>
                      <a:pt x="1344" y="49096"/>
                    </a:cubicBezTo>
                    <a:cubicBezTo>
                      <a:pt x="1344" y="58085"/>
                      <a:pt x="8625" y="65366"/>
                      <a:pt x="17643" y="65366"/>
                    </a:cubicBezTo>
                    <a:cubicBezTo>
                      <a:pt x="17772" y="65370"/>
                      <a:pt x="17901" y="65371"/>
                      <a:pt x="18030" y="65371"/>
                    </a:cubicBezTo>
                    <a:cubicBezTo>
                      <a:pt x="22441" y="65371"/>
                      <a:pt x="26435" y="63516"/>
                      <a:pt x="29292" y="60578"/>
                    </a:cubicBezTo>
                    <a:lnTo>
                      <a:pt x="36545" y="67831"/>
                    </a:lnTo>
                    <a:lnTo>
                      <a:pt x="57576" y="37167"/>
                    </a:lnTo>
                    <a:lnTo>
                      <a:pt x="75414" y="57217"/>
                    </a:lnTo>
                    <a:lnTo>
                      <a:pt x="75330" y="125546"/>
                    </a:lnTo>
                    <a:lnTo>
                      <a:pt x="84768" y="125546"/>
                    </a:lnTo>
                    <a:lnTo>
                      <a:pt x="84880" y="53605"/>
                    </a:lnTo>
                    <a:lnTo>
                      <a:pt x="63065" y="29074"/>
                    </a:lnTo>
                    <a:lnTo>
                      <a:pt x="64857" y="26469"/>
                    </a:lnTo>
                    <a:cubicBezTo>
                      <a:pt x="66005" y="24789"/>
                      <a:pt x="66817" y="22969"/>
                      <a:pt x="67293" y="21093"/>
                    </a:cubicBezTo>
                    <a:cubicBezTo>
                      <a:pt x="67657" y="19692"/>
                      <a:pt x="67825" y="18264"/>
                      <a:pt x="67825" y="16808"/>
                    </a:cubicBezTo>
                    <a:cubicBezTo>
                      <a:pt x="67797" y="12524"/>
                      <a:pt x="66117" y="8239"/>
                      <a:pt x="62897" y="4991"/>
                    </a:cubicBezTo>
                    <a:lnTo>
                      <a:pt x="62393" y="4486"/>
                    </a:lnTo>
                    <a:cubicBezTo>
                      <a:pt x="62337" y="4430"/>
                      <a:pt x="62253" y="4346"/>
                      <a:pt x="62169" y="4290"/>
                    </a:cubicBezTo>
                    <a:cubicBezTo>
                      <a:pt x="62085" y="4206"/>
                      <a:pt x="61973" y="4150"/>
                      <a:pt x="61916" y="4066"/>
                    </a:cubicBezTo>
                    <a:cubicBezTo>
                      <a:pt x="61804" y="3982"/>
                      <a:pt x="61664" y="3870"/>
                      <a:pt x="61552" y="3758"/>
                    </a:cubicBezTo>
                    <a:cubicBezTo>
                      <a:pt x="61524" y="3758"/>
                      <a:pt x="61524" y="3730"/>
                      <a:pt x="61496" y="3730"/>
                    </a:cubicBezTo>
                    <a:cubicBezTo>
                      <a:pt x="58430" y="1263"/>
                      <a:pt x="54677" y="1"/>
                      <a:pt x="508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381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50"/>
              <p:cNvSpPr/>
              <p:nvPr/>
            </p:nvSpPr>
            <p:spPr>
              <a:xfrm>
                <a:off x="4160871" y="4386850"/>
                <a:ext cx="1810452" cy="170652"/>
              </a:xfrm>
              <a:custGeom>
                <a:avLst/>
                <a:gdLst/>
                <a:ahLst/>
                <a:cxnLst/>
                <a:rect l="l" t="t" r="r" b="b"/>
                <a:pathLst>
                  <a:path w="87652" h="8262" extrusionOk="0">
                    <a:moveTo>
                      <a:pt x="9914" y="0"/>
                    </a:moveTo>
                    <a:lnTo>
                      <a:pt x="1204" y="5489"/>
                    </a:lnTo>
                    <a:cubicBezTo>
                      <a:pt x="0" y="6273"/>
                      <a:pt x="532" y="8121"/>
                      <a:pt x="1960" y="8121"/>
                    </a:cubicBezTo>
                    <a:lnTo>
                      <a:pt x="85748" y="8261"/>
                    </a:lnTo>
                    <a:cubicBezTo>
                      <a:pt x="87148" y="8261"/>
                      <a:pt x="87652" y="6413"/>
                      <a:pt x="86476" y="5629"/>
                    </a:cubicBezTo>
                    <a:lnTo>
                      <a:pt x="77795" y="112"/>
                    </a:lnTo>
                    <a:lnTo>
                      <a:pt x="9914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381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1" name="Google Shape;1031;p50"/>
            <p:cNvGrpSpPr/>
            <p:nvPr/>
          </p:nvGrpSpPr>
          <p:grpSpPr>
            <a:xfrm>
              <a:off x="5489721" y="1426565"/>
              <a:ext cx="2265668" cy="2761987"/>
              <a:chOff x="5580596" y="1426565"/>
              <a:chExt cx="2265668" cy="2761987"/>
            </a:xfrm>
          </p:grpSpPr>
          <p:sp>
            <p:nvSpPr>
              <p:cNvPr id="1032" name="Google Shape;1032;p50"/>
              <p:cNvSpPr/>
              <p:nvPr/>
            </p:nvSpPr>
            <p:spPr>
              <a:xfrm>
                <a:off x="5608935" y="2105660"/>
                <a:ext cx="672134" cy="672134"/>
              </a:xfrm>
              <a:custGeom>
                <a:avLst/>
                <a:gdLst/>
                <a:ahLst/>
                <a:cxnLst/>
                <a:rect l="l" t="t" r="r" b="b"/>
                <a:pathLst>
                  <a:path w="32541" h="32541" extrusionOk="0">
                    <a:moveTo>
                      <a:pt x="16270" y="0"/>
                    </a:moveTo>
                    <a:cubicBezTo>
                      <a:pt x="7281" y="0"/>
                      <a:pt x="0" y="7281"/>
                      <a:pt x="0" y="16270"/>
                    </a:cubicBezTo>
                    <a:cubicBezTo>
                      <a:pt x="0" y="25259"/>
                      <a:pt x="7281" y="32540"/>
                      <a:pt x="16270" y="32540"/>
                    </a:cubicBezTo>
                    <a:cubicBezTo>
                      <a:pt x="25260" y="32540"/>
                      <a:pt x="32541" y="25259"/>
                      <a:pt x="32541" y="16270"/>
                    </a:cubicBezTo>
                    <a:cubicBezTo>
                      <a:pt x="32541" y="7281"/>
                      <a:pt x="25260" y="0"/>
                      <a:pt x="162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50"/>
              <p:cNvSpPr/>
              <p:nvPr/>
            </p:nvSpPr>
            <p:spPr>
              <a:xfrm>
                <a:off x="6500838" y="1770202"/>
                <a:ext cx="832376" cy="2248875"/>
              </a:xfrm>
              <a:custGeom>
                <a:avLst/>
                <a:gdLst/>
                <a:ahLst/>
                <a:cxnLst/>
                <a:rect l="l" t="t" r="r" b="b"/>
                <a:pathLst>
                  <a:path w="40299" h="108878" extrusionOk="0">
                    <a:moveTo>
                      <a:pt x="5309" y="1"/>
                    </a:moveTo>
                    <a:cubicBezTo>
                      <a:pt x="4202" y="1"/>
                      <a:pt x="3087" y="390"/>
                      <a:pt x="2185" y="1175"/>
                    </a:cubicBezTo>
                    <a:cubicBezTo>
                      <a:pt x="225" y="2883"/>
                      <a:pt x="1" y="5908"/>
                      <a:pt x="1765" y="7868"/>
                    </a:cubicBezTo>
                    <a:lnTo>
                      <a:pt x="30833" y="40548"/>
                    </a:lnTo>
                    <a:lnTo>
                      <a:pt x="30749" y="108877"/>
                    </a:lnTo>
                    <a:lnTo>
                      <a:pt x="40186" y="108877"/>
                    </a:lnTo>
                    <a:lnTo>
                      <a:pt x="40298" y="36992"/>
                    </a:lnTo>
                    <a:lnTo>
                      <a:pt x="8822" y="1595"/>
                    </a:lnTo>
                    <a:cubicBezTo>
                      <a:pt x="7900" y="537"/>
                      <a:pt x="6610" y="1"/>
                      <a:pt x="53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50"/>
              <p:cNvSpPr/>
              <p:nvPr/>
            </p:nvSpPr>
            <p:spPr>
              <a:xfrm>
                <a:off x="6035213" y="4017900"/>
                <a:ext cx="1811051" cy="170652"/>
              </a:xfrm>
              <a:custGeom>
                <a:avLst/>
                <a:gdLst/>
                <a:ahLst/>
                <a:cxnLst/>
                <a:rect l="l" t="t" r="r" b="b"/>
                <a:pathLst>
                  <a:path w="87681" h="8262" extrusionOk="0">
                    <a:moveTo>
                      <a:pt x="9914" y="0"/>
                    </a:moveTo>
                    <a:lnTo>
                      <a:pt x="1177" y="5489"/>
                    </a:lnTo>
                    <a:cubicBezTo>
                      <a:pt x="1" y="6273"/>
                      <a:pt x="533" y="8121"/>
                      <a:pt x="1961" y="8121"/>
                    </a:cubicBezTo>
                    <a:lnTo>
                      <a:pt x="85720" y="8261"/>
                    </a:lnTo>
                    <a:cubicBezTo>
                      <a:pt x="87177" y="8261"/>
                      <a:pt x="87681" y="6413"/>
                      <a:pt x="86476" y="5629"/>
                    </a:cubicBezTo>
                    <a:lnTo>
                      <a:pt x="77795" y="112"/>
                    </a:lnTo>
                    <a:lnTo>
                      <a:pt x="991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50"/>
              <p:cNvSpPr/>
              <p:nvPr/>
            </p:nvSpPr>
            <p:spPr>
              <a:xfrm>
                <a:off x="5580596" y="1426565"/>
                <a:ext cx="1434490" cy="1399810"/>
              </a:xfrm>
              <a:custGeom>
                <a:avLst/>
                <a:gdLst/>
                <a:ahLst/>
                <a:cxnLst/>
                <a:rect l="l" t="t" r="r" b="b"/>
                <a:pathLst>
                  <a:path w="69450" h="67771" extrusionOk="0">
                    <a:moveTo>
                      <a:pt x="50913" y="0"/>
                    </a:moveTo>
                    <a:cubicBezTo>
                      <a:pt x="47607" y="0"/>
                      <a:pt x="44283" y="965"/>
                      <a:pt x="41390" y="2942"/>
                    </a:cubicBezTo>
                    <a:lnTo>
                      <a:pt x="0" y="31142"/>
                    </a:lnTo>
                    <a:lnTo>
                      <a:pt x="36489" y="67771"/>
                    </a:lnTo>
                    <a:lnTo>
                      <a:pt x="64857" y="26465"/>
                    </a:lnTo>
                    <a:cubicBezTo>
                      <a:pt x="69449" y="19772"/>
                      <a:pt x="68609" y="10755"/>
                      <a:pt x="62896" y="4959"/>
                    </a:cubicBezTo>
                    <a:cubicBezTo>
                      <a:pt x="59627" y="1689"/>
                      <a:pt x="55286" y="0"/>
                      <a:pt x="509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50"/>
              <p:cNvSpPr/>
              <p:nvPr/>
            </p:nvSpPr>
            <p:spPr>
              <a:xfrm>
                <a:off x="6194876" y="1470560"/>
                <a:ext cx="820210" cy="1356393"/>
              </a:xfrm>
              <a:custGeom>
                <a:avLst/>
                <a:gdLst/>
                <a:ahLst/>
                <a:cxnLst/>
                <a:rect l="l" t="t" r="r" b="b"/>
                <a:pathLst>
                  <a:path w="39710" h="65669" extrusionOk="0">
                    <a:moveTo>
                      <a:pt x="29264" y="0"/>
                    </a:moveTo>
                    <a:lnTo>
                      <a:pt x="29264" y="0"/>
                    </a:lnTo>
                    <a:cubicBezTo>
                      <a:pt x="32260" y="5461"/>
                      <a:pt x="32036" y="12294"/>
                      <a:pt x="28368" y="17614"/>
                    </a:cubicBezTo>
                    <a:lnTo>
                      <a:pt x="0" y="58920"/>
                    </a:lnTo>
                    <a:lnTo>
                      <a:pt x="6721" y="65669"/>
                    </a:lnTo>
                    <a:lnTo>
                      <a:pt x="35089" y="24363"/>
                    </a:lnTo>
                    <a:cubicBezTo>
                      <a:pt x="39709" y="17642"/>
                      <a:pt x="38869" y="8625"/>
                      <a:pt x="33128" y="2885"/>
                    </a:cubicBezTo>
                    <a:cubicBezTo>
                      <a:pt x="31952" y="1708"/>
                      <a:pt x="30636" y="728"/>
                      <a:pt x="292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37" name="Google Shape;1037;p50"/>
          <p:cNvGrpSpPr/>
          <p:nvPr/>
        </p:nvGrpSpPr>
        <p:grpSpPr>
          <a:xfrm>
            <a:off x="4826344" y="3401898"/>
            <a:ext cx="2115671" cy="881799"/>
            <a:chOff x="-3294231" y="3258198"/>
            <a:chExt cx="2115671" cy="881799"/>
          </a:xfrm>
        </p:grpSpPr>
        <p:sp>
          <p:nvSpPr>
            <p:cNvPr id="1038" name="Google Shape;1038;p50"/>
            <p:cNvSpPr/>
            <p:nvPr/>
          </p:nvSpPr>
          <p:spPr>
            <a:xfrm>
              <a:off x="-3294222" y="3267588"/>
              <a:ext cx="2115645" cy="863003"/>
            </a:xfrm>
            <a:custGeom>
              <a:avLst/>
              <a:gdLst/>
              <a:ahLst/>
              <a:cxnLst/>
              <a:rect l="l" t="t" r="r" b="b"/>
              <a:pathLst>
                <a:path w="26217" h="10694" extrusionOk="0">
                  <a:moveTo>
                    <a:pt x="903" y="0"/>
                  </a:moveTo>
                  <a:lnTo>
                    <a:pt x="903" y="335"/>
                  </a:lnTo>
                  <a:lnTo>
                    <a:pt x="1605" y="335"/>
                  </a:lnTo>
                  <a:cubicBezTo>
                    <a:pt x="1822" y="819"/>
                    <a:pt x="1922" y="1270"/>
                    <a:pt x="1922" y="1755"/>
                  </a:cubicBezTo>
                  <a:lnTo>
                    <a:pt x="1922" y="1805"/>
                  </a:lnTo>
                  <a:cubicBezTo>
                    <a:pt x="1922" y="2273"/>
                    <a:pt x="1822" y="2741"/>
                    <a:pt x="1605" y="3225"/>
                  </a:cubicBezTo>
                  <a:lnTo>
                    <a:pt x="903" y="3225"/>
                  </a:lnTo>
                  <a:lnTo>
                    <a:pt x="903" y="3559"/>
                  </a:lnTo>
                  <a:lnTo>
                    <a:pt x="2357" y="3559"/>
                  </a:lnTo>
                  <a:lnTo>
                    <a:pt x="2357" y="3893"/>
                  </a:lnTo>
                  <a:lnTo>
                    <a:pt x="3075" y="3893"/>
                  </a:lnTo>
                  <a:cubicBezTo>
                    <a:pt x="3276" y="4361"/>
                    <a:pt x="3376" y="4829"/>
                    <a:pt x="3376" y="5314"/>
                  </a:cubicBezTo>
                  <a:lnTo>
                    <a:pt x="3376" y="5364"/>
                  </a:lnTo>
                  <a:cubicBezTo>
                    <a:pt x="3376" y="5848"/>
                    <a:pt x="3276" y="6299"/>
                    <a:pt x="3075" y="6784"/>
                  </a:cubicBezTo>
                  <a:lnTo>
                    <a:pt x="2357" y="6784"/>
                  </a:lnTo>
                  <a:lnTo>
                    <a:pt x="2357" y="7118"/>
                  </a:lnTo>
                  <a:lnTo>
                    <a:pt x="1" y="7118"/>
                  </a:lnTo>
                  <a:lnTo>
                    <a:pt x="1" y="7452"/>
                  </a:lnTo>
                  <a:lnTo>
                    <a:pt x="703" y="7452"/>
                  </a:lnTo>
                  <a:cubicBezTo>
                    <a:pt x="920" y="7937"/>
                    <a:pt x="1020" y="8388"/>
                    <a:pt x="1020" y="8873"/>
                  </a:cubicBezTo>
                  <a:lnTo>
                    <a:pt x="1020" y="8939"/>
                  </a:lnTo>
                  <a:cubicBezTo>
                    <a:pt x="1020" y="9424"/>
                    <a:pt x="920" y="9875"/>
                    <a:pt x="703" y="10360"/>
                  </a:cubicBezTo>
                  <a:lnTo>
                    <a:pt x="1" y="10360"/>
                  </a:lnTo>
                  <a:lnTo>
                    <a:pt x="1" y="10694"/>
                  </a:lnTo>
                  <a:lnTo>
                    <a:pt x="22323" y="10694"/>
                  </a:lnTo>
                  <a:cubicBezTo>
                    <a:pt x="23159" y="10694"/>
                    <a:pt x="23827" y="10025"/>
                    <a:pt x="23827" y="9190"/>
                  </a:cubicBezTo>
                  <a:lnTo>
                    <a:pt x="23827" y="8605"/>
                  </a:lnTo>
                  <a:cubicBezTo>
                    <a:pt x="23827" y="7770"/>
                    <a:pt x="23159" y="7101"/>
                    <a:pt x="22323" y="7101"/>
                  </a:cubicBezTo>
                  <a:lnTo>
                    <a:pt x="24696" y="7101"/>
                  </a:lnTo>
                  <a:cubicBezTo>
                    <a:pt x="25531" y="7101"/>
                    <a:pt x="26200" y="6433"/>
                    <a:pt x="26200" y="5598"/>
                  </a:cubicBezTo>
                  <a:lnTo>
                    <a:pt x="26200" y="5063"/>
                  </a:lnTo>
                  <a:cubicBezTo>
                    <a:pt x="26216" y="4228"/>
                    <a:pt x="25531" y="3559"/>
                    <a:pt x="24696" y="3559"/>
                  </a:cubicBezTo>
                  <a:lnTo>
                    <a:pt x="23226" y="3559"/>
                  </a:lnTo>
                  <a:cubicBezTo>
                    <a:pt x="24061" y="3559"/>
                    <a:pt x="24729" y="2874"/>
                    <a:pt x="24729" y="2039"/>
                  </a:cubicBezTo>
                  <a:lnTo>
                    <a:pt x="24729" y="1504"/>
                  </a:lnTo>
                  <a:cubicBezTo>
                    <a:pt x="24729" y="669"/>
                    <a:pt x="24061" y="0"/>
                    <a:pt x="23226" y="0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9" name="Google Shape;1039;p50"/>
            <p:cNvGrpSpPr/>
            <p:nvPr/>
          </p:nvGrpSpPr>
          <p:grpSpPr>
            <a:xfrm>
              <a:off x="-3294231" y="3258198"/>
              <a:ext cx="2115671" cy="881799"/>
              <a:chOff x="5801400" y="1752625"/>
              <a:chExt cx="1159625" cy="483325"/>
            </a:xfrm>
          </p:grpSpPr>
          <p:sp>
            <p:nvSpPr>
              <p:cNvPr id="1040" name="Google Shape;1040;p50"/>
              <p:cNvSpPr/>
              <p:nvPr/>
            </p:nvSpPr>
            <p:spPr>
              <a:xfrm>
                <a:off x="5824950" y="2075600"/>
                <a:ext cx="1028925" cy="160350"/>
              </a:xfrm>
              <a:custGeom>
                <a:avLst/>
                <a:gdLst/>
                <a:ahLst/>
                <a:cxnLst/>
                <a:rect l="l" t="t" r="r" b="b"/>
                <a:pathLst>
                  <a:path w="41157" h="6414" extrusionOk="0">
                    <a:moveTo>
                      <a:pt x="1" y="0"/>
                    </a:moveTo>
                    <a:lnTo>
                      <a:pt x="1" y="6414"/>
                    </a:lnTo>
                    <a:lnTo>
                      <a:pt x="38421" y="6414"/>
                    </a:lnTo>
                    <a:cubicBezTo>
                      <a:pt x="39941" y="6414"/>
                      <a:pt x="41157" y="5198"/>
                      <a:pt x="41157" y="3678"/>
                    </a:cubicBezTo>
                    <a:lnTo>
                      <a:pt x="41157" y="2736"/>
                    </a:lnTo>
                    <a:cubicBezTo>
                      <a:pt x="41157" y="1216"/>
                      <a:pt x="39941" y="0"/>
                      <a:pt x="384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50"/>
              <p:cNvSpPr/>
              <p:nvPr/>
            </p:nvSpPr>
            <p:spPr>
              <a:xfrm>
                <a:off x="5801400" y="2088500"/>
                <a:ext cx="531950" cy="132250"/>
              </a:xfrm>
              <a:custGeom>
                <a:avLst/>
                <a:gdLst/>
                <a:ahLst/>
                <a:cxnLst/>
                <a:rect l="l" t="t" r="r" b="b"/>
                <a:pathLst>
                  <a:path w="21278" h="5290" extrusionOk="0">
                    <a:moveTo>
                      <a:pt x="1" y="1"/>
                    </a:moveTo>
                    <a:cubicBezTo>
                      <a:pt x="760" y="1794"/>
                      <a:pt x="760" y="3527"/>
                      <a:pt x="1" y="5290"/>
                    </a:cubicBezTo>
                    <a:lnTo>
                      <a:pt x="18633" y="5290"/>
                    </a:lnTo>
                    <a:cubicBezTo>
                      <a:pt x="20092" y="5290"/>
                      <a:pt x="21278" y="4104"/>
                      <a:pt x="21278" y="2645"/>
                    </a:cubicBezTo>
                    <a:cubicBezTo>
                      <a:pt x="21278" y="1217"/>
                      <a:pt x="20092" y="31"/>
                      <a:pt x="18633" y="31"/>
                    </a:cubicBezTo>
                    <a:lnTo>
                      <a:pt x="18633" y="1"/>
                    </a:lnTo>
                    <a:close/>
                  </a:path>
                </a:pathLst>
              </a:custGeom>
              <a:solidFill>
                <a:srgbClr val="F9F8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50"/>
              <p:cNvSpPr/>
              <p:nvPr/>
            </p:nvSpPr>
            <p:spPr>
              <a:xfrm>
                <a:off x="5809000" y="2113575"/>
                <a:ext cx="524350" cy="84375"/>
              </a:xfrm>
              <a:custGeom>
                <a:avLst/>
                <a:gdLst/>
                <a:ahLst/>
                <a:cxnLst/>
                <a:rect l="l" t="t" r="r" b="b"/>
                <a:pathLst>
                  <a:path w="20974" h="3375" extrusionOk="0">
                    <a:moveTo>
                      <a:pt x="1" y="1"/>
                    </a:moveTo>
                    <a:cubicBezTo>
                      <a:pt x="1" y="62"/>
                      <a:pt x="31" y="92"/>
                      <a:pt x="31" y="183"/>
                    </a:cubicBezTo>
                    <a:lnTo>
                      <a:pt x="20518" y="183"/>
                    </a:lnTo>
                    <a:cubicBezTo>
                      <a:pt x="20457" y="92"/>
                      <a:pt x="20426" y="62"/>
                      <a:pt x="20366" y="1"/>
                    </a:cubicBezTo>
                    <a:close/>
                    <a:moveTo>
                      <a:pt x="183" y="791"/>
                    </a:moveTo>
                    <a:cubicBezTo>
                      <a:pt x="213" y="852"/>
                      <a:pt x="213" y="882"/>
                      <a:pt x="213" y="974"/>
                    </a:cubicBezTo>
                    <a:lnTo>
                      <a:pt x="20882" y="974"/>
                    </a:lnTo>
                    <a:cubicBezTo>
                      <a:pt x="20882" y="913"/>
                      <a:pt x="20852" y="852"/>
                      <a:pt x="20822" y="791"/>
                    </a:cubicBezTo>
                    <a:close/>
                    <a:moveTo>
                      <a:pt x="244" y="1551"/>
                    </a:moveTo>
                    <a:lnTo>
                      <a:pt x="244" y="1764"/>
                    </a:lnTo>
                    <a:lnTo>
                      <a:pt x="20974" y="1764"/>
                    </a:lnTo>
                    <a:lnTo>
                      <a:pt x="20974" y="1642"/>
                    </a:lnTo>
                    <a:lnTo>
                      <a:pt x="20974" y="1551"/>
                    </a:lnTo>
                    <a:close/>
                    <a:moveTo>
                      <a:pt x="213" y="2372"/>
                    </a:moveTo>
                    <a:cubicBezTo>
                      <a:pt x="213" y="2402"/>
                      <a:pt x="213" y="2493"/>
                      <a:pt x="183" y="2585"/>
                    </a:cubicBezTo>
                    <a:lnTo>
                      <a:pt x="20822" y="2585"/>
                    </a:lnTo>
                    <a:cubicBezTo>
                      <a:pt x="20852" y="2493"/>
                      <a:pt x="20852" y="2463"/>
                      <a:pt x="20882" y="2372"/>
                    </a:cubicBezTo>
                    <a:close/>
                    <a:moveTo>
                      <a:pt x="92" y="3162"/>
                    </a:moveTo>
                    <a:cubicBezTo>
                      <a:pt x="61" y="3223"/>
                      <a:pt x="31" y="3284"/>
                      <a:pt x="31" y="3375"/>
                    </a:cubicBezTo>
                    <a:lnTo>
                      <a:pt x="20396" y="3375"/>
                    </a:lnTo>
                    <a:cubicBezTo>
                      <a:pt x="20426" y="3284"/>
                      <a:pt x="20518" y="3253"/>
                      <a:pt x="20548" y="3162"/>
                    </a:cubicBezTo>
                    <a:close/>
                  </a:path>
                </a:pathLst>
              </a:custGeom>
              <a:solidFill>
                <a:srgbClr val="E9E5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50"/>
              <p:cNvSpPr/>
              <p:nvPr/>
            </p:nvSpPr>
            <p:spPr>
              <a:xfrm>
                <a:off x="5932100" y="1913725"/>
                <a:ext cx="1028925" cy="160375"/>
              </a:xfrm>
              <a:custGeom>
                <a:avLst/>
                <a:gdLst/>
                <a:ahLst/>
                <a:cxnLst/>
                <a:rect l="l" t="t" r="r" b="b"/>
                <a:pathLst>
                  <a:path w="41157" h="6415" extrusionOk="0">
                    <a:moveTo>
                      <a:pt x="1" y="1"/>
                    </a:moveTo>
                    <a:lnTo>
                      <a:pt x="1" y="6414"/>
                    </a:lnTo>
                    <a:lnTo>
                      <a:pt x="38421" y="6414"/>
                    </a:lnTo>
                    <a:cubicBezTo>
                      <a:pt x="39941" y="6414"/>
                      <a:pt x="41156" y="5198"/>
                      <a:pt x="41156" y="3679"/>
                    </a:cubicBezTo>
                    <a:lnTo>
                      <a:pt x="41156" y="2736"/>
                    </a:lnTo>
                    <a:cubicBezTo>
                      <a:pt x="41156" y="1217"/>
                      <a:pt x="39941" y="1"/>
                      <a:pt x="384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50"/>
              <p:cNvSpPr/>
              <p:nvPr/>
            </p:nvSpPr>
            <p:spPr>
              <a:xfrm>
                <a:off x="5908550" y="1926650"/>
                <a:ext cx="531950" cy="132250"/>
              </a:xfrm>
              <a:custGeom>
                <a:avLst/>
                <a:gdLst/>
                <a:ahLst/>
                <a:cxnLst/>
                <a:rect l="l" t="t" r="r" b="b"/>
                <a:pathLst>
                  <a:path w="21278" h="5290" extrusionOk="0">
                    <a:moveTo>
                      <a:pt x="0" y="1"/>
                    </a:moveTo>
                    <a:cubicBezTo>
                      <a:pt x="760" y="1794"/>
                      <a:pt x="760" y="3557"/>
                      <a:pt x="0" y="5289"/>
                    </a:cubicBezTo>
                    <a:lnTo>
                      <a:pt x="18663" y="5289"/>
                    </a:lnTo>
                    <a:cubicBezTo>
                      <a:pt x="20092" y="5289"/>
                      <a:pt x="21277" y="4104"/>
                      <a:pt x="21277" y="2675"/>
                    </a:cubicBezTo>
                    <a:cubicBezTo>
                      <a:pt x="21277" y="1247"/>
                      <a:pt x="20092" y="61"/>
                      <a:pt x="18663" y="61"/>
                    </a:cubicBezTo>
                    <a:lnTo>
                      <a:pt x="18663" y="1"/>
                    </a:lnTo>
                    <a:close/>
                  </a:path>
                </a:pathLst>
              </a:custGeom>
              <a:solidFill>
                <a:srgbClr val="F9F8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50"/>
              <p:cNvSpPr/>
              <p:nvPr/>
            </p:nvSpPr>
            <p:spPr>
              <a:xfrm>
                <a:off x="5916150" y="1952500"/>
                <a:ext cx="525100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21004" h="3344" extrusionOk="0">
                    <a:moveTo>
                      <a:pt x="0" y="0"/>
                    </a:moveTo>
                    <a:cubicBezTo>
                      <a:pt x="0" y="91"/>
                      <a:pt x="31" y="122"/>
                      <a:pt x="31" y="213"/>
                    </a:cubicBezTo>
                    <a:lnTo>
                      <a:pt x="20517" y="213"/>
                    </a:lnTo>
                    <a:cubicBezTo>
                      <a:pt x="20487" y="122"/>
                      <a:pt x="20426" y="91"/>
                      <a:pt x="20365" y="0"/>
                    </a:cubicBezTo>
                    <a:close/>
                    <a:moveTo>
                      <a:pt x="183" y="760"/>
                    </a:moveTo>
                    <a:cubicBezTo>
                      <a:pt x="213" y="851"/>
                      <a:pt x="213" y="912"/>
                      <a:pt x="213" y="973"/>
                    </a:cubicBezTo>
                    <a:lnTo>
                      <a:pt x="20882" y="973"/>
                    </a:lnTo>
                    <a:cubicBezTo>
                      <a:pt x="20882" y="881"/>
                      <a:pt x="20852" y="851"/>
                      <a:pt x="20821" y="760"/>
                    </a:cubicBezTo>
                    <a:close/>
                    <a:moveTo>
                      <a:pt x="304" y="1520"/>
                    </a:moveTo>
                    <a:cubicBezTo>
                      <a:pt x="274" y="1641"/>
                      <a:pt x="274" y="1733"/>
                      <a:pt x="274" y="1763"/>
                    </a:cubicBezTo>
                    <a:lnTo>
                      <a:pt x="21004" y="1763"/>
                    </a:lnTo>
                    <a:lnTo>
                      <a:pt x="21004" y="1641"/>
                    </a:lnTo>
                    <a:lnTo>
                      <a:pt x="21004" y="1520"/>
                    </a:lnTo>
                    <a:close/>
                    <a:moveTo>
                      <a:pt x="213" y="2371"/>
                    </a:moveTo>
                    <a:cubicBezTo>
                      <a:pt x="213" y="2432"/>
                      <a:pt x="213" y="2492"/>
                      <a:pt x="183" y="2553"/>
                    </a:cubicBezTo>
                    <a:lnTo>
                      <a:pt x="20821" y="2553"/>
                    </a:lnTo>
                    <a:cubicBezTo>
                      <a:pt x="20852" y="2492"/>
                      <a:pt x="20852" y="2432"/>
                      <a:pt x="20882" y="2371"/>
                    </a:cubicBezTo>
                    <a:close/>
                    <a:moveTo>
                      <a:pt x="122" y="3161"/>
                    </a:moveTo>
                    <a:cubicBezTo>
                      <a:pt x="61" y="3192"/>
                      <a:pt x="61" y="3283"/>
                      <a:pt x="31" y="3344"/>
                    </a:cubicBezTo>
                    <a:lnTo>
                      <a:pt x="20396" y="3344"/>
                    </a:lnTo>
                    <a:cubicBezTo>
                      <a:pt x="20426" y="3283"/>
                      <a:pt x="20517" y="3222"/>
                      <a:pt x="20548" y="3161"/>
                    </a:cubicBezTo>
                    <a:close/>
                  </a:path>
                </a:pathLst>
              </a:custGeom>
              <a:solidFill>
                <a:srgbClr val="E9E5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50"/>
              <p:cNvSpPr/>
              <p:nvPr/>
            </p:nvSpPr>
            <p:spPr>
              <a:xfrm>
                <a:off x="5866000" y="1752625"/>
                <a:ext cx="1028150" cy="160375"/>
              </a:xfrm>
              <a:custGeom>
                <a:avLst/>
                <a:gdLst/>
                <a:ahLst/>
                <a:cxnLst/>
                <a:rect l="l" t="t" r="r" b="b"/>
                <a:pathLst>
                  <a:path w="41126" h="6415" extrusionOk="0">
                    <a:moveTo>
                      <a:pt x="0" y="1"/>
                    </a:moveTo>
                    <a:lnTo>
                      <a:pt x="0" y="6414"/>
                    </a:lnTo>
                    <a:lnTo>
                      <a:pt x="38390" y="6414"/>
                    </a:lnTo>
                    <a:cubicBezTo>
                      <a:pt x="39910" y="6414"/>
                      <a:pt x="41126" y="5199"/>
                      <a:pt x="41126" y="3679"/>
                    </a:cubicBezTo>
                    <a:lnTo>
                      <a:pt x="41126" y="2737"/>
                    </a:lnTo>
                    <a:cubicBezTo>
                      <a:pt x="41126" y="1217"/>
                      <a:pt x="39910" y="1"/>
                      <a:pt x="383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50"/>
              <p:cNvSpPr/>
              <p:nvPr/>
            </p:nvSpPr>
            <p:spPr>
              <a:xfrm>
                <a:off x="5841675" y="1766325"/>
                <a:ext cx="531950" cy="132225"/>
              </a:xfrm>
              <a:custGeom>
                <a:avLst/>
                <a:gdLst/>
                <a:ahLst/>
                <a:cxnLst/>
                <a:rect l="l" t="t" r="r" b="b"/>
                <a:pathLst>
                  <a:path w="21278" h="5289" extrusionOk="0">
                    <a:moveTo>
                      <a:pt x="1" y="0"/>
                    </a:moveTo>
                    <a:cubicBezTo>
                      <a:pt x="760" y="1793"/>
                      <a:pt x="760" y="3526"/>
                      <a:pt x="1" y="5289"/>
                    </a:cubicBezTo>
                    <a:lnTo>
                      <a:pt x="18663" y="5289"/>
                    </a:lnTo>
                    <a:cubicBezTo>
                      <a:pt x="20122" y="5289"/>
                      <a:pt x="21278" y="4104"/>
                      <a:pt x="21278" y="2675"/>
                    </a:cubicBezTo>
                    <a:cubicBezTo>
                      <a:pt x="21278" y="1216"/>
                      <a:pt x="20122" y="61"/>
                      <a:pt x="18663" y="61"/>
                    </a:cubicBezTo>
                    <a:lnTo>
                      <a:pt x="18663" y="0"/>
                    </a:lnTo>
                    <a:close/>
                  </a:path>
                </a:pathLst>
              </a:custGeom>
              <a:solidFill>
                <a:srgbClr val="F9F8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50"/>
              <p:cNvSpPr/>
              <p:nvPr/>
            </p:nvSpPr>
            <p:spPr>
              <a:xfrm>
                <a:off x="5849275" y="1791400"/>
                <a:ext cx="524350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20974" h="3344" extrusionOk="0">
                    <a:moveTo>
                      <a:pt x="0" y="0"/>
                    </a:moveTo>
                    <a:cubicBezTo>
                      <a:pt x="0" y="61"/>
                      <a:pt x="61" y="122"/>
                      <a:pt x="61" y="183"/>
                    </a:cubicBezTo>
                    <a:lnTo>
                      <a:pt x="20518" y="183"/>
                    </a:lnTo>
                    <a:cubicBezTo>
                      <a:pt x="20487" y="122"/>
                      <a:pt x="20457" y="61"/>
                      <a:pt x="20366" y="0"/>
                    </a:cubicBezTo>
                    <a:close/>
                    <a:moveTo>
                      <a:pt x="183" y="790"/>
                    </a:moveTo>
                    <a:cubicBezTo>
                      <a:pt x="244" y="821"/>
                      <a:pt x="244" y="912"/>
                      <a:pt x="244" y="973"/>
                    </a:cubicBezTo>
                    <a:lnTo>
                      <a:pt x="20913" y="973"/>
                    </a:lnTo>
                    <a:cubicBezTo>
                      <a:pt x="20913" y="912"/>
                      <a:pt x="20852" y="851"/>
                      <a:pt x="20822" y="790"/>
                    </a:cubicBezTo>
                    <a:close/>
                    <a:moveTo>
                      <a:pt x="274" y="1520"/>
                    </a:moveTo>
                    <a:lnTo>
                      <a:pt x="274" y="1733"/>
                    </a:lnTo>
                    <a:lnTo>
                      <a:pt x="20974" y="1733"/>
                    </a:lnTo>
                    <a:lnTo>
                      <a:pt x="20974" y="1611"/>
                    </a:lnTo>
                    <a:lnTo>
                      <a:pt x="20974" y="1520"/>
                    </a:lnTo>
                    <a:close/>
                    <a:moveTo>
                      <a:pt x="244" y="2341"/>
                    </a:moveTo>
                    <a:cubicBezTo>
                      <a:pt x="244" y="2432"/>
                      <a:pt x="244" y="2493"/>
                      <a:pt x="213" y="2553"/>
                    </a:cubicBezTo>
                    <a:lnTo>
                      <a:pt x="20822" y="2553"/>
                    </a:lnTo>
                    <a:cubicBezTo>
                      <a:pt x="20882" y="2462"/>
                      <a:pt x="20882" y="2432"/>
                      <a:pt x="20913" y="2341"/>
                    </a:cubicBezTo>
                    <a:close/>
                    <a:moveTo>
                      <a:pt x="122" y="3131"/>
                    </a:moveTo>
                    <a:cubicBezTo>
                      <a:pt x="92" y="3222"/>
                      <a:pt x="31" y="3252"/>
                      <a:pt x="31" y="3344"/>
                    </a:cubicBezTo>
                    <a:lnTo>
                      <a:pt x="20426" y="3344"/>
                    </a:lnTo>
                    <a:cubicBezTo>
                      <a:pt x="20457" y="3252"/>
                      <a:pt x="20518" y="3222"/>
                      <a:pt x="20578" y="3131"/>
                    </a:cubicBezTo>
                    <a:close/>
                  </a:path>
                </a:pathLst>
              </a:custGeom>
              <a:solidFill>
                <a:srgbClr val="E9E5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" name="Google Shape;1024;p50"/>
          <p:cNvSpPr txBox="1">
            <a:spLocks/>
          </p:cNvSpPr>
          <p:nvPr/>
        </p:nvSpPr>
        <p:spPr>
          <a:xfrm>
            <a:off x="988974" y="2023944"/>
            <a:ext cx="4127049" cy="4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buNone/>
            </a:pPr>
            <a:r>
              <a:rPr lang="en-US" sz="2800" dirty="0" err="1" smtClean="0"/>
              <a:t>Cách</a:t>
            </a:r>
            <a:r>
              <a:rPr lang="en-US" sz="2800" dirty="0"/>
              <a:t> 2</a:t>
            </a:r>
            <a:r>
              <a:rPr lang="en-US" sz="2800" dirty="0" smtClean="0"/>
              <a:t>: </a:t>
            </a:r>
            <a:r>
              <a:rPr lang="en-US" sz="2800" dirty="0" err="1" smtClean="0"/>
              <a:t>Suy</a:t>
            </a:r>
            <a:r>
              <a:rPr lang="en-US" sz="2800" dirty="0" smtClean="0"/>
              <a:t> </a:t>
            </a:r>
            <a:r>
              <a:rPr lang="en-US" sz="2800" dirty="0" err="1"/>
              <a:t>đoán</a:t>
            </a:r>
            <a:r>
              <a:rPr lang="en-US" sz="2800" dirty="0"/>
              <a:t> </a:t>
            </a:r>
            <a:r>
              <a:rPr lang="en-US" sz="2800" dirty="0" err="1"/>
              <a:t>nghĩa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nhờ</a:t>
            </a:r>
            <a:r>
              <a:rPr lang="en-US" sz="2800" dirty="0"/>
              <a:t> </a:t>
            </a:r>
            <a:r>
              <a:rPr lang="en-US" sz="2800" dirty="0" err="1"/>
              <a:t>nghĩa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yếu</a:t>
            </a:r>
            <a:r>
              <a:rPr lang="en-US" sz="2800" dirty="0"/>
              <a:t> </a:t>
            </a:r>
            <a:r>
              <a:rPr lang="en-US" sz="2800" dirty="0" err="1"/>
              <a:t>tố</a:t>
            </a:r>
            <a:r>
              <a:rPr lang="en-US" sz="2800" dirty="0"/>
              <a:t> </a:t>
            </a:r>
            <a:r>
              <a:rPr lang="en-US" sz="2800" dirty="0" err="1"/>
              <a:t>tạo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nó</a:t>
            </a:r>
            <a:r>
              <a:rPr lang="en-US" sz="2800" dirty="0"/>
              <a:t>. </a:t>
            </a:r>
            <a:endParaRPr lang="en-US" sz="2800" dirty="0" smtClean="0"/>
          </a:p>
        </p:txBody>
      </p:sp>
      <p:sp>
        <p:nvSpPr>
          <p:cNvPr id="28" name="Google Shape;1024;p50"/>
          <p:cNvSpPr txBox="1">
            <a:spLocks/>
          </p:cNvSpPr>
          <p:nvPr/>
        </p:nvSpPr>
        <p:spPr>
          <a:xfrm>
            <a:off x="988974" y="3472641"/>
            <a:ext cx="3127275" cy="4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buNone/>
            </a:pPr>
            <a:r>
              <a:rPr lang="en-US" sz="2000" i="1" dirty="0" err="1" smtClean="0"/>
              <a:t>Ví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dụ</a:t>
            </a:r>
            <a:r>
              <a:rPr lang="en-US" sz="2000" i="1" dirty="0" smtClean="0"/>
              <a:t>: </a:t>
            </a:r>
            <a:r>
              <a:rPr lang="en-US" sz="2000" i="1" dirty="0" err="1" smtClean="0"/>
              <a:t>gia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tài</a:t>
            </a:r>
            <a:r>
              <a:rPr lang="en-US" sz="2000" i="1" dirty="0" smtClean="0"/>
              <a:t> (</a:t>
            </a:r>
            <a:r>
              <a:rPr lang="en-US" sz="2000" i="1" dirty="0" err="1" smtClean="0"/>
              <a:t>gia</a:t>
            </a:r>
            <a:r>
              <a:rPr lang="en-US" sz="2000" i="1" dirty="0" smtClean="0"/>
              <a:t>: </a:t>
            </a:r>
            <a:r>
              <a:rPr lang="en-US" sz="2000" i="1" dirty="0" err="1" smtClean="0"/>
              <a:t>nhà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sản</a:t>
            </a:r>
            <a:r>
              <a:rPr lang="en-US" sz="2000" i="1" dirty="0" smtClean="0"/>
              <a:t>: </a:t>
            </a:r>
            <a:r>
              <a:rPr lang="en-US" sz="2000" i="1" dirty="0" err="1" smtClean="0"/>
              <a:t>tài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sản</a:t>
            </a:r>
            <a:r>
              <a:rPr lang="en-US" sz="2000" i="1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" grpId="0" build="p"/>
      <p:bldP spid="27" grpId="0" build="p"/>
      <p:bldP spid="2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51"/>
          <p:cNvSpPr txBox="1">
            <a:spLocks noGrp="1"/>
          </p:cNvSpPr>
          <p:nvPr>
            <p:ph type="subTitle" idx="1"/>
          </p:nvPr>
        </p:nvSpPr>
        <p:spPr>
          <a:xfrm>
            <a:off x="3385378" y="1210008"/>
            <a:ext cx="4249247" cy="52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/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tiên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đình</a:t>
            </a:r>
            <a:endParaRPr dirty="0"/>
          </a:p>
        </p:txBody>
      </p:sp>
      <p:sp>
        <p:nvSpPr>
          <p:cNvPr id="1057" name="Google Shape;1057;p51"/>
          <p:cNvSpPr txBox="1">
            <a:spLocks noGrp="1"/>
          </p:cNvSpPr>
          <p:nvPr>
            <p:ph type="title"/>
          </p:nvPr>
        </p:nvSpPr>
        <p:spPr>
          <a:xfrm>
            <a:off x="3294225" y="445025"/>
            <a:ext cx="2584800" cy="5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Bài tập 1</a:t>
            </a:r>
            <a:endParaRPr dirty="0"/>
          </a:p>
        </p:txBody>
      </p:sp>
      <p:grpSp>
        <p:nvGrpSpPr>
          <p:cNvPr id="1058" name="Google Shape;1058;p51"/>
          <p:cNvGrpSpPr/>
          <p:nvPr/>
        </p:nvGrpSpPr>
        <p:grpSpPr>
          <a:xfrm rot="8999820">
            <a:off x="2833604" y="382152"/>
            <a:ext cx="124526" cy="632088"/>
            <a:chOff x="4818146" y="3203323"/>
            <a:chExt cx="77845" cy="395165"/>
          </a:xfrm>
        </p:grpSpPr>
        <p:sp>
          <p:nvSpPr>
            <p:cNvPr id="1059" name="Google Shape;1059;p51"/>
            <p:cNvSpPr/>
            <p:nvPr/>
          </p:nvSpPr>
          <p:spPr>
            <a:xfrm>
              <a:off x="4818146" y="3203376"/>
              <a:ext cx="77845" cy="395112"/>
            </a:xfrm>
            <a:custGeom>
              <a:avLst/>
              <a:gdLst/>
              <a:ahLst/>
              <a:cxnLst/>
              <a:rect l="l" t="t" r="r" b="b"/>
              <a:pathLst>
                <a:path w="2963" h="15039" extrusionOk="0">
                  <a:moveTo>
                    <a:pt x="1481" y="1"/>
                  </a:moveTo>
                  <a:cubicBezTo>
                    <a:pt x="1441" y="1"/>
                    <a:pt x="1402" y="21"/>
                    <a:pt x="1381" y="63"/>
                  </a:cubicBezTo>
                  <a:lnTo>
                    <a:pt x="833" y="1097"/>
                  </a:lnTo>
                  <a:lnTo>
                    <a:pt x="146" y="2394"/>
                  </a:lnTo>
                  <a:cubicBezTo>
                    <a:pt x="49" y="2574"/>
                    <a:pt x="0" y="2775"/>
                    <a:pt x="0" y="2983"/>
                  </a:cubicBezTo>
                  <a:lnTo>
                    <a:pt x="0" y="13561"/>
                  </a:lnTo>
                  <a:cubicBezTo>
                    <a:pt x="0" y="14378"/>
                    <a:pt x="666" y="15039"/>
                    <a:pt x="1480" y="15039"/>
                  </a:cubicBezTo>
                  <a:cubicBezTo>
                    <a:pt x="1489" y="15039"/>
                    <a:pt x="1497" y="15038"/>
                    <a:pt x="1506" y="15038"/>
                  </a:cubicBezTo>
                  <a:cubicBezTo>
                    <a:pt x="1707" y="15038"/>
                    <a:pt x="1901" y="14990"/>
                    <a:pt x="2081" y="14913"/>
                  </a:cubicBezTo>
                  <a:cubicBezTo>
                    <a:pt x="2608" y="14671"/>
                    <a:pt x="2955" y="14144"/>
                    <a:pt x="2962" y="13561"/>
                  </a:cubicBezTo>
                  <a:lnTo>
                    <a:pt x="2962" y="13533"/>
                  </a:lnTo>
                  <a:lnTo>
                    <a:pt x="2962" y="2983"/>
                  </a:lnTo>
                  <a:cubicBezTo>
                    <a:pt x="2962" y="2893"/>
                    <a:pt x="2955" y="2810"/>
                    <a:pt x="2934" y="2720"/>
                  </a:cubicBezTo>
                  <a:lnTo>
                    <a:pt x="2928" y="2706"/>
                  </a:lnTo>
                  <a:cubicBezTo>
                    <a:pt x="2907" y="2595"/>
                    <a:pt x="2865" y="2498"/>
                    <a:pt x="2817" y="2401"/>
                  </a:cubicBezTo>
                  <a:lnTo>
                    <a:pt x="2130" y="1104"/>
                  </a:lnTo>
                  <a:lnTo>
                    <a:pt x="1582" y="63"/>
                  </a:lnTo>
                  <a:cubicBezTo>
                    <a:pt x="1561" y="21"/>
                    <a:pt x="1521" y="1"/>
                    <a:pt x="14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51"/>
            <p:cNvSpPr/>
            <p:nvPr/>
          </p:nvSpPr>
          <p:spPr>
            <a:xfrm>
              <a:off x="4818146" y="3523927"/>
              <a:ext cx="77845" cy="35731"/>
            </a:xfrm>
            <a:custGeom>
              <a:avLst/>
              <a:gdLst/>
              <a:ahLst/>
              <a:cxnLst/>
              <a:rect l="l" t="t" r="r" b="b"/>
              <a:pathLst>
                <a:path w="2963" h="1360" extrusionOk="0">
                  <a:moveTo>
                    <a:pt x="0" y="0"/>
                  </a:moveTo>
                  <a:lnTo>
                    <a:pt x="0" y="1360"/>
                  </a:lnTo>
                  <a:lnTo>
                    <a:pt x="2962" y="1360"/>
                  </a:lnTo>
                  <a:lnTo>
                    <a:pt x="2962" y="1332"/>
                  </a:lnTo>
                  <a:lnTo>
                    <a:pt x="296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51"/>
            <p:cNvSpPr/>
            <p:nvPr/>
          </p:nvSpPr>
          <p:spPr>
            <a:xfrm>
              <a:off x="4839821" y="3203323"/>
              <a:ext cx="34286" cy="35310"/>
            </a:xfrm>
            <a:custGeom>
              <a:avLst/>
              <a:gdLst/>
              <a:ahLst/>
              <a:cxnLst/>
              <a:rect l="l" t="t" r="r" b="b"/>
              <a:pathLst>
                <a:path w="1305" h="1344" extrusionOk="0">
                  <a:moveTo>
                    <a:pt x="652" y="1"/>
                  </a:moveTo>
                  <a:cubicBezTo>
                    <a:pt x="613" y="1"/>
                    <a:pt x="573" y="20"/>
                    <a:pt x="549" y="58"/>
                  </a:cubicBezTo>
                  <a:lnTo>
                    <a:pt x="1" y="1099"/>
                  </a:lnTo>
                  <a:cubicBezTo>
                    <a:pt x="188" y="1262"/>
                    <a:pt x="420" y="1343"/>
                    <a:pt x="653" y="1343"/>
                  </a:cubicBezTo>
                  <a:cubicBezTo>
                    <a:pt x="885" y="1343"/>
                    <a:pt x="1118" y="1262"/>
                    <a:pt x="1305" y="1099"/>
                  </a:cubicBezTo>
                  <a:lnTo>
                    <a:pt x="750" y="58"/>
                  </a:lnTo>
                  <a:cubicBezTo>
                    <a:pt x="729" y="20"/>
                    <a:pt x="691" y="1"/>
                    <a:pt x="6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51"/>
            <p:cNvSpPr/>
            <p:nvPr/>
          </p:nvSpPr>
          <p:spPr>
            <a:xfrm>
              <a:off x="4818146" y="3559631"/>
              <a:ext cx="77845" cy="38857"/>
            </a:xfrm>
            <a:custGeom>
              <a:avLst/>
              <a:gdLst/>
              <a:ahLst/>
              <a:cxnLst/>
              <a:rect l="l" t="t" r="r" b="b"/>
              <a:pathLst>
                <a:path w="2963" h="1479" extrusionOk="0">
                  <a:moveTo>
                    <a:pt x="0" y="1"/>
                  </a:moveTo>
                  <a:cubicBezTo>
                    <a:pt x="0" y="818"/>
                    <a:pt x="666" y="1479"/>
                    <a:pt x="1480" y="1479"/>
                  </a:cubicBezTo>
                  <a:cubicBezTo>
                    <a:pt x="1489" y="1479"/>
                    <a:pt x="1497" y="1478"/>
                    <a:pt x="1506" y="1478"/>
                  </a:cubicBezTo>
                  <a:cubicBezTo>
                    <a:pt x="1707" y="1478"/>
                    <a:pt x="1901" y="1430"/>
                    <a:pt x="2081" y="1353"/>
                  </a:cubicBezTo>
                  <a:cubicBezTo>
                    <a:pt x="2608" y="1111"/>
                    <a:pt x="2955" y="584"/>
                    <a:pt x="29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51"/>
            <p:cNvSpPr/>
            <p:nvPr/>
          </p:nvSpPr>
          <p:spPr>
            <a:xfrm>
              <a:off x="4849857" y="3523927"/>
              <a:ext cx="46135" cy="35731"/>
            </a:xfrm>
            <a:custGeom>
              <a:avLst/>
              <a:gdLst/>
              <a:ahLst/>
              <a:cxnLst/>
              <a:rect l="l" t="t" r="r" b="b"/>
              <a:pathLst>
                <a:path w="1756" h="1360" extrusionOk="0">
                  <a:moveTo>
                    <a:pt x="0" y="0"/>
                  </a:moveTo>
                  <a:lnTo>
                    <a:pt x="0" y="1360"/>
                  </a:lnTo>
                  <a:lnTo>
                    <a:pt x="1755" y="1360"/>
                  </a:lnTo>
                  <a:lnTo>
                    <a:pt x="1755" y="1332"/>
                  </a:lnTo>
                  <a:lnTo>
                    <a:pt x="17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1"/>
            <p:cNvSpPr/>
            <p:nvPr/>
          </p:nvSpPr>
          <p:spPr>
            <a:xfrm>
              <a:off x="4849857" y="3559631"/>
              <a:ext cx="46135" cy="35573"/>
            </a:xfrm>
            <a:custGeom>
              <a:avLst/>
              <a:gdLst/>
              <a:ahLst/>
              <a:cxnLst/>
              <a:rect l="l" t="t" r="r" b="b"/>
              <a:pathLst>
                <a:path w="1756" h="1354" extrusionOk="0">
                  <a:moveTo>
                    <a:pt x="0" y="1"/>
                  </a:moveTo>
                  <a:cubicBezTo>
                    <a:pt x="0" y="584"/>
                    <a:pt x="340" y="1111"/>
                    <a:pt x="874" y="1353"/>
                  </a:cubicBezTo>
                  <a:cubicBezTo>
                    <a:pt x="1401" y="1111"/>
                    <a:pt x="1748" y="584"/>
                    <a:pt x="1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51"/>
            <p:cNvSpPr/>
            <p:nvPr/>
          </p:nvSpPr>
          <p:spPr>
            <a:xfrm>
              <a:off x="4818146" y="3274259"/>
              <a:ext cx="77845" cy="249694"/>
            </a:xfrm>
            <a:custGeom>
              <a:avLst/>
              <a:gdLst/>
              <a:ahLst/>
              <a:cxnLst/>
              <a:rect l="l" t="t" r="r" b="b"/>
              <a:pathLst>
                <a:path w="2963" h="9504" extrusionOk="0">
                  <a:moveTo>
                    <a:pt x="35" y="1"/>
                  </a:moveTo>
                  <a:cubicBezTo>
                    <a:pt x="14" y="91"/>
                    <a:pt x="0" y="188"/>
                    <a:pt x="0" y="285"/>
                  </a:cubicBezTo>
                  <a:lnTo>
                    <a:pt x="0" y="9503"/>
                  </a:lnTo>
                  <a:lnTo>
                    <a:pt x="2962" y="9503"/>
                  </a:lnTo>
                  <a:lnTo>
                    <a:pt x="2962" y="285"/>
                  </a:lnTo>
                  <a:cubicBezTo>
                    <a:pt x="2962" y="195"/>
                    <a:pt x="2955" y="105"/>
                    <a:pt x="2934" y="15"/>
                  </a:cubicBezTo>
                  <a:lnTo>
                    <a:pt x="29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51"/>
            <p:cNvSpPr/>
            <p:nvPr/>
          </p:nvSpPr>
          <p:spPr>
            <a:xfrm>
              <a:off x="4849857" y="3274259"/>
              <a:ext cx="46135" cy="249694"/>
            </a:xfrm>
            <a:custGeom>
              <a:avLst/>
              <a:gdLst/>
              <a:ahLst/>
              <a:cxnLst/>
              <a:rect l="l" t="t" r="r" b="b"/>
              <a:pathLst>
                <a:path w="1756" h="9504" extrusionOk="0">
                  <a:moveTo>
                    <a:pt x="0" y="1"/>
                  </a:moveTo>
                  <a:lnTo>
                    <a:pt x="0" y="9503"/>
                  </a:lnTo>
                  <a:lnTo>
                    <a:pt x="1755" y="9503"/>
                  </a:lnTo>
                  <a:lnTo>
                    <a:pt x="1755" y="285"/>
                  </a:lnTo>
                  <a:cubicBezTo>
                    <a:pt x="1755" y="195"/>
                    <a:pt x="1748" y="105"/>
                    <a:pt x="1727" y="15"/>
                  </a:cubicBezTo>
                  <a:lnTo>
                    <a:pt x="17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982153"/>
              </p:ext>
            </p:extLst>
          </p:nvPr>
        </p:nvGraphicFramePr>
        <p:xfrm>
          <a:off x="1538625" y="1101667"/>
          <a:ext cx="6096000" cy="32115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60183">
                  <a:extLst>
                    <a:ext uri="{9D8B030D-6E8A-4147-A177-3AD203B41FA5}">
                      <a16:colId xmlns:a16="http://schemas.microsoft.com/office/drawing/2014/main" val="4144386146"/>
                    </a:ext>
                  </a:extLst>
                </a:gridCol>
                <a:gridCol w="4235817">
                  <a:extLst>
                    <a:ext uri="{9D8B030D-6E8A-4147-A177-3AD203B41FA5}">
                      <a16:colId xmlns:a16="http://schemas.microsoft.com/office/drawing/2014/main" val="2148670561"/>
                    </a:ext>
                  </a:extLst>
                </a:gridCol>
              </a:tblGrid>
              <a:tr h="642308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#9Slide03 Open Sans Bold" panose="020B0806030504020204" pitchFamily="34" charset="0"/>
                          <a:ea typeface="#9Slide03 Open Sans Bold" panose="020B0806030504020204" pitchFamily="34" charset="0"/>
                          <a:cs typeface="#9Slide03 Open Sans Bold" panose="020B0806030504020204" pitchFamily="34" charset="0"/>
                        </a:rPr>
                        <a:t>Gia</a:t>
                      </a:r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#9Slide03 Open Sans Bold" panose="020B0806030504020204" pitchFamily="34" charset="0"/>
                          <a:ea typeface="#9Slide03 Open Sans Bold" panose="020B0806030504020204" pitchFamily="34" charset="0"/>
                          <a:cs typeface="#9Slide03 Open Sans Bold" panose="020B0806030504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#9Slide03 Open Sans Bold" panose="020B0806030504020204" pitchFamily="34" charset="0"/>
                          <a:ea typeface="#9Slide03 Open Sans Bold" panose="020B0806030504020204" pitchFamily="34" charset="0"/>
                          <a:cs typeface="#9Slide03 Open Sans Bold" panose="020B0806030504020204" pitchFamily="34" charset="0"/>
                        </a:rPr>
                        <a:t>tiên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#9Slide03 Open Sans Bold" panose="020B0806030504020204" pitchFamily="34" charset="0"/>
                        <a:ea typeface="#9Slide03 Open Sans Bold" panose="020B0806030504020204" pitchFamily="34" charset="0"/>
                        <a:cs typeface="#9Slide03 Open Sans Bold" panose="020B08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#9Slide03 Open Sans Bold" panose="020B0806030504020204" pitchFamily="34" charset="0"/>
                        <a:ea typeface="#9Slide03 Open Sans Bold" panose="020B0806030504020204" pitchFamily="34" charset="0"/>
                        <a:cs typeface="#9Slide03 Open Sans Bold" panose="020B08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4776912"/>
                  </a:ext>
                </a:extLst>
              </a:tr>
              <a:tr h="642308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#9Slide03 Open Sans Bold" panose="020B0806030504020204" pitchFamily="34" charset="0"/>
                          <a:ea typeface="#9Slide03 Open Sans Bold" panose="020B0806030504020204" pitchFamily="34" charset="0"/>
                          <a:cs typeface="#9Slide03 Open Sans Bold" panose="020B0806030504020204" pitchFamily="34" charset="0"/>
                        </a:rPr>
                        <a:t>Gia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#9Slide03 Open Sans Bold" panose="020B0806030504020204" pitchFamily="34" charset="0"/>
                          <a:ea typeface="#9Slide03 Open Sans Bold" panose="020B0806030504020204" pitchFamily="34" charset="0"/>
                          <a:cs typeface="#9Slide03 Open Sans Bold" panose="020B0806030504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#9Slide03 Open Sans Bold" panose="020B0806030504020204" pitchFamily="34" charset="0"/>
                          <a:ea typeface="#9Slide03 Open Sans Bold" panose="020B0806030504020204" pitchFamily="34" charset="0"/>
                          <a:cs typeface="#9Slide03 Open Sans Bold" panose="020B0806030504020204" pitchFamily="34" charset="0"/>
                        </a:rPr>
                        <a:t>cảnh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#9Slide03 Open Sans Bold" panose="020B0806030504020204" pitchFamily="34" charset="0"/>
                        <a:ea typeface="#9Slide03 Open Sans Bold" panose="020B0806030504020204" pitchFamily="34" charset="0"/>
                        <a:cs typeface="#9Slide03 Open Sans Bold" panose="020B08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2400">
                        <a:solidFill>
                          <a:schemeClr val="bg1">
                            <a:lumMod val="50000"/>
                          </a:schemeClr>
                        </a:solidFill>
                        <a:latin typeface="#9Slide03 Open Sans Bold" panose="020B0806030504020204" pitchFamily="34" charset="0"/>
                        <a:ea typeface="#9Slide03 Open Sans Bold" panose="020B0806030504020204" pitchFamily="34" charset="0"/>
                        <a:cs typeface="#9Slide03 Open Sans Bold" panose="020B08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079524"/>
                  </a:ext>
                </a:extLst>
              </a:tr>
              <a:tr h="642308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#9Slide03 Open Sans Bold" panose="020B0806030504020204" pitchFamily="34" charset="0"/>
                          <a:ea typeface="#9Slide03 Open Sans Bold" panose="020B0806030504020204" pitchFamily="34" charset="0"/>
                          <a:cs typeface="#9Slide03 Open Sans Bold" panose="020B0806030504020204" pitchFamily="34" charset="0"/>
                        </a:rPr>
                        <a:t>Gia</a:t>
                      </a:r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#9Slide03 Open Sans Bold" panose="020B0806030504020204" pitchFamily="34" charset="0"/>
                          <a:ea typeface="#9Slide03 Open Sans Bold" panose="020B0806030504020204" pitchFamily="34" charset="0"/>
                          <a:cs typeface="#9Slide03 Open Sans Bold" panose="020B0806030504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#9Slide03 Open Sans Bold" panose="020B0806030504020204" pitchFamily="34" charset="0"/>
                          <a:ea typeface="#9Slide03 Open Sans Bold" panose="020B0806030504020204" pitchFamily="34" charset="0"/>
                          <a:cs typeface="#9Slide03 Open Sans Bold" panose="020B0806030504020204" pitchFamily="34" charset="0"/>
                        </a:rPr>
                        <a:t>truyền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#9Slide03 Open Sans Bold" panose="020B0806030504020204" pitchFamily="34" charset="0"/>
                        <a:ea typeface="#9Slide03 Open Sans Bold" panose="020B0806030504020204" pitchFamily="34" charset="0"/>
                        <a:cs typeface="#9Slide03 Open Sans Bold" panose="020B08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2400">
                        <a:solidFill>
                          <a:schemeClr val="bg1">
                            <a:lumMod val="50000"/>
                          </a:schemeClr>
                        </a:solidFill>
                        <a:latin typeface="#9Slide03 Open Sans Bold" panose="020B0806030504020204" pitchFamily="34" charset="0"/>
                        <a:ea typeface="#9Slide03 Open Sans Bold" panose="020B0806030504020204" pitchFamily="34" charset="0"/>
                        <a:cs typeface="#9Slide03 Open Sans Bold" panose="020B08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7366892"/>
                  </a:ext>
                </a:extLst>
              </a:tr>
              <a:tr h="642308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#9Slide03 Open Sans Bold" panose="020B0806030504020204" pitchFamily="34" charset="0"/>
                          <a:ea typeface="#9Slide03 Open Sans Bold" panose="020B0806030504020204" pitchFamily="34" charset="0"/>
                          <a:cs typeface="#9Slide03 Open Sans Bold" panose="020B0806030504020204" pitchFamily="34" charset="0"/>
                        </a:rPr>
                        <a:t>Gia</a:t>
                      </a:r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#9Slide03 Open Sans Bold" panose="020B0806030504020204" pitchFamily="34" charset="0"/>
                          <a:ea typeface="#9Slide03 Open Sans Bold" panose="020B0806030504020204" pitchFamily="34" charset="0"/>
                          <a:cs typeface="#9Slide03 Open Sans Bold" panose="020B0806030504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#9Slide03 Open Sans Bold" panose="020B0806030504020204" pitchFamily="34" charset="0"/>
                          <a:ea typeface="#9Slide03 Open Sans Bold" panose="020B0806030504020204" pitchFamily="34" charset="0"/>
                          <a:cs typeface="#9Slide03 Open Sans Bold" panose="020B0806030504020204" pitchFamily="34" charset="0"/>
                        </a:rPr>
                        <a:t>sản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#9Slide03 Open Sans Bold" panose="020B0806030504020204" pitchFamily="34" charset="0"/>
                        <a:ea typeface="#9Slide03 Open Sans Bold" panose="020B0806030504020204" pitchFamily="34" charset="0"/>
                        <a:cs typeface="#9Slide03 Open Sans Bold" panose="020B08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2400">
                        <a:solidFill>
                          <a:schemeClr val="bg1">
                            <a:lumMod val="50000"/>
                          </a:schemeClr>
                        </a:solidFill>
                        <a:latin typeface="#9Slide03 Open Sans Bold" panose="020B0806030504020204" pitchFamily="34" charset="0"/>
                        <a:ea typeface="#9Slide03 Open Sans Bold" panose="020B0806030504020204" pitchFamily="34" charset="0"/>
                        <a:cs typeface="#9Slide03 Open Sans Bold" panose="020B08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5010834"/>
                  </a:ext>
                </a:extLst>
              </a:tr>
              <a:tr h="642308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#9Slide03 Open Sans Bold" panose="020B0806030504020204" pitchFamily="34" charset="0"/>
                          <a:ea typeface="#9Slide03 Open Sans Bold" panose="020B0806030504020204" pitchFamily="34" charset="0"/>
                          <a:cs typeface="#9Slide03 Open Sans Bold" panose="020B0806030504020204" pitchFamily="34" charset="0"/>
                        </a:rPr>
                        <a:t>Gia</a:t>
                      </a:r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#9Slide03 Open Sans Bold" panose="020B0806030504020204" pitchFamily="34" charset="0"/>
                          <a:ea typeface="#9Slide03 Open Sans Bold" panose="020B0806030504020204" pitchFamily="34" charset="0"/>
                          <a:cs typeface="#9Slide03 Open Sans Bold" panose="020B0806030504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#9Slide03 Open Sans Bold" panose="020B0806030504020204" pitchFamily="34" charset="0"/>
                          <a:ea typeface="#9Slide03 Open Sans Bold" panose="020B0806030504020204" pitchFamily="34" charset="0"/>
                          <a:cs typeface="#9Slide03 Open Sans Bold" panose="020B0806030504020204" pitchFamily="34" charset="0"/>
                        </a:rPr>
                        <a:t>súc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#9Slide03 Open Sans Bold" panose="020B0806030504020204" pitchFamily="34" charset="0"/>
                        <a:ea typeface="#9Slide03 Open Sans Bold" panose="020B0806030504020204" pitchFamily="34" charset="0"/>
                        <a:cs typeface="#9Slide03 Open Sans Bold" panose="020B08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#9Slide03 Open Sans Bold" panose="020B0806030504020204" pitchFamily="34" charset="0"/>
                        <a:ea typeface="#9Slide03 Open Sans Bold" panose="020B0806030504020204" pitchFamily="34" charset="0"/>
                        <a:cs typeface="#9Slide03 Open Sans Bold" panose="020B08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4041293"/>
                  </a:ext>
                </a:extLst>
              </a:tr>
            </a:tbl>
          </a:graphicData>
        </a:graphic>
      </p:graphicFrame>
      <p:sp>
        <p:nvSpPr>
          <p:cNvPr id="28" name="Google Shape;1054;p51"/>
          <p:cNvSpPr txBox="1">
            <a:spLocks noGrp="1"/>
          </p:cNvSpPr>
          <p:nvPr>
            <p:ph type="subTitle" idx="1"/>
          </p:nvPr>
        </p:nvSpPr>
        <p:spPr>
          <a:xfrm>
            <a:off x="3385378" y="1853971"/>
            <a:ext cx="4249247" cy="52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/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/>
              <a:t>đình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29" name="Google Shape;1054;p51"/>
          <p:cNvSpPr txBox="1">
            <a:spLocks noGrp="1"/>
          </p:cNvSpPr>
          <p:nvPr>
            <p:ph type="subTitle" idx="1"/>
          </p:nvPr>
        </p:nvSpPr>
        <p:spPr>
          <a:xfrm>
            <a:off x="3385377" y="2485131"/>
            <a:ext cx="4249247" cy="52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/>
            <a:r>
              <a:rPr lang="vi-VN" dirty="0"/>
              <a:t>ông </a:t>
            </a:r>
            <a:r>
              <a:rPr lang="vi-VN" dirty="0" smtClean="0"/>
              <a:t>bà </a:t>
            </a:r>
            <a:r>
              <a:rPr lang="vi-VN" dirty="0"/>
              <a:t>đời trước truyền lại</a:t>
            </a:r>
            <a:endParaRPr dirty="0"/>
          </a:p>
        </p:txBody>
      </p:sp>
      <p:sp>
        <p:nvSpPr>
          <p:cNvPr id="30" name="Google Shape;1054;p51"/>
          <p:cNvSpPr txBox="1">
            <a:spLocks noGrp="1"/>
          </p:cNvSpPr>
          <p:nvPr>
            <p:ph type="subTitle" idx="1"/>
          </p:nvPr>
        </p:nvSpPr>
        <p:spPr>
          <a:xfrm>
            <a:off x="3385377" y="3134719"/>
            <a:ext cx="4249247" cy="52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/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đình</a:t>
            </a:r>
            <a:endParaRPr dirty="0"/>
          </a:p>
        </p:txBody>
      </p:sp>
      <p:sp>
        <p:nvSpPr>
          <p:cNvPr id="31" name="Google Shape;1054;p51"/>
          <p:cNvSpPr txBox="1">
            <a:spLocks noGrp="1"/>
          </p:cNvSpPr>
          <p:nvPr>
            <p:ph type="subTitle" idx="1"/>
          </p:nvPr>
        </p:nvSpPr>
        <p:spPr>
          <a:xfrm>
            <a:off x="3385377" y="3770549"/>
            <a:ext cx="4249247" cy="52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/>
            <a:r>
              <a:rPr lang="en-US" dirty="0" err="1"/>
              <a:t>thú</a:t>
            </a:r>
            <a:r>
              <a:rPr lang="en-US" dirty="0"/>
              <a:t> </a:t>
            </a:r>
            <a:r>
              <a:rPr lang="en-US" dirty="0" err="1"/>
              <a:t>nuôi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" grpId="0" build="p"/>
      <p:bldP spid="28" grpId="0" build="p"/>
      <p:bldP spid="29" grpId="0" build="p"/>
      <p:bldP spid="30" grpId="0" build="p"/>
      <p:bldP spid="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p55"/>
          <p:cNvSpPr txBox="1">
            <a:spLocks noGrp="1"/>
          </p:cNvSpPr>
          <p:nvPr>
            <p:ph type="title"/>
          </p:nvPr>
        </p:nvSpPr>
        <p:spPr>
          <a:xfrm>
            <a:off x="1947600" y="1256225"/>
            <a:ext cx="5248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 smtClean="0">
                <a:solidFill>
                  <a:schemeClr val="lt1"/>
                </a:solidFill>
              </a:rPr>
              <a:t>Đặt câu với 1 từ trong bài tập 1</a:t>
            </a:r>
            <a:endParaRPr sz="6600" dirty="0">
              <a:solidFill>
                <a:schemeClr val="lt1"/>
              </a:solidFill>
            </a:endParaRPr>
          </a:p>
        </p:txBody>
      </p:sp>
      <p:grpSp>
        <p:nvGrpSpPr>
          <p:cNvPr id="1287" name="Google Shape;1287;p55"/>
          <p:cNvGrpSpPr/>
          <p:nvPr/>
        </p:nvGrpSpPr>
        <p:grpSpPr>
          <a:xfrm>
            <a:off x="6265478" y="1927419"/>
            <a:ext cx="2456952" cy="5047360"/>
            <a:chOff x="6265478" y="1927419"/>
            <a:chExt cx="2456952" cy="5047360"/>
          </a:xfrm>
        </p:grpSpPr>
        <p:grpSp>
          <p:nvGrpSpPr>
            <p:cNvPr id="1288" name="Google Shape;1288;p55"/>
            <p:cNvGrpSpPr/>
            <p:nvPr/>
          </p:nvGrpSpPr>
          <p:grpSpPr>
            <a:xfrm>
              <a:off x="6266306" y="1927419"/>
              <a:ext cx="2455283" cy="5047360"/>
              <a:chOff x="11522175" y="3661025"/>
              <a:chExt cx="1679400" cy="3447650"/>
            </a:xfrm>
          </p:grpSpPr>
          <p:sp>
            <p:nvSpPr>
              <p:cNvPr id="1289" name="Google Shape;1289;p55"/>
              <p:cNvSpPr/>
              <p:nvPr/>
            </p:nvSpPr>
            <p:spPr>
              <a:xfrm>
                <a:off x="11522175" y="4175625"/>
                <a:ext cx="1192300" cy="2933050"/>
              </a:xfrm>
              <a:custGeom>
                <a:avLst/>
                <a:gdLst/>
                <a:ahLst/>
                <a:cxnLst/>
                <a:rect l="l" t="t" r="r" b="b"/>
                <a:pathLst>
                  <a:path w="47692" h="117322" extrusionOk="0">
                    <a:moveTo>
                      <a:pt x="35655" y="27746"/>
                    </a:moveTo>
                    <a:lnTo>
                      <a:pt x="35655" y="27837"/>
                    </a:lnTo>
                    <a:lnTo>
                      <a:pt x="41704" y="32366"/>
                    </a:lnTo>
                    <a:lnTo>
                      <a:pt x="36172" y="40968"/>
                    </a:lnTo>
                    <a:cubicBezTo>
                      <a:pt x="35837" y="39995"/>
                      <a:pt x="35381" y="39022"/>
                      <a:pt x="34804" y="38293"/>
                    </a:cubicBezTo>
                    <a:lnTo>
                      <a:pt x="35655" y="27746"/>
                    </a:lnTo>
                    <a:close/>
                    <a:moveTo>
                      <a:pt x="36445" y="41636"/>
                    </a:moveTo>
                    <a:lnTo>
                      <a:pt x="36445" y="41636"/>
                    </a:lnTo>
                    <a:cubicBezTo>
                      <a:pt x="36476" y="41667"/>
                      <a:pt x="36476" y="41697"/>
                      <a:pt x="36537" y="41697"/>
                    </a:cubicBezTo>
                    <a:cubicBezTo>
                      <a:pt x="36537" y="41758"/>
                      <a:pt x="36476" y="41758"/>
                      <a:pt x="36476" y="41758"/>
                    </a:cubicBezTo>
                    <a:cubicBezTo>
                      <a:pt x="36476" y="41728"/>
                      <a:pt x="36445" y="41667"/>
                      <a:pt x="36445" y="41636"/>
                    </a:cubicBezTo>
                    <a:close/>
                    <a:moveTo>
                      <a:pt x="29088" y="1"/>
                    </a:moveTo>
                    <a:cubicBezTo>
                      <a:pt x="28854" y="1"/>
                      <a:pt x="28621" y="9"/>
                      <a:pt x="28390" y="25"/>
                    </a:cubicBezTo>
                    <a:cubicBezTo>
                      <a:pt x="27965" y="86"/>
                      <a:pt x="27509" y="116"/>
                      <a:pt x="27053" y="238"/>
                    </a:cubicBezTo>
                    <a:cubicBezTo>
                      <a:pt x="25594" y="542"/>
                      <a:pt x="24226" y="1241"/>
                      <a:pt x="23375" y="2578"/>
                    </a:cubicBezTo>
                    <a:cubicBezTo>
                      <a:pt x="22007" y="4827"/>
                      <a:pt x="23010" y="7715"/>
                      <a:pt x="21825" y="10055"/>
                    </a:cubicBezTo>
                    <a:cubicBezTo>
                      <a:pt x="21339" y="11059"/>
                      <a:pt x="20488" y="11818"/>
                      <a:pt x="19849" y="12761"/>
                    </a:cubicBezTo>
                    <a:cubicBezTo>
                      <a:pt x="19241" y="13673"/>
                      <a:pt x="18816" y="14919"/>
                      <a:pt x="19363" y="15891"/>
                    </a:cubicBezTo>
                    <a:cubicBezTo>
                      <a:pt x="19728" y="16560"/>
                      <a:pt x="20488" y="17016"/>
                      <a:pt x="20731" y="17746"/>
                    </a:cubicBezTo>
                    <a:cubicBezTo>
                      <a:pt x="21035" y="18657"/>
                      <a:pt x="20457" y="19600"/>
                      <a:pt x="20366" y="20512"/>
                    </a:cubicBezTo>
                    <a:cubicBezTo>
                      <a:pt x="20275" y="21667"/>
                      <a:pt x="20883" y="22761"/>
                      <a:pt x="21795" y="23521"/>
                    </a:cubicBezTo>
                    <a:cubicBezTo>
                      <a:pt x="22007" y="23703"/>
                      <a:pt x="22251" y="23855"/>
                      <a:pt x="22494" y="24007"/>
                    </a:cubicBezTo>
                    <a:cubicBezTo>
                      <a:pt x="22342" y="24493"/>
                      <a:pt x="22251" y="25040"/>
                      <a:pt x="22099" y="25527"/>
                    </a:cubicBezTo>
                    <a:cubicBezTo>
                      <a:pt x="21643" y="26013"/>
                      <a:pt x="21278" y="26621"/>
                      <a:pt x="21065" y="27229"/>
                    </a:cubicBezTo>
                    <a:cubicBezTo>
                      <a:pt x="20792" y="27958"/>
                      <a:pt x="20640" y="28749"/>
                      <a:pt x="20731" y="29569"/>
                    </a:cubicBezTo>
                    <a:cubicBezTo>
                      <a:pt x="20761" y="29965"/>
                      <a:pt x="20822" y="30390"/>
                      <a:pt x="20944" y="30785"/>
                    </a:cubicBezTo>
                    <a:lnTo>
                      <a:pt x="21065" y="31120"/>
                    </a:lnTo>
                    <a:cubicBezTo>
                      <a:pt x="20822" y="32548"/>
                      <a:pt x="20731" y="33551"/>
                      <a:pt x="20731" y="33551"/>
                    </a:cubicBezTo>
                    <a:lnTo>
                      <a:pt x="6384" y="35892"/>
                    </a:lnTo>
                    <a:cubicBezTo>
                      <a:pt x="6323" y="36135"/>
                      <a:pt x="6293" y="36348"/>
                      <a:pt x="6232" y="36560"/>
                    </a:cubicBezTo>
                    <a:cubicBezTo>
                      <a:pt x="5496" y="36043"/>
                      <a:pt x="4442" y="35060"/>
                      <a:pt x="3948" y="35060"/>
                    </a:cubicBezTo>
                    <a:cubicBezTo>
                      <a:pt x="3891" y="35060"/>
                      <a:pt x="3841" y="35073"/>
                      <a:pt x="3800" y="35101"/>
                    </a:cubicBezTo>
                    <a:cubicBezTo>
                      <a:pt x="3344" y="35436"/>
                      <a:pt x="4013" y="36591"/>
                      <a:pt x="4621" y="36804"/>
                    </a:cubicBezTo>
                    <a:cubicBezTo>
                      <a:pt x="4510" y="36820"/>
                      <a:pt x="4356" y="36826"/>
                      <a:pt x="4173" y="36826"/>
                    </a:cubicBezTo>
                    <a:cubicBezTo>
                      <a:pt x="3607" y="36826"/>
                      <a:pt x="2762" y="36768"/>
                      <a:pt x="2017" y="36768"/>
                    </a:cubicBezTo>
                    <a:cubicBezTo>
                      <a:pt x="1162" y="36768"/>
                      <a:pt x="441" y="36844"/>
                      <a:pt x="426" y="37168"/>
                    </a:cubicBezTo>
                    <a:cubicBezTo>
                      <a:pt x="426" y="37685"/>
                      <a:pt x="2980" y="37776"/>
                      <a:pt x="2980" y="37776"/>
                    </a:cubicBezTo>
                    <a:cubicBezTo>
                      <a:pt x="2980" y="37776"/>
                      <a:pt x="1" y="37989"/>
                      <a:pt x="122" y="38688"/>
                    </a:cubicBezTo>
                    <a:cubicBezTo>
                      <a:pt x="166" y="38925"/>
                      <a:pt x="565" y="39002"/>
                      <a:pt x="1062" y="39002"/>
                    </a:cubicBezTo>
                    <a:cubicBezTo>
                      <a:pt x="1965" y="39002"/>
                      <a:pt x="3192" y="38749"/>
                      <a:pt x="3192" y="38749"/>
                    </a:cubicBezTo>
                    <a:lnTo>
                      <a:pt x="3192" y="38749"/>
                    </a:lnTo>
                    <a:cubicBezTo>
                      <a:pt x="3192" y="38749"/>
                      <a:pt x="700" y="39387"/>
                      <a:pt x="882" y="39934"/>
                    </a:cubicBezTo>
                    <a:cubicBezTo>
                      <a:pt x="922" y="40039"/>
                      <a:pt x="1071" y="40081"/>
                      <a:pt x="1280" y="40081"/>
                    </a:cubicBezTo>
                    <a:cubicBezTo>
                      <a:pt x="2038" y="40081"/>
                      <a:pt x="3587" y="39539"/>
                      <a:pt x="3588" y="39539"/>
                    </a:cubicBezTo>
                    <a:lnTo>
                      <a:pt x="3588" y="39539"/>
                    </a:lnTo>
                    <a:cubicBezTo>
                      <a:pt x="3587" y="39539"/>
                      <a:pt x="1673" y="40542"/>
                      <a:pt x="1794" y="40846"/>
                    </a:cubicBezTo>
                    <a:cubicBezTo>
                      <a:pt x="1823" y="40911"/>
                      <a:pt x="1915" y="40940"/>
                      <a:pt x="2052" y="40940"/>
                    </a:cubicBezTo>
                    <a:cubicBezTo>
                      <a:pt x="2497" y="40940"/>
                      <a:pt x="3407" y="40633"/>
                      <a:pt x="4104" y="40238"/>
                    </a:cubicBezTo>
                    <a:cubicBezTo>
                      <a:pt x="4313" y="40269"/>
                      <a:pt x="4515" y="40282"/>
                      <a:pt x="4710" y="40282"/>
                    </a:cubicBezTo>
                    <a:cubicBezTo>
                      <a:pt x="5479" y="40282"/>
                      <a:pt x="6124" y="40074"/>
                      <a:pt x="6536" y="39904"/>
                    </a:cubicBezTo>
                    <a:cubicBezTo>
                      <a:pt x="6658" y="40238"/>
                      <a:pt x="6779" y="40421"/>
                      <a:pt x="6779" y="40421"/>
                    </a:cubicBezTo>
                    <a:cubicBezTo>
                      <a:pt x="6779" y="40421"/>
                      <a:pt x="16719" y="39357"/>
                      <a:pt x="20670" y="38870"/>
                    </a:cubicBezTo>
                    <a:lnTo>
                      <a:pt x="20670" y="38870"/>
                    </a:lnTo>
                    <a:cubicBezTo>
                      <a:pt x="20123" y="40755"/>
                      <a:pt x="19606" y="42518"/>
                      <a:pt x="19545" y="42792"/>
                    </a:cubicBezTo>
                    <a:cubicBezTo>
                      <a:pt x="17296" y="50269"/>
                      <a:pt x="12281" y="72184"/>
                      <a:pt x="13436" y="75953"/>
                    </a:cubicBezTo>
                    <a:cubicBezTo>
                      <a:pt x="14560" y="79722"/>
                      <a:pt x="20366" y="85832"/>
                      <a:pt x="20366" y="85832"/>
                    </a:cubicBezTo>
                    <a:lnTo>
                      <a:pt x="19424" y="92823"/>
                    </a:lnTo>
                    <a:cubicBezTo>
                      <a:pt x="19697" y="92944"/>
                      <a:pt x="19971" y="93035"/>
                      <a:pt x="20275" y="93127"/>
                    </a:cubicBezTo>
                    <a:cubicBezTo>
                      <a:pt x="19454" y="103613"/>
                      <a:pt x="18968" y="111425"/>
                      <a:pt x="18968" y="111425"/>
                    </a:cubicBezTo>
                    <a:cubicBezTo>
                      <a:pt x="18968" y="111425"/>
                      <a:pt x="18694" y="111637"/>
                      <a:pt x="18177" y="111881"/>
                    </a:cubicBezTo>
                    <a:cubicBezTo>
                      <a:pt x="18056" y="111820"/>
                      <a:pt x="17995" y="111729"/>
                      <a:pt x="17874" y="111668"/>
                    </a:cubicBezTo>
                    <a:cubicBezTo>
                      <a:pt x="17843" y="111637"/>
                      <a:pt x="17782" y="111577"/>
                      <a:pt x="17722" y="111546"/>
                    </a:cubicBezTo>
                    <a:cubicBezTo>
                      <a:pt x="17630" y="111516"/>
                      <a:pt x="17600" y="111486"/>
                      <a:pt x="17478" y="111486"/>
                    </a:cubicBezTo>
                    <a:cubicBezTo>
                      <a:pt x="17418" y="111486"/>
                      <a:pt x="17326" y="111516"/>
                      <a:pt x="17266" y="111546"/>
                    </a:cubicBezTo>
                    <a:cubicBezTo>
                      <a:pt x="17235" y="111577"/>
                      <a:pt x="17174" y="111698"/>
                      <a:pt x="17174" y="111789"/>
                    </a:cubicBezTo>
                    <a:cubicBezTo>
                      <a:pt x="17174" y="111850"/>
                      <a:pt x="17235" y="111941"/>
                      <a:pt x="17266" y="112002"/>
                    </a:cubicBezTo>
                    <a:cubicBezTo>
                      <a:pt x="17326" y="112093"/>
                      <a:pt x="17418" y="112124"/>
                      <a:pt x="17478" y="112185"/>
                    </a:cubicBezTo>
                    <a:cubicBezTo>
                      <a:pt x="17296" y="112276"/>
                      <a:pt x="17083" y="112337"/>
                      <a:pt x="16810" y="112458"/>
                    </a:cubicBezTo>
                    <a:cubicBezTo>
                      <a:pt x="16688" y="112337"/>
                      <a:pt x="16567" y="112245"/>
                      <a:pt x="16506" y="112124"/>
                    </a:cubicBezTo>
                    <a:cubicBezTo>
                      <a:pt x="16445" y="112063"/>
                      <a:pt x="16369" y="112033"/>
                      <a:pt x="16293" y="112033"/>
                    </a:cubicBezTo>
                    <a:cubicBezTo>
                      <a:pt x="16217" y="112033"/>
                      <a:pt x="16141" y="112063"/>
                      <a:pt x="16080" y="112124"/>
                    </a:cubicBezTo>
                    <a:cubicBezTo>
                      <a:pt x="16050" y="112154"/>
                      <a:pt x="16019" y="112276"/>
                      <a:pt x="16019" y="112337"/>
                    </a:cubicBezTo>
                    <a:cubicBezTo>
                      <a:pt x="16019" y="112428"/>
                      <a:pt x="16050" y="112489"/>
                      <a:pt x="16080" y="112580"/>
                    </a:cubicBezTo>
                    <a:lnTo>
                      <a:pt x="16202" y="112701"/>
                    </a:lnTo>
                    <a:cubicBezTo>
                      <a:pt x="16050" y="112732"/>
                      <a:pt x="15867" y="112793"/>
                      <a:pt x="15655" y="112853"/>
                    </a:cubicBezTo>
                    <a:lnTo>
                      <a:pt x="15442" y="112549"/>
                    </a:lnTo>
                    <a:cubicBezTo>
                      <a:pt x="15411" y="112458"/>
                      <a:pt x="15290" y="112458"/>
                      <a:pt x="15199" y="112458"/>
                    </a:cubicBezTo>
                    <a:cubicBezTo>
                      <a:pt x="15138" y="112458"/>
                      <a:pt x="15047" y="112489"/>
                      <a:pt x="14986" y="112549"/>
                    </a:cubicBezTo>
                    <a:cubicBezTo>
                      <a:pt x="14956" y="112580"/>
                      <a:pt x="14895" y="112701"/>
                      <a:pt x="14895" y="112762"/>
                    </a:cubicBezTo>
                    <a:cubicBezTo>
                      <a:pt x="14895" y="112853"/>
                      <a:pt x="14956" y="112914"/>
                      <a:pt x="14986" y="113005"/>
                    </a:cubicBezTo>
                    <a:lnTo>
                      <a:pt x="15016" y="113036"/>
                    </a:lnTo>
                    <a:cubicBezTo>
                      <a:pt x="14804" y="113066"/>
                      <a:pt x="14560" y="113096"/>
                      <a:pt x="14287" y="113188"/>
                    </a:cubicBezTo>
                    <a:cubicBezTo>
                      <a:pt x="14256" y="113096"/>
                      <a:pt x="14226" y="113066"/>
                      <a:pt x="14196" y="113005"/>
                    </a:cubicBezTo>
                    <a:cubicBezTo>
                      <a:pt x="14134" y="112902"/>
                      <a:pt x="14030" y="112841"/>
                      <a:pt x="13922" y="112841"/>
                    </a:cubicBezTo>
                    <a:cubicBezTo>
                      <a:pt x="13871" y="112841"/>
                      <a:pt x="13819" y="112854"/>
                      <a:pt x="13770" y="112884"/>
                    </a:cubicBezTo>
                    <a:cubicBezTo>
                      <a:pt x="13618" y="112945"/>
                      <a:pt x="13588" y="113157"/>
                      <a:pt x="13649" y="113309"/>
                    </a:cubicBezTo>
                    <a:cubicBezTo>
                      <a:pt x="13223" y="113370"/>
                      <a:pt x="12767" y="113400"/>
                      <a:pt x="12281" y="113461"/>
                    </a:cubicBezTo>
                    <a:lnTo>
                      <a:pt x="12098" y="113461"/>
                    </a:lnTo>
                    <a:cubicBezTo>
                      <a:pt x="11916" y="113461"/>
                      <a:pt x="11703" y="113492"/>
                      <a:pt x="11521" y="113522"/>
                    </a:cubicBezTo>
                    <a:cubicBezTo>
                      <a:pt x="11399" y="113522"/>
                      <a:pt x="11308" y="113552"/>
                      <a:pt x="11186" y="113552"/>
                    </a:cubicBezTo>
                    <a:cubicBezTo>
                      <a:pt x="8907" y="113978"/>
                      <a:pt x="8208" y="115285"/>
                      <a:pt x="8025" y="116227"/>
                    </a:cubicBezTo>
                    <a:cubicBezTo>
                      <a:pt x="8025" y="116258"/>
                      <a:pt x="8025" y="116288"/>
                      <a:pt x="7995" y="116349"/>
                    </a:cubicBezTo>
                    <a:lnTo>
                      <a:pt x="7995" y="116410"/>
                    </a:lnTo>
                    <a:cubicBezTo>
                      <a:pt x="7965" y="116562"/>
                      <a:pt x="7965" y="116683"/>
                      <a:pt x="7965" y="116805"/>
                    </a:cubicBezTo>
                    <a:lnTo>
                      <a:pt x="7965" y="117139"/>
                    </a:lnTo>
                    <a:lnTo>
                      <a:pt x="7965" y="117169"/>
                    </a:lnTo>
                    <a:lnTo>
                      <a:pt x="7965" y="117261"/>
                    </a:lnTo>
                    <a:lnTo>
                      <a:pt x="24713" y="117321"/>
                    </a:lnTo>
                    <a:lnTo>
                      <a:pt x="24713" y="117200"/>
                    </a:lnTo>
                    <a:cubicBezTo>
                      <a:pt x="24713" y="117139"/>
                      <a:pt x="24743" y="117048"/>
                      <a:pt x="24743" y="116987"/>
                    </a:cubicBezTo>
                    <a:cubicBezTo>
                      <a:pt x="24743" y="116957"/>
                      <a:pt x="24743" y="116896"/>
                      <a:pt x="24773" y="116866"/>
                    </a:cubicBezTo>
                    <a:cubicBezTo>
                      <a:pt x="24773" y="116805"/>
                      <a:pt x="24834" y="116714"/>
                      <a:pt x="24834" y="116653"/>
                    </a:cubicBezTo>
                    <a:lnTo>
                      <a:pt x="24834" y="116501"/>
                    </a:lnTo>
                    <a:lnTo>
                      <a:pt x="24834" y="116410"/>
                    </a:lnTo>
                    <a:lnTo>
                      <a:pt x="24834" y="116288"/>
                    </a:lnTo>
                    <a:cubicBezTo>
                      <a:pt x="24865" y="115802"/>
                      <a:pt x="24895" y="115346"/>
                      <a:pt x="24865" y="114920"/>
                    </a:cubicBezTo>
                    <a:cubicBezTo>
                      <a:pt x="24865" y="114525"/>
                      <a:pt x="24773" y="114130"/>
                      <a:pt x="24743" y="113796"/>
                    </a:cubicBezTo>
                    <a:lnTo>
                      <a:pt x="24743" y="113765"/>
                    </a:lnTo>
                    <a:lnTo>
                      <a:pt x="24743" y="113674"/>
                    </a:lnTo>
                    <a:cubicBezTo>
                      <a:pt x="24743" y="113613"/>
                      <a:pt x="24713" y="113522"/>
                      <a:pt x="24713" y="113461"/>
                    </a:cubicBezTo>
                    <a:cubicBezTo>
                      <a:pt x="24713" y="113400"/>
                      <a:pt x="24713" y="113370"/>
                      <a:pt x="24682" y="113340"/>
                    </a:cubicBezTo>
                    <a:lnTo>
                      <a:pt x="24561" y="112884"/>
                    </a:lnTo>
                    <a:cubicBezTo>
                      <a:pt x="24530" y="112762"/>
                      <a:pt x="24469" y="112610"/>
                      <a:pt x="24439" y="112549"/>
                    </a:cubicBezTo>
                    <a:cubicBezTo>
                      <a:pt x="24439" y="112489"/>
                      <a:pt x="24409" y="112458"/>
                      <a:pt x="24409" y="112428"/>
                    </a:cubicBezTo>
                    <a:cubicBezTo>
                      <a:pt x="24226" y="111850"/>
                      <a:pt x="24013" y="111546"/>
                      <a:pt x="24013" y="111546"/>
                    </a:cubicBezTo>
                    <a:cubicBezTo>
                      <a:pt x="24773" y="105741"/>
                      <a:pt x="25928" y="99844"/>
                      <a:pt x="27175" y="94038"/>
                    </a:cubicBezTo>
                    <a:lnTo>
                      <a:pt x="27631" y="94038"/>
                    </a:lnTo>
                    <a:lnTo>
                      <a:pt x="27631" y="93613"/>
                    </a:lnTo>
                    <a:lnTo>
                      <a:pt x="27935" y="94038"/>
                    </a:lnTo>
                    <a:cubicBezTo>
                      <a:pt x="28026" y="93978"/>
                      <a:pt x="28056" y="93947"/>
                      <a:pt x="28117" y="93917"/>
                    </a:cubicBezTo>
                    <a:cubicBezTo>
                      <a:pt x="33831" y="99996"/>
                      <a:pt x="39029" y="105224"/>
                      <a:pt x="39029" y="105224"/>
                    </a:cubicBezTo>
                    <a:cubicBezTo>
                      <a:pt x="39029" y="105224"/>
                      <a:pt x="38999" y="105589"/>
                      <a:pt x="38847" y="106136"/>
                    </a:cubicBezTo>
                    <a:cubicBezTo>
                      <a:pt x="38725" y="106197"/>
                      <a:pt x="38603" y="106197"/>
                      <a:pt x="38451" y="106227"/>
                    </a:cubicBezTo>
                    <a:cubicBezTo>
                      <a:pt x="38391" y="106227"/>
                      <a:pt x="38360" y="106257"/>
                      <a:pt x="38269" y="106257"/>
                    </a:cubicBezTo>
                    <a:cubicBezTo>
                      <a:pt x="38208" y="106257"/>
                      <a:pt x="38117" y="106318"/>
                      <a:pt x="38087" y="106379"/>
                    </a:cubicBezTo>
                    <a:cubicBezTo>
                      <a:pt x="38056" y="106440"/>
                      <a:pt x="37995" y="106531"/>
                      <a:pt x="37995" y="106622"/>
                    </a:cubicBezTo>
                    <a:cubicBezTo>
                      <a:pt x="37995" y="106683"/>
                      <a:pt x="38056" y="106744"/>
                      <a:pt x="38117" y="106805"/>
                    </a:cubicBezTo>
                    <a:cubicBezTo>
                      <a:pt x="38147" y="106835"/>
                      <a:pt x="38269" y="106865"/>
                      <a:pt x="38360" y="106865"/>
                    </a:cubicBezTo>
                    <a:cubicBezTo>
                      <a:pt x="38451" y="106865"/>
                      <a:pt x="38543" y="106835"/>
                      <a:pt x="38664" y="106805"/>
                    </a:cubicBezTo>
                    <a:lnTo>
                      <a:pt x="38664" y="106805"/>
                    </a:lnTo>
                    <a:cubicBezTo>
                      <a:pt x="38573" y="107017"/>
                      <a:pt x="38512" y="107261"/>
                      <a:pt x="38391" y="107473"/>
                    </a:cubicBezTo>
                    <a:cubicBezTo>
                      <a:pt x="38239" y="107473"/>
                      <a:pt x="38087" y="107534"/>
                      <a:pt x="37935" y="107534"/>
                    </a:cubicBezTo>
                    <a:cubicBezTo>
                      <a:pt x="37783" y="107534"/>
                      <a:pt x="37661" y="107686"/>
                      <a:pt x="37661" y="107838"/>
                    </a:cubicBezTo>
                    <a:cubicBezTo>
                      <a:pt x="37661" y="107899"/>
                      <a:pt x="37692" y="107990"/>
                      <a:pt x="37783" y="108020"/>
                    </a:cubicBezTo>
                    <a:cubicBezTo>
                      <a:pt x="37844" y="108051"/>
                      <a:pt x="37935" y="108081"/>
                      <a:pt x="37995" y="108081"/>
                    </a:cubicBezTo>
                    <a:lnTo>
                      <a:pt x="38147" y="108081"/>
                    </a:lnTo>
                    <a:cubicBezTo>
                      <a:pt x="38087" y="108233"/>
                      <a:pt x="37995" y="108446"/>
                      <a:pt x="37935" y="108598"/>
                    </a:cubicBezTo>
                    <a:lnTo>
                      <a:pt x="37540" y="108537"/>
                    </a:lnTo>
                    <a:cubicBezTo>
                      <a:pt x="37479" y="108537"/>
                      <a:pt x="37388" y="108598"/>
                      <a:pt x="37357" y="108659"/>
                    </a:cubicBezTo>
                    <a:cubicBezTo>
                      <a:pt x="37327" y="108750"/>
                      <a:pt x="37296" y="108811"/>
                      <a:pt x="37296" y="108902"/>
                    </a:cubicBezTo>
                    <a:cubicBezTo>
                      <a:pt x="37296" y="108963"/>
                      <a:pt x="37327" y="109054"/>
                      <a:pt x="37388" y="109084"/>
                    </a:cubicBezTo>
                    <a:cubicBezTo>
                      <a:pt x="37479" y="109145"/>
                      <a:pt x="37540" y="109145"/>
                      <a:pt x="37631" y="109145"/>
                    </a:cubicBezTo>
                    <a:lnTo>
                      <a:pt x="37661" y="109145"/>
                    </a:lnTo>
                    <a:cubicBezTo>
                      <a:pt x="37540" y="109358"/>
                      <a:pt x="37448" y="109571"/>
                      <a:pt x="37327" y="109753"/>
                    </a:cubicBezTo>
                    <a:cubicBezTo>
                      <a:pt x="37236" y="109753"/>
                      <a:pt x="37175" y="109723"/>
                      <a:pt x="37084" y="109723"/>
                    </a:cubicBezTo>
                    <a:cubicBezTo>
                      <a:pt x="37068" y="109719"/>
                      <a:pt x="37052" y="109718"/>
                      <a:pt x="37036" y="109718"/>
                    </a:cubicBezTo>
                    <a:cubicBezTo>
                      <a:pt x="36901" y="109718"/>
                      <a:pt x="36776" y="109830"/>
                      <a:pt x="36749" y="109966"/>
                    </a:cubicBezTo>
                    <a:cubicBezTo>
                      <a:pt x="36719" y="110118"/>
                      <a:pt x="36840" y="110270"/>
                      <a:pt x="36992" y="110300"/>
                    </a:cubicBezTo>
                    <a:cubicBezTo>
                      <a:pt x="36749" y="110634"/>
                      <a:pt x="36476" y="111030"/>
                      <a:pt x="36233" y="111394"/>
                    </a:cubicBezTo>
                    <a:cubicBezTo>
                      <a:pt x="36172" y="111425"/>
                      <a:pt x="36141" y="111516"/>
                      <a:pt x="36111" y="111546"/>
                    </a:cubicBezTo>
                    <a:cubicBezTo>
                      <a:pt x="35989" y="111698"/>
                      <a:pt x="35868" y="111850"/>
                      <a:pt x="35807" y="112002"/>
                    </a:cubicBezTo>
                    <a:cubicBezTo>
                      <a:pt x="35716" y="112124"/>
                      <a:pt x="35655" y="112185"/>
                      <a:pt x="35625" y="112306"/>
                    </a:cubicBezTo>
                    <a:cubicBezTo>
                      <a:pt x="34439" y="114312"/>
                      <a:pt x="34956" y="115680"/>
                      <a:pt x="35533" y="116440"/>
                    </a:cubicBezTo>
                    <a:cubicBezTo>
                      <a:pt x="35533" y="116501"/>
                      <a:pt x="35564" y="116531"/>
                      <a:pt x="35625" y="116531"/>
                    </a:cubicBezTo>
                    <a:lnTo>
                      <a:pt x="35685" y="116592"/>
                    </a:lnTo>
                    <a:cubicBezTo>
                      <a:pt x="35777" y="116714"/>
                      <a:pt x="35868" y="116774"/>
                      <a:pt x="35959" y="116866"/>
                    </a:cubicBezTo>
                    <a:cubicBezTo>
                      <a:pt x="36081" y="116987"/>
                      <a:pt x="36172" y="117048"/>
                      <a:pt x="36263" y="117078"/>
                    </a:cubicBezTo>
                    <a:lnTo>
                      <a:pt x="36293" y="117139"/>
                    </a:lnTo>
                    <a:lnTo>
                      <a:pt x="47327" y="104525"/>
                    </a:lnTo>
                    <a:lnTo>
                      <a:pt x="47327" y="104403"/>
                    </a:lnTo>
                    <a:cubicBezTo>
                      <a:pt x="47236" y="104343"/>
                      <a:pt x="47205" y="104251"/>
                      <a:pt x="47175" y="104221"/>
                    </a:cubicBezTo>
                    <a:lnTo>
                      <a:pt x="47084" y="104130"/>
                    </a:lnTo>
                    <a:cubicBezTo>
                      <a:pt x="47053" y="104069"/>
                      <a:pt x="46962" y="104039"/>
                      <a:pt x="46932" y="103947"/>
                    </a:cubicBezTo>
                    <a:lnTo>
                      <a:pt x="46810" y="103826"/>
                    </a:lnTo>
                    <a:lnTo>
                      <a:pt x="46749" y="103765"/>
                    </a:lnTo>
                    <a:lnTo>
                      <a:pt x="46658" y="103674"/>
                    </a:lnTo>
                    <a:cubicBezTo>
                      <a:pt x="46324" y="103340"/>
                      <a:pt x="45990" y="103036"/>
                      <a:pt x="45686" y="102762"/>
                    </a:cubicBezTo>
                    <a:cubicBezTo>
                      <a:pt x="45382" y="102519"/>
                      <a:pt x="45017" y="102306"/>
                      <a:pt x="44713" y="102124"/>
                    </a:cubicBezTo>
                    <a:lnTo>
                      <a:pt x="44683" y="102124"/>
                    </a:lnTo>
                    <a:lnTo>
                      <a:pt x="44652" y="102093"/>
                    </a:lnTo>
                    <a:cubicBezTo>
                      <a:pt x="44561" y="102063"/>
                      <a:pt x="44531" y="102002"/>
                      <a:pt x="44470" y="101972"/>
                    </a:cubicBezTo>
                    <a:cubicBezTo>
                      <a:pt x="44409" y="101972"/>
                      <a:pt x="44379" y="101941"/>
                      <a:pt x="44379" y="101941"/>
                    </a:cubicBezTo>
                    <a:cubicBezTo>
                      <a:pt x="44227" y="101850"/>
                      <a:pt x="44075" y="101789"/>
                      <a:pt x="43953" y="101759"/>
                    </a:cubicBezTo>
                    <a:cubicBezTo>
                      <a:pt x="43862" y="101698"/>
                      <a:pt x="43740" y="101637"/>
                      <a:pt x="43619" y="101607"/>
                    </a:cubicBezTo>
                    <a:cubicBezTo>
                      <a:pt x="43588" y="101607"/>
                      <a:pt x="43558" y="101546"/>
                      <a:pt x="43497" y="101546"/>
                    </a:cubicBezTo>
                    <a:cubicBezTo>
                      <a:pt x="42950" y="101333"/>
                      <a:pt x="42585" y="101303"/>
                      <a:pt x="42585" y="101303"/>
                    </a:cubicBezTo>
                    <a:lnTo>
                      <a:pt x="34287" y="89054"/>
                    </a:lnTo>
                    <a:cubicBezTo>
                      <a:pt x="34470" y="88871"/>
                      <a:pt x="34530" y="88750"/>
                      <a:pt x="34530" y="88750"/>
                    </a:cubicBezTo>
                    <a:lnTo>
                      <a:pt x="30397" y="82640"/>
                    </a:lnTo>
                    <a:cubicBezTo>
                      <a:pt x="33163" y="72640"/>
                      <a:pt x="38755" y="54099"/>
                      <a:pt x="37144" y="44250"/>
                    </a:cubicBezTo>
                    <a:lnTo>
                      <a:pt x="37144" y="44250"/>
                    </a:lnTo>
                    <a:cubicBezTo>
                      <a:pt x="37321" y="44317"/>
                      <a:pt x="37688" y="44430"/>
                      <a:pt x="38085" y="44430"/>
                    </a:cubicBezTo>
                    <a:cubicBezTo>
                      <a:pt x="38236" y="44430"/>
                      <a:pt x="38392" y="44414"/>
                      <a:pt x="38543" y="44372"/>
                    </a:cubicBezTo>
                    <a:cubicBezTo>
                      <a:pt x="38877" y="44250"/>
                      <a:pt x="39211" y="43886"/>
                      <a:pt x="39454" y="43460"/>
                    </a:cubicBezTo>
                    <a:cubicBezTo>
                      <a:pt x="39758" y="43582"/>
                      <a:pt x="39941" y="43612"/>
                      <a:pt x="39941" y="43612"/>
                    </a:cubicBezTo>
                    <a:cubicBezTo>
                      <a:pt x="39941" y="43612"/>
                      <a:pt x="45686" y="35193"/>
                      <a:pt x="46263" y="34281"/>
                    </a:cubicBezTo>
                    <a:cubicBezTo>
                      <a:pt x="47692" y="32031"/>
                      <a:pt x="47388" y="29813"/>
                      <a:pt x="45746" y="28354"/>
                    </a:cubicBezTo>
                    <a:cubicBezTo>
                      <a:pt x="44500" y="27199"/>
                      <a:pt x="39910" y="22974"/>
                      <a:pt x="37357" y="21150"/>
                    </a:cubicBezTo>
                    <a:cubicBezTo>
                      <a:pt x="38664" y="19387"/>
                      <a:pt x="39303" y="17168"/>
                      <a:pt x="38907" y="15040"/>
                    </a:cubicBezTo>
                    <a:cubicBezTo>
                      <a:pt x="38603" y="13186"/>
                      <a:pt x="37600" y="11514"/>
                      <a:pt x="37023" y="9721"/>
                    </a:cubicBezTo>
                    <a:cubicBezTo>
                      <a:pt x="36415" y="7867"/>
                      <a:pt x="36840" y="5800"/>
                      <a:pt x="36111" y="4037"/>
                    </a:cubicBezTo>
                    <a:cubicBezTo>
                      <a:pt x="34987" y="1226"/>
                      <a:pt x="31964" y="1"/>
                      <a:pt x="2908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55"/>
              <p:cNvSpPr/>
              <p:nvPr/>
            </p:nvSpPr>
            <p:spPr>
              <a:xfrm>
                <a:off x="12456850" y="3661025"/>
                <a:ext cx="744725" cy="660375"/>
              </a:xfrm>
              <a:custGeom>
                <a:avLst/>
                <a:gdLst/>
                <a:ahLst/>
                <a:cxnLst/>
                <a:rect l="l" t="t" r="r" b="b"/>
                <a:pathLst>
                  <a:path w="29789" h="26415" extrusionOk="0">
                    <a:moveTo>
                      <a:pt x="14894" y="1"/>
                    </a:moveTo>
                    <a:cubicBezTo>
                      <a:pt x="6688" y="1"/>
                      <a:pt x="1" y="5168"/>
                      <a:pt x="1" y="11551"/>
                    </a:cubicBezTo>
                    <a:cubicBezTo>
                      <a:pt x="1" y="15867"/>
                      <a:pt x="3131" y="19667"/>
                      <a:pt x="7691" y="21642"/>
                    </a:cubicBezTo>
                    <a:cubicBezTo>
                      <a:pt x="6809" y="23557"/>
                      <a:pt x="5472" y="25229"/>
                      <a:pt x="3466" y="26080"/>
                    </a:cubicBezTo>
                    <a:cubicBezTo>
                      <a:pt x="3283" y="26171"/>
                      <a:pt x="3375" y="26414"/>
                      <a:pt x="3587" y="26414"/>
                    </a:cubicBezTo>
                    <a:cubicBezTo>
                      <a:pt x="6171" y="26414"/>
                      <a:pt x="8694" y="25259"/>
                      <a:pt x="10487" y="23345"/>
                    </a:cubicBezTo>
                    <a:lnTo>
                      <a:pt x="11065" y="22676"/>
                    </a:lnTo>
                    <a:cubicBezTo>
                      <a:pt x="12280" y="22949"/>
                      <a:pt x="13587" y="23041"/>
                      <a:pt x="14894" y="23041"/>
                    </a:cubicBezTo>
                    <a:cubicBezTo>
                      <a:pt x="23101" y="23041"/>
                      <a:pt x="29788" y="17873"/>
                      <a:pt x="29788" y="11490"/>
                    </a:cubicBezTo>
                    <a:cubicBezTo>
                      <a:pt x="29758" y="5168"/>
                      <a:pt x="23101" y="1"/>
                      <a:pt x="148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1" name="Google Shape;1291;p55"/>
            <p:cNvGrpSpPr/>
            <p:nvPr/>
          </p:nvGrpSpPr>
          <p:grpSpPr>
            <a:xfrm>
              <a:off x="6265478" y="1927936"/>
              <a:ext cx="2456952" cy="5046339"/>
              <a:chOff x="3065875" y="1014750"/>
              <a:chExt cx="1677100" cy="3444600"/>
            </a:xfrm>
          </p:grpSpPr>
          <p:sp>
            <p:nvSpPr>
              <p:cNvPr id="1292" name="Google Shape;1292;p55"/>
              <p:cNvSpPr/>
              <p:nvPr/>
            </p:nvSpPr>
            <p:spPr>
              <a:xfrm>
                <a:off x="3267225" y="4314200"/>
                <a:ext cx="423300" cy="144400"/>
              </a:xfrm>
              <a:custGeom>
                <a:avLst/>
                <a:gdLst/>
                <a:ahLst/>
                <a:cxnLst/>
                <a:rect l="l" t="t" r="r" b="b"/>
                <a:pathLst>
                  <a:path w="16932" h="5776" extrusionOk="0">
                    <a:moveTo>
                      <a:pt x="10974" y="0"/>
                    </a:moveTo>
                    <a:cubicBezTo>
                      <a:pt x="10974" y="0"/>
                      <a:pt x="10700" y="183"/>
                      <a:pt x="10183" y="456"/>
                    </a:cubicBezTo>
                    <a:cubicBezTo>
                      <a:pt x="10031" y="547"/>
                      <a:pt x="9788" y="608"/>
                      <a:pt x="9576" y="730"/>
                    </a:cubicBezTo>
                    <a:cubicBezTo>
                      <a:pt x="9393" y="791"/>
                      <a:pt x="9150" y="912"/>
                      <a:pt x="8876" y="1003"/>
                    </a:cubicBezTo>
                    <a:cubicBezTo>
                      <a:pt x="8694" y="1034"/>
                      <a:pt x="8481" y="1095"/>
                      <a:pt x="8238" y="1186"/>
                    </a:cubicBezTo>
                    <a:cubicBezTo>
                      <a:pt x="8086" y="1216"/>
                      <a:pt x="7904" y="1307"/>
                      <a:pt x="7721" y="1338"/>
                    </a:cubicBezTo>
                    <a:cubicBezTo>
                      <a:pt x="7478" y="1368"/>
                      <a:pt x="7296" y="1459"/>
                      <a:pt x="7053" y="1490"/>
                    </a:cubicBezTo>
                    <a:cubicBezTo>
                      <a:pt x="6840" y="1551"/>
                      <a:pt x="6566" y="1611"/>
                      <a:pt x="6354" y="1642"/>
                    </a:cubicBezTo>
                    <a:cubicBezTo>
                      <a:pt x="6110" y="1672"/>
                      <a:pt x="5928" y="1702"/>
                      <a:pt x="5685" y="1763"/>
                    </a:cubicBezTo>
                    <a:cubicBezTo>
                      <a:pt x="5259" y="1824"/>
                      <a:pt x="4803" y="1854"/>
                      <a:pt x="4317" y="1915"/>
                    </a:cubicBezTo>
                    <a:lnTo>
                      <a:pt x="4135" y="1915"/>
                    </a:lnTo>
                    <a:cubicBezTo>
                      <a:pt x="3892" y="1946"/>
                      <a:pt x="3740" y="1946"/>
                      <a:pt x="3557" y="1976"/>
                    </a:cubicBezTo>
                    <a:cubicBezTo>
                      <a:pt x="3436" y="1976"/>
                      <a:pt x="3344" y="1976"/>
                      <a:pt x="3223" y="2006"/>
                    </a:cubicBezTo>
                    <a:cubicBezTo>
                      <a:pt x="943" y="2432"/>
                      <a:pt x="274" y="3739"/>
                      <a:pt x="62" y="4681"/>
                    </a:cubicBezTo>
                    <a:cubicBezTo>
                      <a:pt x="31" y="4712"/>
                      <a:pt x="31" y="4742"/>
                      <a:pt x="31" y="4803"/>
                    </a:cubicBezTo>
                    <a:cubicBezTo>
                      <a:pt x="1" y="4955"/>
                      <a:pt x="1" y="5107"/>
                      <a:pt x="1" y="5259"/>
                    </a:cubicBezTo>
                    <a:lnTo>
                      <a:pt x="1" y="5624"/>
                    </a:lnTo>
                    <a:lnTo>
                      <a:pt x="1" y="5715"/>
                    </a:lnTo>
                    <a:lnTo>
                      <a:pt x="16749" y="5775"/>
                    </a:lnTo>
                    <a:lnTo>
                      <a:pt x="16749" y="5654"/>
                    </a:lnTo>
                    <a:cubicBezTo>
                      <a:pt x="16749" y="5593"/>
                      <a:pt x="16779" y="5502"/>
                      <a:pt x="16779" y="5441"/>
                    </a:cubicBezTo>
                    <a:cubicBezTo>
                      <a:pt x="16840" y="5411"/>
                      <a:pt x="16840" y="5350"/>
                      <a:pt x="16840" y="5320"/>
                    </a:cubicBezTo>
                    <a:cubicBezTo>
                      <a:pt x="16840" y="5259"/>
                      <a:pt x="16871" y="5168"/>
                      <a:pt x="16871" y="5107"/>
                    </a:cubicBezTo>
                    <a:cubicBezTo>
                      <a:pt x="16901" y="5016"/>
                      <a:pt x="16901" y="4955"/>
                      <a:pt x="16901" y="4864"/>
                    </a:cubicBezTo>
                    <a:lnTo>
                      <a:pt x="16901" y="4742"/>
                    </a:lnTo>
                    <a:cubicBezTo>
                      <a:pt x="16931" y="4256"/>
                      <a:pt x="16931" y="3800"/>
                      <a:pt x="16931" y="3374"/>
                    </a:cubicBezTo>
                    <a:cubicBezTo>
                      <a:pt x="16931" y="2979"/>
                      <a:pt x="16901" y="2584"/>
                      <a:pt x="16840" y="2250"/>
                    </a:cubicBezTo>
                    <a:lnTo>
                      <a:pt x="16840" y="2219"/>
                    </a:lnTo>
                    <a:lnTo>
                      <a:pt x="16840" y="2128"/>
                    </a:lnTo>
                    <a:cubicBezTo>
                      <a:pt x="16840" y="2067"/>
                      <a:pt x="16779" y="1976"/>
                      <a:pt x="16779" y="1915"/>
                    </a:cubicBezTo>
                    <a:cubicBezTo>
                      <a:pt x="16749" y="1854"/>
                      <a:pt x="16749" y="1824"/>
                      <a:pt x="16749" y="1794"/>
                    </a:cubicBezTo>
                    <a:lnTo>
                      <a:pt x="16627" y="1338"/>
                    </a:lnTo>
                    <a:lnTo>
                      <a:pt x="16536" y="1003"/>
                    </a:lnTo>
                    <a:cubicBezTo>
                      <a:pt x="16536" y="943"/>
                      <a:pt x="16475" y="912"/>
                      <a:pt x="16475" y="882"/>
                    </a:cubicBezTo>
                    <a:cubicBezTo>
                      <a:pt x="16293" y="304"/>
                      <a:pt x="16111" y="0"/>
                      <a:pt x="16111" y="0"/>
                    </a:cubicBezTo>
                    <a:cubicBezTo>
                      <a:pt x="15288" y="188"/>
                      <a:pt x="14454" y="250"/>
                      <a:pt x="13704" y="250"/>
                    </a:cubicBezTo>
                    <a:cubicBezTo>
                      <a:pt x="12265" y="250"/>
                      <a:pt x="11134" y="20"/>
                      <a:pt x="109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55"/>
              <p:cNvSpPr/>
              <p:nvPr/>
            </p:nvSpPr>
            <p:spPr>
              <a:xfrm>
                <a:off x="3495975" y="4316475"/>
                <a:ext cx="38775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241" extrusionOk="0">
                    <a:moveTo>
                      <a:pt x="304" y="1"/>
                    </a:moveTo>
                    <a:cubicBezTo>
                      <a:pt x="182" y="1"/>
                      <a:pt x="152" y="31"/>
                      <a:pt x="91" y="61"/>
                    </a:cubicBezTo>
                    <a:cubicBezTo>
                      <a:pt x="30" y="152"/>
                      <a:pt x="0" y="213"/>
                      <a:pt x="61" y="304"/>
                    </a:cubicBezTo>
                    <a:cubicBezTo>
                      <a:pt x="61" y="365"/>
                      <a:pt x="122" y="487"/>
                      <a:pt x="152" y="517"/>
                    </a:cubicBezTo>
                    <a:cubicBezTo>
                      <a:pt x="426" y="760"/>
                      <a:pt x="760" y="973"/>
                      <a:pt x="1064" y="1216"/>
                    </a:cubicBezTo>
                    <a:cubicBezTo>
                      <a:pt x="1105" y="1233"/>
                      <a:pt x="1148" y="1240"/>
                      <a:pt x="1190" y="1240"/>
                    </a:cubicBezTo>
                    <a:cubicBezTo>
                      <a:pt x="1307" y="1240"/>
                      <a:pt x="1423" y="1184"/>
                      <a:pt x="1489" y="1095"/>
                    </a:cubicBezTo>
                    <a:cubicBezTo>
                      <a:pt x="1520" y="1004"/>
                      <a:pt x="1550" y="943"/>
                      <a:pt x="1520" y="852"/>
                    </a:cubicBezTo>
                    <a:cubicBezTo>
                      <a:pt x="1489" y="791"/>
                      <a:pt x="1459" y="700"/>
                      <a:pt x="1368" y="669"/>
                    </a:cubicBezTo>
                    <a:cubicBezTo>
                      <a:pt x="1155" y="517"/>
                      <a:pt x="912" y="365"/>
                      <a:pt x="699" y="183"/>
                    </a:cubicBezTo>
                    <a:cubicBezTo>
                      <a:pt x="608" y="152"/>
                      <a:pt x="578" y="92"/>
                      <a:pt x="547" y="61"/>
                    </a:cubicBezTo>
                    <a:cubicBezTo>
                      <a:pt x="456" y="31"/>
                      <a:pt x="395" y="1"/>
                      <a:pt x="3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55"/>
              <p:cNvSpPr/>
              <p:nvPr/>
            </p:nvSpPr>
            <p:spPr>
              <a:xfrm>
                <a:off x="3465575" y="4329400"/>
                <a:ext cx="3877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437" extrusionOk="0">
                    <a:moveTo>
                      <a:pt x="323" y="0"/>
                    </a:moveTo>
                    <a:cubicBezTo>
                      <a:pt x="243" y="0"/>
                      <a:pt x="167" y="31"/>
                      <a:pt x="122" y="91"/>
                    </a:cubicBezTo>
                    <a:cubicBezTo>
                      <a:pt x="61" y="122"/>
                      <a:pt x="31" y="243"/>
                      <a:pt x="0" y="304"/>
                    </a:cubicBezTo>
                    <a:cubicBezTo>
                      <a:pt x="0" y="426"/>
                      <a:pt x="31" y="456"/>
                      <a:pt x="61" y="547"/>
                    </a:cubicBezTo>
                    <a:cubicBezTo>
                      <a:pt x="365" y="882"/>
                      <a:pt x="730" y="1155"/>
                      <a:pt x="1064" y="1398"/>
                    </a:cubicBezTo>
                    <a:cubicBezTo>
                      <a:pt x="1109" y="1425"/>
                      <a:pt x="1156" y="1436"/>
                      <a:pt x="1202" y="1436"/>
                    </a:cubicBezTo>
                    <a:cubicBezTo>
                      <a:pt x="1315" y="1436"/>
                      <a:pt x="1425" y="1372"/>
                      <a:pt x="1490" y="1307"/>
                    </a:cubicBezTo>
                    <a:cubicBezTo>
                      <a:pt x="1520" y="1216"/>
                      <a:pt x="1550" y="1155"/>
                      <a:pt x="1520" y="1064"/>
                    </a:cubicBezTo>
                    <a:cubicBezTo>
                      <a:pt x="1490" y="1003"/>
                      <a:pt x="1459" y="912"/>
                      <a:pt x="1368" y="882"/>
                    </a:cubicBezTo>
                    <a:lnTo>
                      <a:pt x="1246" y="760"/>
                    </a:lnTo>
                    <a:cubicBezTo>
                      <a:pt x="1003" y="578"/>
                      <a:pt x="760" y="335"/>
                      <a:pt x="547" y="91"/>
                    </a:cubicBezTo>
                    <a:cubicBezTo>
                      <a:pt x="487" y="31"/>
                      <a:pt x="403" y="0"/>
                      <a:pt x="3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55"/>
              <p:cNvSpPr/>
              <p:nvPr/>
            </p:nvSpPr>
            <p:spPr>
              <a:xfrm>
                <a:off x="3438975" y="4339275"/>
                <a:ext cx="32700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460" extrusionOk="0">
                    <a:moveTo>
                      <a:pt x="304" y="0"/>
                    </a:moveTo>
                    <a:cubicBezTo>
                      <a:pt x="183" y="0"/>
                      <a:pt x="152" y="31"/>
                      <a:pt x="92" y="61"/>
                    </a:cubicBezTo>
                    <a:cubicBezTo>
                      <a:pt x="31" y="152"/>
                      <a:pt x="0" y="213"/>
                      <a:pt x="0" y="304"/>
                    </a:cubicBezTo>
                    <a:cubicBezTo>
                      <a:pt x="0" y="396"/>
                      <a:pt x="31" y="456"/>
                      <a:pt x="92" y="517"/>
                    </a:cubicBezTo>
                    <a:lnTo>
                      <a:pt x="760" y="1399"/>
                    </a:lnTo>
                    <a:cubicBezTo>
                      <a:pt x="851" y="1429"/>
                      <a:pt x="912" y="1459"/>
                      <a:pt x="1003" y="1459"/>
                    </a:cubicBezTo>
                    <a:cubicBezTo>
                      <a:pt x="1095" y="1459"/>
                      <a:pt x="1125" y="1429"/>
                      <a:pt x="1216" y="1399"/>
                    </a:cubicBezTo>
                    <a:cubicBezTo>
                      <a:pt x="1247" y="1307"/>
                      <a:pt x="1307" y="1247"/>
                      <a:pt x="1307" y="1155"/>
                    </a:cubicBezTo>
                    <a:cubicBezTo>
                      <a:pt x="1307" y="1064"/>
                      <a:pt x="1247" y="1003"/>
                      <a:pt x="1216" y="943"/>
                    </a:cubicBezTo>
                    <a:lnTo>
                      <a:pt x="547" y="61"/>
                    </a:lnTo>
                    <a:cubicBezTo>
                      <a:pt x="456" y="31"/>
                      <a:pt x="395" y="0"/>
                      <a:pt x="3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55"/>
              <p:cNvSpPr/>
              <p:nvPr/>
            </p:nvSpPr>
            <p:spPr>
              <a:xfrm>
                <a:off x="3407050" y="4347650"/>
                <a:ext cx="28150" cy="34175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367" extrusionOk="0">
                    <a:moveTo>
                      <a:pt x="333" y="1"/>
                    </a:moveTo>
                    <a:cubicBezTo>
                      <a:pt x="282" y="1"/>
                      <a:pt x="231" y="11"/>
                      <a:pt x="183" y="30"/>
                    </a:cubicBezTo>
                    <a:cubicBezTo>
                      <a:pt x="31" y="121"/>
                      <a:pt x="1" y="304"/>
                      <a:pt x="62" y="456"/>
                    </a:cubicBezTo>
                    <a:cubicBezTo>
                      <a:pt x="213" y="729"/>
                      <a:pt x="365" y="942"/>
                      <a:pt x="517" y="1216"/>
                    </a:cubicBezTo>
                    <a:cubicBezTo>
                      <a:pt x="580" y="1319"/>
                      <a:pt x="685" y="1366"/>
                      <a:pt x="793" y="1366"/>
                    </a:cubicBezTo>
                    <a:cubicBezTo>
                      <a:pt x="844" y="1366"/>
                      <a:pt x="895" y="1356"/>
                      <a:pt x="943" y="1337"/>
                    </a:cubicBezTo>
                    <a:cubicBezTo>
                      <a:pt x="1095" y="1246"/>
                      <a:pt x="1125" y="1064"/>
                      <a:pt x="1065" y="912"/>
                    </a:cubicBezTo>
                    <a:cubicBezTo>
                      <a:pt x="882" y="638"/>
                      <a:pt x="761" y="425"/>
                      <a:pt x="609" y="152"/>
                    </a:cubicBezTo>
                    <a:cubicBezTo>
                      <a:pt x="546" y="48"/>
                      <a:pt x="441" y="1"/>
                      <a:pt x="3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55"/>
              <p:cNvSpPr/>
              <p:nvPr/>
            </p:nvSpPr>
            <p:spPr>
              <a:xfrm>
                <a:off x="3264950" y="4434250"/>
                <a:ext cx="42405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004" extrusionOk="0">
                    <a:moveTo>
                      <a:pt x="31" y="1"/>
                    </a:moveTo>
                    <a:cubicBezTo>
                      <a:pt x="1" y="183"/>
                      <a:pt x="1" y="335"/>
                      <a:pt x="1" y="487"/>
                    </a:cubicBezTo>
                    <a:cubicBezTo>
                      <a:pt x="1" y="791"/>
                      <a:pt x="31" y="943"/>
                      <a:pt x="31" y="943"/>
                    </a:cubicBezTo>
                    <a:lnTo>
                      <a:pt x="16810" y="1004"/>
                    </a:lnTo>
                    <a:cubicBezTo>
                      <a:pt x="16840" y="852"/>
                      <a:pt x="16840" y="700"/>
                      <a:pt x="16870" y="548"/>
                    </a:cubicBezTo>
                    <a:cubicBezTo>
                      <a:pt x="16931" y="366"/>
                      <a:pt x="16931" y="214"/>
                      <a:pt x="16962" y="62"/>
                    </a:cubicBezTo>
                    <a:lnTo>
                      <a:pt x="3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55"/>
              <p:cNvSpPr/>
              <p:nvPr/>
            </p:nvSpPr>
            <p:spPr>
              <a:xfrm>
                <a:off x="3925300" y="4062675"/>
                <a:ext cx="322225" cy="393650"/>
              </a:xfrm>
              <a:custGeom>
                <a:avLst/>
                <a:gdLst/>
                <a:ahLst/>
                <a:cxnLst/>
                <a:rect l="l" t="t" r="r" b="b"/>
                <a:pathLst>
                  <a:path w="12889" h="15746" extrusionOk="0">
                    <a:moveTo>
                      <a:pt x="8055" y="0"/>
                    </a:moveTo>
                    <a:cubicBezTo>
                      <a:pt x="6870" y="2128"/>
                      <a:pt x="4834" y="3769"/>
                      <a:pt x="4682" y="3861"/>
                    </a:cubicBezTo>
                    <a:cubicBezTo>
                      <a:pt x="4682" y="3861"/>
                      <a:pt x="4651" y="4225"/>
                      <a:pt x="4499" y="4772"/>
                    </a:cubicBezTo>
                    <a:cubicBezTo>
                      <a:pt x="4438" y="4985"/>
                      <a:pt x="4378" y="5198"/>
                      <a:pt x="4286" y="5411"/>
                    </a:cubicBezTo>
                    <a:cubicBezTo>
                      <a:pt x="4226" y="5624"/>
                      <a:pt x="4134" y="5867"/>
                      <a:pt x="4043" y="6110"/>
                    </a:cubicBezTo>
                    <a:cubicBezTo>
                      <a:pt x="3952" y="6292"/>
                      <a:pt x="3861" y="6505"/>
                      <a:pt x="3770" y="6718"/>
                    </a:cubicBezTo>
                    <a:cubicBezTo>
                      <a:pt x="3678" y="6870"/>
                      <a:pt x="3618" y="7022"/>
                      <a:pt x="3526" y="7204"/>
                    </a:cubicBezTo>
                    <a:cubicBezTo>
                      <a:pt x="3466" y="7417"/>
                      <a:pt x="3344" y="7599"/>
                      <a:pt x="3223" y="7782"/>
                    </a:cubicBezTo>
                    <a:cubicBezTo>
                      <a:pt x="3162" y="7964"/>
                      <a:pt x="3010" y="8177"/>
                      <a:pt x="2888" y="8390"/>
                    </a:cubicBezTo>
                    <a:cubicBezTo>
                      <a:pt x="2767" y="8542"/>
                      <a:pt x="2675" y="8724"/>
                      <a:pt x="2554" y="8937"/>
                    </a:cubicBezTo>
                    <a:cubicBezTo>
                      <a:pt x="2311" y="9271"/>
                      <a:pt x="2098" y="9636"/>
                      <a:pt x="1794" y="10031"/>
                    </a:cubicBezTo>
                    <a:cubicBezTo>
                      <a:pt x="1764" y="10061"/>
                      <a:pt x="1703" y="10122"/>
                      <a:pt x="1672" y="10183"/>
                    </a:cubicBezTo>
                    <a:cubicBezTo>
                      <a:pt x="1551" y="10335"/>
                      <a:pt x="1490" y="10487"/>
                      <a:pt x="1368" y="10639"/>
                    </a:cubicBezTo>
                    <a:cubicBezTo>
                      <a:pt x="1308" y="10730"/>
                      <a:pt x="1216" y="10821"/>
                      <a:pt x="1186" y="10943"/>
                    </a:cubicBezTo>
                    <a:cubicBezTo>
                      <a:pt x="1" y="12949"/>
                      <a:pt x="487" y="14317"/>
                      <a:pt x="1095" y="15077"/>
                    </a:cubicBezTo>
                    <a:lnTo>
                      <a:pt x="1186" y="15137"/>
                    </a:lnTo>
                    <a:cubicBezTo>
                      <a:pt x="1308" y="15289"/>
                      <a:pt x="1399" y="15411"/>
                      <a:pt x="1520" y="15502"/>
                    </a:cubicBezTo>
                    <a:cubicBezTo>
                      <a:pt x="1672" y="15593"/>
                      <a:pt x="1764" y="15685"/>
                      <a:pt x="1824" y="15715"/>
                    </a:cubicBezTo>
                    <a:cubicBezTo>
                      <a:pt x="1824" y="15745"/>
                      <a:pt x="1855" y="15745"/>
                      <a:pt x="1855" y="15745"/>
                    </a:cubicBezTo>
                    <a:lnTo>
                      <a:pt x="12888" y="3131"/>
                    </a:lnTo>
                    <a:lnTo>
                      <a:pt x="12797" y="3070"/>
                    </a:lnTo>
                    <a:cubicBezTo>
                      <a:pt x="12736" y="3010"/>
                      <a:pt x="12706" y="2949"/>
                      <a:pt x="12645" y="2888"/>
                    </a:cubicBezTo>
                    <a:lnTo>
                      <a:pt x="12584" y="2797"/>
                    </a:lnTo>
                    <a:cubicBezTo>
                      <a:pt x="12554" y="2736"/>
                      <a:pt x="12463" y="2706"/>
                      <a:pt x="12432" y="2614"/>
                    </a:cubicBezTo>
                    <a:cubicBezTo>
                      <a:pt x="12402" y="2554"/>
                      <a:pt x="12311" y="2493"/>
                      <a:pt x="12280" y="2432"/>
                    </a:cubicBezTo>
                    <a:lnTo>
                      <a:pt x="12189" y="2341"/>
                    </a:lnTo>
                    <a:cubicBezTo>
                      <a:pt x="11885" y="2007"/>
                      <a:pt x="11551" y="1703"/>
                      <a:pt x="11125" y="1490"/>
                    </a:cubicBezTo>
                    <a:cubicBezTo>
                      <a:pt x="10791" y="1216"/>
                      <a:pt x="10487" y="1034"/>
                      <a:pt x="10183" y="821"/>
                    </a:cubicBezTo>
                    <a:lnTo>
                      <a:pt x="10153" y="821"/>
                    </a:lnTo>
                    <a:lnTo>
                      <a:pt x="10122" y="791"/>
                    </a:lnTo>
                    <a:cubicBezTo>
                      <a:pt x="10031" y="760"/>
                      <a:pt x="10001" y="730"/>
                      <a:pt x="9910" y="669"/>
                    </a:cubicBezTo>
                    <a:cubicBezTo>
                      <a:pt x="9910" y="669"/>
                      <a:pt x="9879" y="639"/>
                      <a:pt x="9849" y="639"/>
                    </a:cubicBezTo>
                    <a:cubicBezTo>
                      <a:pt x="9697" y="578"/>
                      <a:pt x="9575" y="517"/>
                      <a:pt x="9423" y="456"/>
                    </a:cubicBezTo>
                    <a:cubicBezTo>
                      <a:pt x="9302" y="365"/>
                      <a:pt x="9180" y="335"/>
                      <a:pt x="9089" y="304"/>
                    </a:cubicBezTo>
                    <a:cubicBezTo>
                      <a:pt x="9059" y="304"/>
                      <a:pt x="8998" y="274"/>
                      <a:pt x="8967" y="274"/>
                    </a:cubicBezTo>
                    <a:cubicBezTo>
                      <a:pt x="8390" y="61"/>
                      <a:pt x="8055" y="0"/>
                      <a:pt x="80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55"/>
              <p:cNvSpPr/>
              <p:nvPr/>
            </p:nvSpPr>
            <p:spPr>
              <a:xfrm>
                <a:off x="4018000" y="4175525"/>
                <a:ext cx="4260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836" extrusionOk="0">
                    <a:moveTo>
                      <a:pt x="1384" y="0"/>
                    </a:moveTo>
                    <a:cubicBezTo>
                      <a:pt x="1346" y="0"/>
                      <a:pt x="1308" y="15"/>
                      <a:pt x="1277" y="46"/>
                    </a:cubicBezTo>
                    <a:cubicBezTo>
                      <a:pt x="1004" y="107"/>
                      <a:pt x="730" y="198"/>
                      <a:pt x="487" y="228"/>
                    </a:cubicBezTo>
                    <a:cubicBezTo>
                      <a:pt x="396" y="228"/>
                      <a:pt x="366" y="258"/>
                      <a:pt x="274" y="258"/>
                    </a:cubicBezTo>
                    <a:cubicBezTo>
                      <a:pt x="214" y="319"/>
                      <a:pt x="183" y="319"/>
                      <a:pt x="92" y="380"/>
                    </a:cubicBezTo>
                    <a:cubicBezTo>
                      <a:pt x="1" y="471"/>
                      <a:pt x="1" y="532"/>
                      <a:pt x="1" y="623"/>
                    </a:cubicBezTo>
                    <a:lnTo>
                      <a:pt x="92" y="775"/>
                    </a:lnTo>
                    <a:cubicBezTo>
                      <a:pt x="183" y="806"/>
                      <a:pt x="244" y="836"/>
                      <a:pt x="335" y="836"/>
                    </a:cubicBezTo>
                    <a:cubicBezTo>
                      <a:pt x="700" y="806"/>
                      <a:pt x="1095" y="684"/>
                      <a:pt x="1460" y="593"/>
                    </a:cubicBezTo>
                    <a:cubicBezTo>
                      <a:pt x="1612" y="562"/>
                      <a:pt x="1703" y="380"/>
                      <a:pt x="1642" y="228"/>
                    </a:cubicBezTo>
                    <a:cubicBezTo>
                      <a:pt x="1642" y="137"/>
                      <a:pt x="1581" y="76"/>
                      <a:pt x="1490" y="46"/>
                    </a:cubicBezTo>
                    <a:cubicBezTo>
                      <a:pt x="1460" y="15"/>
                      <a:pt x="1422" y="0"/>
                      <a:pt x="13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55"/>
              <p:cNvSpPr/>
              <p:nvPr/>
            </p:nvSpPr>
            <p:spPr>
              <a:xfrm>
                <a:off x="4009650" y="4211275"/>
                <a:ext cx="45625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744" extrusionOk="0">
                    <a:moveTo>
                      <a:pt x="1573" y="0"/>
                    </a:moveTo>
                    <a:cubicBezTo>
                      <a:pt x="1524" y="0"/>
                      <a:pt x="1470" y="14"/>
                      <a:pt x="1429" y="14"/>
                    </a:cubicBezTo>
                    <a:cubicBezTo>
                      <a:pt x="1368" y="14"/>
                      <a:pt x="1308" y="44"/>
                      <a:pt x="1277" y="44"/>
                    </a:cubicBezTo>
                    <a:cubicBezTo>
                      <a:pt x="973" y="105"/>
                      <a:pt x="608" y="136"/>
                      <a:pt x="274" y="136"/>
                    </a:cubicBezTo>
                    <a:cubicBezTo>
                      <a:pt x="122" y="136"/>
                      <a:pt x="1" y="287"/>
                      <a:pt x="1" y="439"/>
                    </a:cubicBezTo>
                    <a:cubicBezTo>
                      <a:pt x="1" y="500"/>
                      <a:pt x="61" y="591"/>
                      <a:pt x="92" y="652"/>
                    </a:cubicBezTo>
                    <a:cubicBezTo>
                      <a:pt x="152" y="743"/>
                      <a:pt x="244" y="743"/>
                      <a:pt x="304" y="743"/>
                    </a:cubicBezTo>
                    <a:cubicBezTo>
                      <a:pt x="730" y="743"/>
                      <a:pt x="1186" y="713"/>
                      <a:pt x="1611" y="591"/>
                    </a:cubicBezTo>
                    <a:cubicBezTo>
                      <a:pt x="1763" y="561"/>
                      <a:pt x="1824" y="348"/>
                      <a:pt x="1794" y="196"/>
                    </a:cubicBezTo>
                    <a:cubicBezTo>
                      <a:pt x="1794" y="136"/>
                      <a:pt x="1733" y="44"/>
                      <a:pt x="1642" y="14"/>
                    </a:cubicBezTo>
                    <a:cubicBezTo>
                      <a:pt x="1622" y="4"/>
                      <a:pt x="1598" y="0"/>
                      <a:pt x="15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55"/>
              <p:cNvSpPr/>
              <p:nvPr/>
            </p:nvSpPr>
            <p:spPr>
              <a:xfrm>
                <a:off x="3998250" y="4240475"/>
                <a:ext cx="433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670" extrusionOk="0">
                    <a:moveTo>
                      <a:pt x="274" y="1"/>
                    </a:moveTo>
                    <a:cubicBezTo>
                      <a:pt x="213" y="1"/>
                      <a:pt x="122" y="62"/>
                      <a:pt x="92" y="92"/>
                    </a:cubicBezTo>
                    <a:cubicBezTo>
                      <a:pt x="1" y="183"/>
                      <a:pt x="1" y="244"/>
                      <a:pt x="1" y="335"/>
                    </a:cubicBezTo>
                    <a:cubicBezTo>
                      <a:pt x="1" y="396"/>
                      <a:pt x="92" y="487"/>
                      <a:pt x="122" y="518"/>
                    </a:cubicBezTo>
                    <a:cubicBezTo>
                      <a:pt x="213" y="609"/>
                      <a:pt x="274" y="609"/>
                      <a:pt x="365" y="609"/>
                    </a:cubicBezTo>
                    <a:lnTo>
                      <a:pt x="1460" y="670"/>
                    </a:lnTo>
                    <a:cubicBezTo>
                      <a:pt x="1520" y="670"/>
                      <a:pt x="1612" y="609"/>
                      <a:pt x="1642" y="548"/>
                    </a:cubicBezTo>
                    <a:cubicBezTo>
                      <a:pt x="1733" y="487"/>
                      <a:pt x="1733" y="396"/>
                      <a:pt x="1733" y="335"/>
                    </a:cubicBezTo>
                    <a:cubicBezTo>
                      <a:pt x="1733" y="244"/>
                      <a:pt x="1642" y="183"/>
                      <a:pt x="1612" y="153"/>
                    </a:cubicBezTo>
                    <a:cubicBezTo>
                      <a:pt x="1520" y="62"/>
                      <a:pt x="1460" y="62"/>
                      <a:pt x="1368" y="62"/>
                    </a:cubicBez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5"/>
              <p:cNvSpPr/>
              <p:nvPr/>
            </p:nvSpPr>
            <p:spPr>
              <a:xfrm>
                <a:off x="3983050" y="4270475"/>
                <a:ext cx="387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722" extrusionOk="0">
                    <a:moveTo>
                      <a:pt x="314" y="1"/>
                    </a:moveTo>
                    <a:cubicBezTo>
                      <a:pt x="193" y="1"/>
                      <a:pt x="86" y="105"/>
                      <a:pt x="61" y="230"/>
                    </a:cubicBezTo>
                    <a:cubicBezTo>
                      <a:pt x="1" y="412"/>
                      <a:pt x="153" y="564"/>
                      <a:pt x="305" y="564"/>
                    </a:cubicBezTo>
                    <a:cubicBezTo>
                      <a:pt x="609" y="594"/>
                      <a:pt x="882" y="685"/>
                      <a:pt x="1186" y="716"/>
                    </a:cubicBezTo>
                    <a:cubicBezTo>
                      <a:pt x="1206" y="720"/>
                      <a:pt x="1225" y="722"/>
                      <a:pt x="1245" y="722"/>
                    </a:cubicBezTo>
                    <a:cubicBezTo>
                      <a:pt x="1375" y="722"/>
                      <a:pt x="1494" y="635"/>
                      <a:pt x="1520" y="503"/>
                    </a:cubicBezTo>
                    <a:cubicBezTo>
                      <a:pt x="1551" y="351"/>
                      <a:pt x="1399" y="199"/>
                      <a:pt x="1277" y="138"/>
                    </a:cubicBezTo>
                    <a:cubicBezTo>
                      <a:pt x="973" y="108"/>
                      <a:pt x="700" y="47"/>
                      <a:pt x="396" y="17"/>
                    </a:cubicBezTo>
                    <a:cubicBezTo>
                      <a:pt x="368" y="6"/>
                      <a:pt x="341" y="1"/>
                      <a:pt x="3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5"/>
              <p:cNvSpPr/>
              <p:nvPr/>
            </p:nvSpPr>
            <p:spPr>
              <a:xfrm>
                <a:off x="3954175" y="4123475"/>
                <a:ext cx="292575" cy="334375"/>
              </a:xfrm>
              <a:custGeom>
                <a:avLst/>
                <a:gdLst/>
                <a:ahLst/>
                <a:cxnLst/>
                <a:rect l="l" t="t" r="r" b="b"/>
                <a:pathLst>
                  <a:path w="11703" h="13375" extrusionOk="0">
                    <a:moveTo>
                      <a:pt x="11125" y="0"/>
                    </a:moveTo>
                    <a:lnTo>
                      <a:pt x="1" y="12766"/>
                    </a:lnTo>
                    <a:lnTo>
                      <a:pt x="335" y="13101"/>
                    </a:lnTo>
                    <a:cubicBezTo>
                      <a:pt x="517" y="13283"/>
                      <a:pt x="669" y="13374"/>
                      <a:pt x="669" y="13374"/>
                    </a:cubicBezTo>
                    <a:lnTo>
                      <a:pt x="11703" y="760"/>
                    </a:lnTo>
                    <a:cubicBezTo>
                      <a:pt x="11612" y="608"/>
                      <a:pt x="11490" y="486"/>
                      <a:pt x="11429" y="365"/>
                    </a:cubicBezTo>
                    <a:cubicBezTo>
                      <a:pt x="11338" y="213"/>
                      <a:pt x="11217" y="122"/>
                      <a:pt x="111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5"/>
              <p:cNvSpPr/>
              <p:nvPr/>
            </p:nvSpPr>
            <p:spPr>
              <a:xfrm>
                <a:off x="3540025" y="2615075"/>
                <a:ext cx="488650" cy="1710025"/>
              </a:xfrm>
              <a:custGeom>
                <a:avLst/>
                <a:gdLst/>
                <a:ahLst/>
                <a:cxnLst/>
                <a:rect l="l" t="t" r="r" b="b"/>
                <a:pathLst>
                  <a:path w="19546" h="68401" extrusionOk="0">
                    <a:moveTo>
                      <a:pt x="6536" y="1"/>
                    </a:moveTo>
                    <a:cubicBezTo>
                      <a:pt x="3284" y="16718"/>
                      <a:pt x="1" y="67996"/>
                      <a:pt x="1" y="67996"/>
                    </a:cubicBezTo>
                    <a:cubicBezTo>
                      <a:pt x="1" y="67996"/>
                      <a:pt x="622" y="68401"/>
                      <a:pt x="2135" y="68401"/>
                    </a:cubicBezTo>
                    <a:cubicBezTo>
                      <a:pt x="2892" y="68401"/>
                      <a:pt x="3871" y="68300"/>
                      <a:pt x="5107" y="67996"/>
                    </a:cubicBezTo>
                    <a:cubicBezTo>
                      <a:pt x="8542" y="41825"/>
                      <a:pt x="19545" y="13648"/>
                      <a:pt x="17965" y="335"/>
                    </a:cubicBezTo>
                    <a:lnTo>
                      <a:pt x="6536" y="1"/>
                    </a:lnTo>
                    <a:close/>
                  </a:path>
                </a:pathLst>
              </a:custGeom>
              <a:solidFill>
                <a:srgbClr val="FFCF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5"/>
              <p:cNvSpPr/>
              <p:nvPr/>
            </p:nvSpPr>
            <p:spPr>
              <a:xfrm>
                <a:off x="3391850" y="2599125"/>
                <a:ext cx="737125" cy="1558550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62342" extrusionOk="0">
                    <a:moveTo>
                      <a:pt x="6566" y="1"/>
                    </a:moveTo>
                    <a:cubicBezTo>
                      <a:pt x="4256" y="8906"/>
                      <a:pt x="1" y="28360"/>
                      <a:pt x="913" y="33284"/>
                    </a:cubicBezTo>
                    <a:cubicBezTo>
                      <a:pt x="1733" y="37843"/>
                      <a:pt x="26080" y="62342"/>
                      <a:pt x="26080" y="62342"/>
                    </a:cubicBezTo>
                    <a:cubicBezTo>
                      <a:pt x="26080" y="62342"/>
                      <a:pt x="28208" y="60974"/>
                      <a:pt x="29485" y="58451"/>
                    </a:cubicBezTo>
                    <a:lnTo>
                      <a:pt x="10852" y="31126"/>
                    </a:lnTo>
                    <a:lnTo>
                      <a:pt x="17174" y="335"/>
                    </a:lnTo>
                    <a:lnTo>
                      <a:pt x="6566" y="1"/>
                    </a:lnTo>
                    <a:close/>
                  </a:path>
                </a:pathLst>
              </a:custGeom>
              <a:solidFill>
                <a:srgbClr val="FFCF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55"/>
              <p:cNvSpPr/>
              <p:nvPr/>
            </p:nvSpPr>
            <p:spPr>
              <a:xfrm>
                <a:off x="3373625" y="2599125"/>
                <a:ext cx="662650" cy="1278375"/>
              </a:xfrm>
              <a:custGeom>
                <a:avLst/>
                <a:gdLst/>
                <a:ahLst/>
                <a:cxnLst/>
                <a:rect l="l" t="t" r="r" b="b"/>
                <a:pathLst>
                  <a:path w="26506" h="51135" extrusionOk="0">
                    <a:moveTo>
                      <a:pt x="7265" y="1"/>
                    </a:moveTo>
                    <a:cubicBezTo>
                      <a:pt x="5016" y="7478"/>
                      <a:pt x="0" y="29393"/>
                      <a:pt x="1125" y="33162"/>
                    </a:cubicBezTo>
                    <a:cubicBezTo>
                      <a:pt x="2280" y="36901"/>
                      <a:pt x="8086" y="43041"/>
                      <a:pt x="8086" y="43041"/>
                    </a:cubicBezTo>
                    <a:lnTo>
                      <a:pt x="7143" y="50032"/>
                    </a:lnTo>
                    <a:cubicBezTo>
                      <a:pt x="9389" y="51025"/>
                      <a:pt x="13143" y="51135"/>
                      <a:pt x="14700" y="51135"/>
                    </a:cubicBezTo>
                    <a:cubicBezTo>
                      <a:pt x="15145" y="51135"/>
                      <a:pt x="15411" y="51126"/>
                      <a:pt x="15411" y="51126"/>
                    </a:cubicBezTo>
                    <a:lnTo>
                      <a:pt x="15411" y="50700"/>
                    </a:lnTo>
                    <a:lnTo>
                      <a:pt x="15715" y="51126"/>
                    </a:lnTo>
                    <a:cubicBezTo>
                      <a:pt x="19210" y="49120"/>
                      <a:pt x="22098" y="45928"/>
                      <a:pt x="22098" y="45928"/>
                    </a:cubicBezTo>
                    <a:lnTo>
                      <a:pt x="17964" y="39788"/>
                    </a:lnTo>
                    <a:cubicBezTo>
                      <a:pt x="20821" y="29667"/>
                      <a:pt x="26505" y="10669"/>
                      <a:pt x="24621" y="973"/>
                    </a:cubicBezTo>
                    <a:lnTo>
                      <a:pt x="726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55"/>
              <p:cNvSpPr/>
              <p:nvPr/>
            </p:nvSpPr>
            <p:spPr>
              <a:xfrm>
                <a:off x="3745975" y="3490275"/>
                <a:ext cx="79675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1954" extrusionOk="0">
                    <a:moveTo>
                      <a:pt x="3092" y="0"/>
                    </a:moveTo>
                    <a:cubicBezTo>
                      <a:pt x="3083" y="0"/>
                      <a:pt x="3076" y="3"/>
                      <a:pt x="3070" y="9"/>
                    </a:cubicBezTo>
                    <a:cubicBezTo>
                      <a:pt x="2432" y="708"/>
                      <a:pt x="1672" y="1224"/>
                      <a:pt x="790" y="1589"/>
                    </a:cubicBezTo>
                    <a:cubicBezTo>
                      <a:pt x="547" y="1680"/>
                      <a:pt x="304" y="1771"/>
                      <a:pt x="31" y="1802"/>
                    </a:cubicBezTo>
                    <a:cubicBezTo>
                      <a:pt x="0" y="1832"/>
                      <a:pt x="0" y="1954"/>
                      <a:pt x="61" y="1954"/>
                    </a:cubicBezTo>
                    <a:cubicBezTo>
                      <a:pt x="973" y="1711"/>
                      <a:pt x="1854" y="1255"/>
                      <a:pt x="2584" y="677"/>
                    </a:cubicBezTo>
                    <a:cubicBezTo>
                      <a:pt x="2766" y="464"/>
                      <a:pt x="2949" y="312"/>
                      <a:pt x="3161" y="100"/>
                    </a:cubicBezTo>
                    <a:cubicBezTo>
                      <a:pt x="3186" y="50"/>
                      <a:pt x="3130" y="0"/>
                      <a:pt x="30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5"/>
              <p:cNvSpPr/>
              <p:nvPr/>
            </p:nvSpPr>
            <p:spPr>
              <a:xfrm>
                <a:off x="3751275" y="3503200"/>
                <a:ext cx="72225" cy="53400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2136" extrusionOk="0">
                    <a:moveTo>
                      <a:pt x="2831" y="0"/>
                    </a:moveTo>
                    <a:cubicBezTo>
                      <a:pt x="2819" y="0"/>
                      <a:pt x="2807" y="11"/>
                      <a:pt x="2797" y="39"/>
                    </a:cubicBezTo>
                    <a:cubicBezTo>
                      <a:pt x="2220" y="707"/>
                      <a:pt x="1521" y="1285"/>
                      <a:pt x="761" y="1710"/>
                    </a:cubicBezTo>
                    <a:cubicBezTo>
                      <a:pt x="548" y="1832"/>
                      <a:pt x="305" y="1923"/>
                      <a:pt x="92" y="2014"/>
                    </a:cubicBezTo>
                    <a:cubicBezTo>
                      <a:pt x="1" y="2045"/>
                      <a:pt x="62" y="2136"/>
                      <a:pt x="123" y="2136"/>
                    </a:cubicBezTo>
                    <a:cubicBezTo>
                      <a:pt x="974" y="1771"/>
                      <a:pt x="1734" y="1315"/>
                      <a:pt x="2372" y="677"/>
                    </a:cubicBezTo>
                    <a:cubicBezTo>
                      <a:pt x="2554" y="495"/>
                      <a:pt x="2706" y="282"/>
                      <a:pt x="2889" y="99"/>
                    </a:cubicBezTo>
                    <a:cubicBezTo>
                      <a:pt x="2889" y="57"/>
                      <a:pt x="2859" y="0"/>
                      <a:pt x="28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5"/>
              <p:cNvSpPr/>
              <p:nvPr/>
            </p:nvSpPr>
            <p:spPr>
              <a:xfrm>
                <a:off x="3752050" y="3602875"/>
                <a:ext cx="66900" cy="255900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10236" extrusionOk="0">
                    <a:moveTo>
                      <a:pt x="2593" y="0"/>
                    </a:moveTo>
                    <a:cubicBezTo>
                      <a:pt x="2571" y="0"/>
                      <a:pt x="2554" y="10"/>
                      <a:pt x="2554" y="33"/>
                    </a:cubicBezTo>
                    <a:cubicBezTo>
                      <a:pt x="2219" y="1371"/>
                      <a:pt x="1915" y="2647"/>
                      <a:pt x="1581" y="3985"/>
                    </a:cubicBezTo>
                    <a:cubicBezTo>
                      <a:pt x="1247" y="5322"/>
                      <a:pt x="912" y="6599"/>
                      <a:pt x="578" y="7936"/>
                    </a:cubicBezTo>
                    <a:cubicBezTo>
                      <a:pt x="396" y="8696"/>
                      <a:pt x="213" y="9426"/>
                      <a:pt x="0" y="10186"/>
                    </a:cubicBezTo>
                    <a:cubicBezTo>
                      <a:pt x="0" y="10221"/>
                      <a:pt x="32" y="10236"/>
                      <a:pt x="64" y="10236"/>
                    </a:cubicBezTo>
                    <a:cubicBezTo>
                      <a:pt x="86" y="10236"/>
                      <a:pt x="109" y="10229"/>
                      <a:pt x="122" y="10216"/>
                    </a:cubicBezTo>
                    <a:cubicBezTo>
                      <a:pt x="456" y="8879"/>
                      <a:pt x="760" y="7602"/>
                      <a:pt x="1125" y="6265"/>
                    </a:cubicBezTo>
                    <a:cubicBezTo>
                      <a:pt x="1459" y="4927"/>
                      <a:pt x="1763" y="3651"/>
                      <a:pt x="2098" y="2313"/>
                    </a:cubicBezTo>
                    <a:cubicBezTo>
                      <a:pt x="2280" y="1553"/>
                      <a:pt x="2493" y="824"/>
                      <a:pt x="2675" y="64"/>
                    </a:cubicBezTo>
                    <a:cubicBezTo>
                      <a:pt x="2675" y="26"/>
                      <a:pt x="2629" y="0"/>
                      <a:pt x="25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5"/>
              <p:cNvSpPr/>
              <p:nvPr/>
            </p:nvSpPr>
            <p:spPr>
              <a:xfrm>
                <a:off x="3575750" y="2626750"/>
                <a:ext cx="155800" cy="1020675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40827" extrusionOk="0">
                    <a:moveTo>
                      <a:pt x="6168" y="0"/>
                    </a:moveTo>
                    <a:cubicBezTo>
                      <a:pt x="6146" y="0"/>
                      <a:pt x="6123" y="8"/>
                      <a:pt x="6110" y="20"/>
                    </a:cubicBezTo>
                    <a:cubicBezTo>
                      <a:pt x="5593" y="2513"/>
                      <a:pt x="5137" y="5035"/>
                      <a:pt x="4651" y="7558"/>
                    </a:cubicBezTo>
                    <a:cubicBezTo>
                      <a:pt x="4134" y="10233"/>
                      <a:pt x="3678" y="12938"/>
                      <a:pt x="3223" y="15674"/>
                    </a:cubicBezTo>
                    <a:cubicBezTo>
                      <a:pt x="2767" y="18440"/>
                      <a:pt x="2371" y="21267"/>
                      <a:pt x="1946" y="24033"/>
                    </a:cubicBezTo>
                    <a:cubicBezTo>
                      <a:pt x="1551" y="26768"/>
                      <a:pt x="1186" y="29473"/>
                      <a:pt x="882" y="32209"/>
                    </a:cubicBezTo>
                    <a:cubicBezTo>
                      <a:pt x="578" y="34732"/>
                      <a:pt x="305" y="37346"/>
                      <a:pt x="92" y="39869"/>
                    </a:cubicBezTo>
                    <a:cubicBezTo>
                      <a:pt x="31" y="40173"/>
                      <a:pt x="31" y="40477"/>
                      <a:pt x="1" y="40781"/>
                    </a:cubicBezTo>
                    <a:cubicBezTo>
                      <a:pt x="16" y="40811"/>
                      <a:pt x="54" y="40826"/>
                      <a:pt x="88" y="40826"/>
                    </a:cubicBezTo>
                    <a:cubicBezTo>
                      <a:pt x="122" y="40826"/>
                      <a:pt x="153" y="40811"/>
                      <a:pt x="153" y="40781"/>
                    </a:cubicBezTo>
                    <a:cubicBezTo>
                      <a:pt x="396" y="38258"/>
                      <a:pt x="639" y="35735"/>
                      <a:pt x="912" y="33182"/>
                    </a:cubicBezTo>
                    <a:cubicBezTo>
                      <a:pt x="1216" y="30446"/>
                      <a:pt x="1612" y="27711"/>
                      <a:pt x="1976" y="24975"/>
                    </a:cubicBezTo>
                    <a:cubicBezTo>
                      <a:pt x="2371" y="22209"/>
                      <a:pt x="2767" y="19443"/>
                      <a:pt x="3223" y="16677"/>
                    </a:cubicBezTo>
                    <a:cubicBezTo>
                      <a:pt x="3648" y="13941"/>
                      <a:pt x="4134" y="11236"/>
                      <a:pt x="4590" y="8531"/>
                    </a:cubicBezTo>
                    <a:cubicBezTo>
                      <a:pt x="5046" y="5978"/>
                      <a:pt x="5533" y="3485"/>
                      <a:pt x="6049" y="962"/>
                    </a:cubicBezTo>
                    <a:cubicBezTo>
                      <a:pt x="6110" y="658"/>
                      <a:pt x="6141" y="354"/>
                      <a:pt x="6232" y="51"/>
                    </a:cubicBezTo>
                    <a:cubicBezTo>
                      <a:pt x="6232" y="15"/>
                      <a:pt x="6200" y="0"/>
                      <a:pt x="6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5"/>
              <p:cNvSpPr/>
              <p:nvPr/>
            </p:nvSpPr>
            <p:spPr>
              <a:xfrm>
                <a:off x="3667700" y="2621475"/>
                <a:ext cx="35150" cy="210950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8438" extrusionOk="0">
                    <a:moveTo>
                      <a:pt x="1345" y="1"/>
                    </a:moveTo>
                    <a:cubicBezTo>
                      <a:pt x="1326" y="1"/>
                      <a:pt x="1307" y="13"/>
                      <a:pt x="1307" y="49"/>
                    </a:cubicBezTo>
                    <a:cubicBezTo>
                      <a:pt x="1004" y="1265"/>
                      <a:pt x="730" y="2450"/>
                      <a:pt x="487" y="3666"/>
                    </a:cubicBezTo>
                    <a:cubicBezTo>
                      <a:pt x="396" y="4274"/>
                      <a:pt x="274" y="4882"/>
                      <a:pt x="213" y="5490"/>
                    </a:cubicBezTo>
                    <a:lnTo>
                      <a:pt x="92" y="6401"/>
                    </a:lnTo>
                    <a:cubicBezTo>
                      <a:pt x="61" y="6705"/>
                      <a:pt x="0" y="6949"/>
                      <a:pt x="0" y="7253"/>
                    </a:cubicBezTo>
                    <a:cubicBezTo>
                      <a:pt x="61" y="7526"/>
                      <a:pt x="122" y="7830"/>
                      <a:pt x="274" y="8073"/>
                    </a:cubicBezTo>
                    <a:cubicBezTo>
                      <a:pt x="426" y="8256"/>
                      <a:pt x="608" y="8408"/>
                      <a:pt x="882" y="8438"/>
                    </a:cubicBezTo>
                    <a:cubicBezTo>
                      <a:pt x="973" y="8438"/>
                      <a:pt x="973" y="8377"/>
                      <a:pt x="912" y="8316"/>
                    </a:cubicBezTo>
                    <a:cubicBezTo>
                      <a:pt x="426" y="8256"/>
                      <a:pt x="152" y="7769"/>
                      <a:pt x="122" y="7313"/>
                    </a:cubicBezTo>
                    <a:cubicBezTo>
                      <a:pt x="92" y="7009"/>
                      <a:pt x="122" y="6705"/>
                      <a:pt x="152" y="6432"/>
                    </a:cubicBezTo>
                    <a:cubicBezTo>
                      <a:pt x="213" y="6128"/>
                      <a:pt x="244" y="5824"/>
                      <a:pt x="274" y="5550"/>
                    </a:cubicBezTo>
                    <a:cubicBezTo>
                      <a:pt x="456" y="4365"/>
                      <a:pt x="669" y="3210"/>
                      <a:pt x="912" y="2024"/>
                    </a:cubicBezTo>
                    <a:cubicBezTo>
                      <a:pt x="1064" y="1386"/>
                      <a:pt x="1216" y="717"/>
                      <a:pt x="1368" y="49"/>
                    </a:cubicBezTo>
                    <a:cubicBezTo>
                      <a:pt x="1405" y="30"/>
                      <a:pt x="1375" y="1"/>
                      <a:pt x="1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5"/>
              <p:cNvSpPr/>
              <p:nvPr/>
            </p:nvSpPr>
            <p:spPr>
              <a:xfrm>
                <a:off x="3533950" y="1528425"/>
                <a:ext cx="515250" cy="633600"/>
              </a:xfrm>
              <a:custGeom>
                <a:avLst/>
                <a:gdLst/>
                <a:ahLst/>
                <a:cxnLst/>
                <a:rect l="l" t="t" r="r" b="b"/>
                <a:pathLst>
                  <a:path w="20610" h="25344" extrusionOk="0">
                    <a:moveTo>
                      <a:pt x="10294" y="1"/>
                    </a:moveTo>
                    <a:cubicBezTo>
                      <a:pt x="10033" y="1"/>
                      <a:pt x="9773" y="11"/>
                      <a:pt x="9515" y="32"/>
                    </a:cubicBezTo>
                    <a:cubicBezTo>
                      <a:pt x="9120" y="62"/>
                      <a:pt x="8664" y="153"/>
                      <a:pt x="8238" y="214"/>
                    </a:cubicBezTo>
                    <a:cubicBezTo>
                      <a:pt x="6779" y="518"/>
                      <a:pt x="5411" y="1247"/>
                      <a:pt x="4560" y="2585"/>
                    </a:cubicBezTo>
                    <a:cubicBezTo>
                      <a:pt x="3192" y="4834"/>
                      <a:pt x="4165" y="7722"/>
                      <a:pt x="3010" y="10062"/>
                    </a:cubicBezTo>
                    <a:cubicBezTo>
                      <a:pt x="2524" y="11035"/>
                      <a:pt x="1673" y="11795"/>
                      <a:pt x="1034" y="12767"/>
                    </a:cubicBezTo>
                    <a:cubicBezTo>
                      <a:pt x="426" y="13679"/>
                      <a:pt x="1" y="14925"/>
                      <a:pt x="518" y="15868"/>
                    </a:cubicBezTo>
                    <a:cubicBezTo>
                      <a:pt x="913" y="16567"/>
                      <a:pt x="1673" y="17023"/>
                      <a:pt x="1885" y="17722"/>
                    </a:cubicBezTo>
                    <a:cubicBezTo>
                      <a:pt x="2189" y="18664"/>
                      <a:pt x="1642" y="19606"/>
                      <a:pt x="1551" y="20518"/>
                    </a:cubicBezTo>
                    <a:cubicBezTo>
                      <a:pt x="1460" y="21643"/>
                      <a:pt x="2037" y="22767"/>
                      <a:pt x="2980" y="23527"/>
                    </a:cubicBezTo>
                    <a:cubicBezTo>
                      <a:pt x="3831" y="24226"/>
                      <a:pt x="4955" y="24652"/>
                      <a:pt x="6050" y="24926"/>
                    </a:cubicBezTo>
                    <a:cubicBezTo>
                      <a:pt x="7169" y="25198"/>
                      <a:pt x="8336" y="25344"/>
                      <a:pt x="9503" y="25344"/>
                    </a:cubicBezTo>
                    <a:cubicBezTo>
                      <a:pt x="11724" y="25344"/>
                      <a:pt x="13944" y="24814"/>
                      <a:pt x="15837" y="23619"/>
                    </a:cubicBezTo>
                    <a:cubicBezTo>
                      <a:pt x="18694" y="21856"/>
                      <a:pt x="20609" y="18390"/>
                      <a:pt x="20032" y="15047"/>
                    </a:cubicBezTo>
                    <a:cubicBezTo>
                      <a:pt x="19728" y="13162"/>
                      <a:pt x="18694" y="11491"/>
                      <a:pt x="18117" y="9728"/>
                    </a:cubicBezTo>
                    <a:cubicBezTo>
                      <a:pt x="17509" y="7843"/>
                      <a:pt x="17934" y="5807"/>
                      <a:pt x="17205" y="4013"/>
                    </a:cubicBezTo>
                    <a:cubicBezTo>
                      <a:pt x="16091" y="1229"/>
                      <a:pt x="13141" y="1"/>
                      <a:pt x="102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5"/>
              <p:cNvSpPr/>
              <p:nvPr/>
            </p:nvSpPr>
            <p:spPr>
              <a:xfrm>
                <a:off x="3065875" y="2406600"/>
                <a:ext cx="179350" cy="147100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5884" extrusionOk="0">
                    <a:moveTo>
                      <a:pt x="3941" y="0"/>
                    </a:moveTo>
                    <a:cubicBezTo>
                      <a:pt x="3885" y="0"/>
                      <a:pt x="3837" y="13"/>
                      <a:pt x="3800" y="42"/>
                    </a:cubicBezTo>
                    <a:cubicBezTo>
                      <a:pt x="3344" y="407"/>
                      <a:pt x="3982" y="1531"/>
                      <a:pt x="4590" y="1774"/>
                    </a:cubicBezTo>
                    <a:cubicBezTo>
                      <a:pt x="4509" y="1783"/>
                      <a:pt x="4404" y="1787"/>
                      <a:pt x="4281" y="1787"/>
                    </a:cubicBezTo>
                    <a:cubicBezTo>
                      <a:pt x="3721" y="1787"/>
                      <a:pt x="2778" y="1711"/>
                      <a:pt x="1965" y="1711"/>
                    </a:cubicBezTo>
                    <a:cubicBezTo>
                      <a:pt x="1134" y="1711"/>
                      <a:pt x="439" y="1790"/>
                      <a:pt x="426" y="2109"/>
                    </a:cubicBezTo>
                    <a:cubicBezTo>
                      <a:pt x="426" y="2625"/>
                      <a:pt x="2948" y="2717"/>
                      <a:pt x="2948" y="2717"/>
                    </a:cubicBezTo>
                    <a:cubicBezTo>
                      <a:pt x="2948" y="2717"/>
                      <a:pt x="0" y="2929"/>
                      <a:pt x="122" y="3629"/>
                    </a:cubicBezTo>
                    <a:cubicBezTo>
                      <a:pt x="154" y="3866"/>
                      <a:pt x="550" y="3942"/>
                      <a:pt x="1047" y="3942"/>
                    </a:cubicBezTo>
                    <a:cubicBezTo>
                      <a:pt x="1952" y="3942"/>
                      <a:pt x="3191" y="3689"/>
                      <a:pt x="3192" y="3689"/>
                    </a:cubicBezTo>
                    <a:lnTo>
                      <a:pt x="3192" y="3689"/>
                    </a:lnTo>
                    <a:cubicBezTo>
                      <a:pt x="3191" y="3689"/>
                      <a:pt x="669" y="4358"/>
                      <a:pt x="882" y="4875"/>
                    </a:cubicBezTo>
                    <a:cubicBezTo>
                      <a:pt x="922" y="4983"/>
                      <a:pt x="1077" y="5025"/>
                      <a:pt x="1293" y="5025"/>
                    </a:cubicBezTo>
                    <a:cubicBezTo>
                      <a:pt x="2048" y="5025"/>
                      <a:pt x="3556" y="4510"/>
                      <a:pt x="3556" y="4510"/>
                    </a:cubicBezTo>
                    <a:lnTo>
                      <a:pt x="3556" y="4510"/>
                    </a:lnTo>
                    <a:cubicBezTo>
                      <a:pt x="3556" y="4510"/>
                      <a:pt x="1672" y="5483"/>
                      <a:pt x="1793" y="5787"/>
                    </a:cubicBezTo>
                    <a:cubicBezTo>
                      <a:pt x="1816" y="5853"/>
                      <a:pt x="1911" y="5884"/>
                      <a:pt x="2055" y="5884"/>
                    </a:cubicBezTo>
                    <a:cubicBezTo>
                      <a:pt x="2500" y="5884"/>
                      <a:pt x="3414" y="5592"/>
                      <a:pt x="4103" y="5179"/>
                    </a:cubicBezTo>
                    <a:cubicBezTo>
                      <a:pt x="4319" y="5212"/>
                      <a:pt x="4526" y="5226"/>
                      <a:pt x="4725" y="5226"/>
                    </a:cubicBezTo>
                    <a:cubicBezTo>
                      <a:pt x="6185" y="5226"/>
                      <a:pt x="7173" y="4449"/>
                      <a:pt x="7173" y="4449"/>
                    </a:cubicBezTo>
                    <a:lnTo>
                      <a:pt x="6869" y="1805"/>
                    </a:lnTo>
                    <a:cubicBezTo>
                      <a:pt x="6866" y="1805"/>
                      <a:pt x="6862" y="1805"/>
                      <a:pt x="6858" y="1805"/>
                    </a:cubicBezTo>
                    <a:cubicBezTo>
                      <a:pt x="6366" y="1805"/>
                      <a:pt x="4594" y="0"/>
                      <a:pt x="3941" y="0"/>
                    </a:cubicBezTo>
                    <a:close/>
                  </a:path>
                </a:pathLst>
              </a:custGeom>
              <a:solidFill>
                <a:srgbClr val="F0B7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5"/>
              <p:cNvSpPr/>
              <p:nvPr/>
            </p:nvSpPr>
            <p:spPr>
              <a:xfrm>
                <a:off x="3207200" y="2014000"/>
                <a:ext cx="497750" cy="525875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21035" extrusionOk="0">
                    <a:moveTo>
                      <a:pt x="19424" y="1"/>
                    </a:moveTo>
                    <a:cubicBezTo>
                      <a:pt x="16445" y="943"/>
                      <a:pt x="15016" y="14165"/>
                      <a:pt x="15016" y="14165"/>
                    </a:cubicBezTo>
                    <a:lnTo>
                      <a:pt x="669" y="16506"/>
                    </a:lnTo>
                    <a:cubicBezTo>
                      <a:pt x="1" y="18937"/>
                      <a:pt x="1156" y="21035"/>
                      <a:pt x="1156" y="21035"/>
                    </a:cubicBezTo>
                    <a:cubicBezTo>
                      <a:pt x="1156" y="21035"/>
                      <a:pt x="15320" y="19515"/>
                      <a:pt x="16566" y="19241"/>
                    </a:cubicBezTo>
                    <a:cubicBezTo>
                      <a:pt x="17813" y="19029"/>
                      <a:pt x="18937" y="18147"/>
                      <a:pt x="19424" y="16354"/>
                    </a:cubicBezTo>
                    <a:cubicBezTo>
                      <a:pt x="19910" y="14621"/>
                      <a:pt x="19424" y="1"/>
                      <a:pt x="194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5"/>
              <p:cNvSpPr/>
              <p:nvPr/>
            </p:nvSpPr>
            <p:spPr>
              <a:xfrm>
                <a:off x="3555225" y="1993500"/>
                <a:ext cx="433925" cy="640075"/>
              </a:xfrm>
              <a:custGeom>
                <a:avLst/>
                <a:gdLst/>
                <a:ahLst/>
                <a:cxnLst/>
                <a:rect l="l" t="t" r="r" b="b"/>
                <a:pathLst>
                  <a:path w="17357" h="25603" extrusionOk="0">
                    <a:moveTo>
                      <a:pt x="8846" y="0"/>
                    </a:moveTo>
                    <a:lnTo>
                      <a:pt x="5503" y="851"/>
                    </a:lnTo>
                    <a:lnTo>
                      <a:pt x="4135" y="5715"/>
                    </a:lnTo>
                    <a:cubicBezTo>
                      <a:pt x="153" y="7842"/>
                      <a:pt x="548" y="13344"/>
                      <a:pt x="2919" y="14408"/>
                    </a:cubicBezTo>
                    <a:cubicBezTo>
                      <a:pt x="2919" y="14408"/>
                      <a:pt x="92" y="23526"/>
                      <a:pt x="1" y="24226"/>
                    </a:cubicBezTo>
                    <a:cubicBezTo>
                      <a:pt x="1" y="24226"/>
                      <a:pt x="1598" y="25603"/>
                      <a:pt x="9217" y="25603"/>
                    </a:cubicBezTo>
                    <a:cubicBezTo>
                      <a:pt x="11400" y="25603"/>
                      <a:pt x="14079" y="25489"/>
                      <a:pt x="17357" y="25198"/>
                    </a:cubicBezTo>
                    <a:cubicBezTo>
                      <a:pt x="17357" y="25198"/>
                      <a:pt x="16597" y="21642"/>
                      <a:pt x="15108" y="19727"/>
                    </a:cubicBezTo>
                    <a:lnTo>
                      <a:pt x="16567" y="1915"/>
                    </a:lnTo>
                    <a:lnTo>
                      <a:pt x="13101" y="395"/>
                    </a:lnTo>
                    <a:lnTo>
                      <a:pt x="884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5"/>
              <p:cNvSpPr/>
              <p:nvPr/>
            </p:nvSpPr>
            <p:spPr>
              <a:xfrm>
                <a:off x="3644900" y="1574025"/>
                <a:ext cx="281950" cy="482700"/>
              </a:xfrm>
              <a:custGeom>
                <a:avLst/>
                <a:gdLst/>
                <a:ahLst/>
                <a:cxnLst/>
                <a:rect l="l" t="t" r="r" b="b"/>
                <a:pathLst>
                  <a:path w="11278" h="19308" extrusionOk="0">
                    <a:moveTo>
                      <a:pt x="5749" y="1"/>
                    </a:moveTo>
                    <a:cubicBezTo>
                      <a:pt x="3437" y="1"/>
                      <a:pt x="1154" y="1030"/>
                      <a:pt x="791" y="2615"/>
                    </a:cubicBezTo>
                    <a:cubicBezTo>
                      <a:pt x="213" y="5442"/>
                      <a:pt x="1" y="7478"/>
                      <a:pt x="213" y="8998"/>
                    </a:cubicBezTo>
                    <a:lnTo>
                      <a:pt x="213" y="9059"/>
                    </a:lnTo>
                    <a:lnTo>
                      <a:pt x="213" y="9180"/>
                    </a:lnTo>
                    <a:cubicBezTo>
                      <a:pt x="426" y="10852"/>
                      <a:pt x="1034" y="11886"/>
                      <a:pt x="1885" y="12676"/>
                    </a:cubicBezTo>
                    <a:cubicBezTo>
                      <a:pt x="2341" y="13101"/>
                      <a:pt x="2736" y="13405"/>
                      <a:pt x="3131" y="13679"/>
                    </a:cubicBezTo>
                    <a:cubicBezTo>
                      <a:pt x="3223" y="13740"/>
                      <a:pt x="3344" y="13831"/>
                      <a:pt x="3466" y="13922"/>
                    </a:cubicBezTo>
                    <a:cubicBezTo>
                      <a:pt x="3526" y="14013"/>
                      <a:pt x="3618" y="14044"/>
                      <a:pt x="3678" y="14135"/>
                    </a:cubicBezTo>
                    <a:cubicBezTo>
                      <a:pt x="4530" y="14804"/>
                      <a:pt x="4985" y="15563"/>
                      <a:pt x="4925" y="17722"/>
                    </a:cubicBezTo>
                    <a:cubicBezTo>
                      <a:pt x="5279" y="18737"/>
                      <a:pt x="6240" y="19308"/>
                      <a:pt x="7210" y="19308"/>
                    </a:cubicBezTo>
                    <a:cubicBezTo>
                      <a:pt x="8069" y="19308"/>
                      <a:pt x="8936" y="18859"/>
                      <a:pt x="9393" y="17873"/>
                    </a:cubicBezTo>
                    <a:cubicBezTo>
                      <a:pt x="9484" y="15259"/>
                      <a:pt x="10031" y="12980"/>
                      <a:pt x="10517" y="11551"/>
                    </a:cubicBezTo>
                    <a:cubicBezTo>
                      <a:pt x="10639" y="11156"/>
                      <a:pt x="10761" y="10852"/>
                      <a:pt x="10882" y="10579"/>
                    </a:cubicBezTo>
                    <a:cubicBezTo>
                      <a:pt x="11065" y="10092"/>
                      <a:pt x="11217" y="9819"/>
                      <a:pt x="11217" y="9819"/>
                    </a:cubicBezTo>
                    <a:cubicBezTo>
                      <a:pt x="11217" y="9819"/>
                      <a:pt x="11277" y="4013"/>
                      <a:pt x="10517" y="2463"/>
                    </a:cubicBezTo>
                    <a:cubicBezTo>
                      <a:pt x="9657" y="728"/>
                      <a:pt x="7693" y="1"/>
                      <a:pt x="5749" y="1"/>
                    </a:cubicBezTo>
                    <a:close/>
                  </a:path>
                </a:pathLst>
              </a:custGeom>
              <a:solidFill>
                <a:srgbClr val="FFCF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5"/>
              <p:cNvSpPr/>
              <p:nvPr/>
            </p:nvSpPr>
            <p:spPr>
              <a:xfrm>
                <a:off x="3644900" y="1563500"/>
                <a:ext cx="303225" cy="227900"/>
              </a:xfrm>
              <a:custGeom>
                <a:avLst/>
                <a:gdLst/>
                <a:ahLst/>
                <a:cxnLst/>
                <a:rect l="l" t="t" r="r" b="b"/>
                <a:pathLst>
                  <a:path w="12129" h="9116" extrusionOk="0">
                    <a:moveTo>
                      <a:pt x="5993" y="1"/>
                    </a:moveTo>
                    <a:cubicBezTo>
                      <a:pt x="5310" y="1"/>
                      <a:pt x="4626" y="75"/>
                      <a:pt x="3952" y="179"/>
                    </a:cubicBezTo>
                    <a:cubicBezTo>
                      <a:pt x="3040" y="331"/>
                      <a:pt x="2128" y="574"/>
                      <a:pt x="1460" y="1151"/>
                    </a:cubicBezTo>
                    <a:cubicBezTo>
                      <a:pt x="882" y="1638"/>
                      <a:pt x="487" y="2367"/>
                      <a:pt x="365" y="3127"/>
                    </a:cubicBezTo>
                    <a:cubicBezTo>
                      <a:pt x="122" y="3796"/>
                      <a:pt x="61" y="4647"/>
                      <a:pt x="1" y="5407"/>
                    </a:cubicBezTo>
                    <a:cubicBezTo>
                      <a:pt x="852" y="5407"/>
                      <a:pt x="1642" y="5133"/>
                      <a:pt x="2371" y="4677"/>
                    </a:cubicBezTo>
                    <a:cubicBezTo>
                      <a:pt x="3040" y="4221"/>
                      <a:pt x="3618" y="3553"/>
                      <a:pt x="4013" y="2854"/>
                    </a:cubicBezTo>
                    <a:cubicBezTo>
                      <a:pt x="4286" y="3613"/>
                      <a:pt x="4864" y="4252"/>
                      <a:pt x="5563" y="4708"/>
                    </a:cubicBezTo>
                    <a:cubicBezTo>
                      <a:pt x="6232" y="5164"/>
                      <a:pt x="7052" y="5407"/>
                      <a:pt x="7873" y="5437"/>
                    </a:cubicBezTo>
                    <a:cubicBezTo>
                      <a:pt x="7964" y="6410"/>
                      <a:pt x="8420" y="7322"/>
                      <a:pt x="9089" y="8021"/>
                    </a:cubicBezTo>
                    <a:cubicBezTo>
                      <a:pt x="9818" y="8689"/>
                      <a:pt x="10761" y="9085"/>
                      <a:pt x="11703" y="9115"/>
                    </a:cubicBezTo>
                    <a:cubicBezTo>
                      <a:pt x="11916" y="7869"/>
                      <a:pt x="12128" y="6623"/>
                      <a:pt x="12007" y="5316"/>
                    </a:cubicBezTo>
                    <a:cubicBezTo>
                      <a:pt x="11916" y="4069"/>
                      <a:pt x="11490" y="2762"/>
                      <a:pt x="10639" y="1820"/>
                    </a:cubicBezTo>
                    <a:cubicBezTo>
                      <a:pt x="9849" y="908"/>
                      <a:pt x="8724" y="391"/>
                      <a:pt x="7539" y="148"/>
                    </a:cubicBezTo>
                    <a:cubicBezTo>
                      <a:pt x="7027" y="43"/>
                      <a:pt x="6511" y="1"/>
                      <a:pt x="59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5"/>
              <p:cNvSpPr/>
              <p:nvPr/>
            </p:nvSpPr>
            <p:spPr>
              <a:xfrm>
                <a:off x="3711775" y="1784525"/>
                <a:ext cx="21300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852" h="730" extrusionOk="0">
                    <a:moveTo>
                      <a:pt x="456" y="0"/>
                    </a:moveTo>
                    <a:cubicBezTo>
                      <a:pt x="335" y="0"/>
                      <a:pt x="213" y="0"/>
                      <a:pt x="152" y="92"/>
                    </a:cubicBezTo>
                    <a:cubicBezTo>
                      <a:pt x="61" y="152"/>
                      <a:pt x="0" y="274"/>
                      <a:pt x="0" y="365"/>
                    </a:cubicBezTo>
                    <a:cubicBezTo>
                      <a:pt x="0" y="456"/>
                      <a:pt x="31" y="578"/>
                      <a:pt x="61" y="669"/>
                    </a:cubicBezTo>
                    <a:cubicBezTo>
                      <a:pt x="122" y="700"/>
                      <a:pt x="152" y="730"/>
                      <a:pt x="183" y="730"/>
                    </a:cubicBezTo>
                    <a:cubicBezTo>
                      <a:pt x="213" y="730"/>
                      <a:pt x="304" y="669"/>
                      <a:pt x="274" y="608"/>
                    </a:cubicBezTo>
                    <a:cubicBezTo>
                      <a:pt x="213" y="548"/>
                      <a:pt x="183" y="456"/>
                      <a:pt x="183" y="396"/>
                    </a:cubicBezTo>
                    <a:cubicBezTo>
                      <a:pt x="183" y="365"/>
                      <a:pt x="183" y="304"/>
                      <a:pt x="213" y="274"/>
                    </a:cubicBezTo>
                    <a:cubicBezTo>
                      <a:pt x="274" y="244"/>
                      <a:pt x="304" y="244"/>
                      <a:pt x="335" y="244"/>
                    </a:cubicBezTo>
                    <a:lnTo>
                      <a:pt x="487" y="244"/>
                    </a:lnTo>
                    <a:cubicBezTo>
                      <a:pt x="578" y="244"/>
                      <a:pt x="608" y="274"/>
                      <a:pt x="669" y="304"/>
                    </a:cubicBezTo>
                    <a:cubicBezTo>
                      <a:pt x="730" y="304"/>
                      <a:pt x="791" y="304"/>
                      <a:pt x="791" y="274"/>
                    </a:cubicBezTo>
                    <a:cubicBezTo>
                      <a:pt x="851" y="152"/>
                      <a:pt x="821" y="92"/>
                      <a:pt x="791" y="92"/>
                    </a:cubicBezTo>
                    <a:cubicBezTo>
                      <a:pt x="669" y="61"/>
                      <a:pt x="578" y="0"/>
                      <a:pt x="456" y="0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5"/>
              <p:cNvSpPr/>
              <p:nvPr/>
            </p:nvSpPr>
            <p:spPr>
              <a:xfrm>
                <a:off x="3666950" y="1712450"/>
                <a:ext cx="55475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948" extrusionOk="0">
                    <a:moveTo>
                      <a:pt x="1341" y="0"/>
                    </a:moveTo>
                    <a:cubicBezTo>
                      <a:pt x="928" y="0"/>
                      <a:pt x="519" y="156"/>
                      <a:pt x="152" y="421"/>
                    </a:cubicBezTo>
                    <a:cubicBezTo>
                      <a:pt x="0" y="543"/>
                      <a:pt x="30" y="725"/>
                      <a:pt x="122" y="877"/>
                    </a:cubicBezTo>
                    <a:cubicBezTo>
                      <a:pt x="173" y="929"/>
                      <a:pt x="235" y="948"/>
                      <a:pt x="299" y="948"/>
                    </a:cubicBezTo>
                    <a:cubicBezTo>
                      <a:pt x="387" y="948"/>
                      <a:pt x="477" y="912"/>
                      <a:pt x="547" y="877"/>
                    </a:cubicBezTo>
                    <a:cubicBezTo>
                      <a:pt x="547" y="847"/>
                      <a:pt x="578" y="847"/>
                      <a:pt x="578" y="847"/>
                    </a:cubicBezTo>
                    <a:cubicBezTo>
                      <a:pt x="797" y="707"/>
                      <a:pt x="1043" y="633"/>
                      <a:pt x="1289" y="633"/>
                    </a:cubicBezTo>
                    <a:cubicBezTo>
                      <a:pt x="1418" y="633"/>
                      <a:pt x="1547" y="653"/>
                      <a:pt x="1672" y="695"/>
                    </a:cubicBezTo>
                    <a:cubicBezTo>
                      <a:pt x="1710" y="701"/>
                      <a:pt x="1749" y="705"/>
                      <a:pt x="1787" y="705"/>
                    </a:cubicBezTo>
                    <a:cubicBezTo>
                      <a:pt x="1936" y="705"/>
                      <a:pt x="2080" y="651"/>
                      <a:pt x="2128" y="482"/>
                    </a:cubicBezTo>
                    <a:cubicBezTo>
                      <a:pt x="2219" y="330"/>
                      <a:pt x="2097" y="148"/>
                      <a:pt x="1945" y="117"/>
                    </a:cubicBezTo>
                    <a:cubicBezTo>
                      <a:pt x="1746" y="38"/>
                      <a:pt x="1543" y="0"/>
                      <a:pt x="13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5"/>
              <p:cNvSpPr/>
              <p:nvPr/>
            </p:nvSpPr>
            <p:spPr>
              <a:xfrm>
                <a:off x="3758125" y="1715075"/>
                <a:ext cx="5322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925" extrusionOk="0">
                    <a:moveTo>
                      <a:pt x="800" y="0"/>
                    </a:moveTo>
                    <a:cubicBezTo>
                      <a:pt x="591" y="0"/>
                      <a:pt x="382" y="34"/>
                      <a:pt x="183" y="104"/>
                    </a:cubicBezTo>
                    <a:cubicBezTo>
                      <a:pt x="31" y="134"/>
                      <a:pt x="1" y="316"/>
                      <a:pt x="92" y="468"/>
                    </a:cubicBezTo>
                    <a:cubicBezTo>
                      <a:pt x="139" y="586"/>
                      <a:pt x="259" y="631"/>
                      <a:pt x="382" y="631"/>
                    </a:cubicBezTo>
                    <a:cubicBezTo>
                      <a:pt x="417" y="631"/>
                      <a:pt x="453" y="627"/>
                      <a:pt x="487" y="620"/>
                    </a:cubicBezTo>
                    <a:cubicBezTo>
                      <a:pt x="627" y="603"/>
                      <a:pt x="758" y="585"/>
                      <a:pt x="889" y="585"/>
                    </a:cubicBezTo>
                    <a:cubicBezTo>
                      <a:pt x="986" y="585"/>
                      <a:pt x="1083" y="595"/>
                      <a:pt x="1186" y="620"/>
                    </a:cubicBezTo>
                    <a:lnTo>
                      <a:pt x="1156" y="620"/>
                    </a:lnTo>
                    <a:cubicBezTo>
                      <a:pt x="1308" y="681"/>
                      <a:pt x="1490" y="772"/>
                      <a:pt x="1642" y="894"/>
                    </a:cubicBezTo>
                    <a:cubicBezTo>
                      <a:pt x="1682" y="914"/>
                      <a:pt x="1730" y="924"/>
                      <a:pt x="1779" y="924"/>
                    </a:cubicBezTo>
                    <a:cubicBezTo>
                      <a:pt x="1878" y="924"/>
                      <a:pt x="1986" y="884"/>
                      <a:pt x="2067" y="803"/>
                    </a:cubicBezTo>
                    <a:cubicBezTo>
                      <a:pt x="2128" y="712"/>
                      <a:pt x="2098" y="499"/>
                      <a:pt x="1976" y="408"/>
                    </a:cubicBezTo>
                    <a:cubicBezTo>
                      <a:pt x="1649" y="142"/>
                      <a:pt x="1226" y="0"/>
                      <a:pt x="8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5"/>
              <p:cNvSpPr/>
              <p:nvPr/>
            </p:nvSpPr>
            <p:spPr>
              <a:xfrm>
                <a:off x="3768775" y="1757875"/>
                <a:ext cx="24325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006" extrusionOk="0">
                    <a:moveTo>
                      <a:pt x="502" y="0"/>
                    </a:moveTo>
                    <a:cubicBezTo>
                      <a:pt x="487" y="0"/>
                      <a:pt x="472" y="1"/>
                      <a:pt x="456" y="3"/>
                    </a:cubicBezTo>
                    <a:cubicBezTo>
                      <a:pt x="182" y="63"/>
                      <a:pt x="0" y="276"/>
                      <a:pt x="0" y="550"/>
                    </a:cubicBezTo>
                    <a:cubicBezTo>
                      <a:pt x="30" y="823"/>
                      <a:pt x="243" y="1006"/>
                      <a:pt x="517" y="1006"/>
                    </a:cubicBezTo>
                    <a:cubicBezTo>
                      <a:pt x="790" y="975"/>
                      <a:pt x="973" y="732"/>
                      <a:pt x="973" y="459"/>
                    </a:cubicBezTo>
                    <a:cubicBezTo>
                      <a:pt x="944" y="229"/>
                      <a:pt x="753" y="0"/>
                      <a:pt x="50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5"/>
              <p:cNvSpPr/>
              <p:nvPr/>
            </p:nvSpPr>
            <p:spPr>
              <a:xfrm>
                <a:off x="3772575" y="1763250"/>
                <a:ext cx="7625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305" extrusionOk="0">
                    <a:moveTo>
                      <a:pt x="152" y="0"/>
                    </a:moveTo>
                    <a:cubicBezTo>
                      <a:pt x="30" y="0"/>
                      <a:pt x="0" y="61"/>
                      <a:pt x="0" y="152"/>
                    </a:cubicBezTo>
                    <a:cubicBezTo>
                      <a:pt x="0" y="244"/>
                      <a:pt x="61" y="304"/>
                      <a:pt x="152" y="304"/>
                    </a:cubicBezTo>
                    <a:cubicBezTo>
                      <a:pt x="274" y="304"/>
                      <a:pt x="304" y="213"/>
                      <a:pt x="304" y="152"/>
                    </a:cubicBezTo>
                    <a:cubicBezTo>
                      <a:pt x="304" y="61"/>
                      <a:pt x="213" y="0"/>
                      <a:pt x="1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5"/>
              <p:cNvSpPr/>
              <p:nvPr/>
            </p:nvSpPr>
            <p:spPr>
              <a:xfrm>
                <a:off x="3678325" y="1757175"/>
                <a:ext cx="25125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1006" extrusionOk="0">
                    <a:moveTo>
                      <a:pt x="457" y="0"/>
                    </a:moveTo>
                    <a:cubicBezTo>
                      <a:pt x="183" y="31"/>
                      <a:pt x="1" y="274"/>
                      <a:pt x="1" y="547"/>
                    </a:cubicBezTo>
                    <a:cubicBezTo>
                      <a:pt x="30" y="777"/>
                      <a:pt x="247" y="1006"/>
                      <a:pt x="502" y="1006"/>
                    </a:cubicBezTo>
                    <a:cubicBezTo>
                      <a:pt x="517" y="1006"/>
                      <a:pt x="532" y="1005"/>
                      <a:pt x="548" y="1003"/>
                    </a:cubicBezTo>
                    <a:cubicBezTo>
                      <a:pt x="791" y="942"/>
                      <a:pt x="1004" y="730"/>
                      <a:pt x="1004" y="456"/>
                    </a:cubicBezTo>
                    <a:cubicBezTo>
                      <a:pt x="1004" y="183"/>
                      <a:pt x="761" y="0"/>
                      <a:pt x="4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5"/>
              <p:cNvSpPr/>
              <p:nvPr/>
            </p:nvSpPr>
            <p:spPr>
              <a:xfrm>
                <a:off x="3682125" y="1761725"/>
                <a:ext cx="7625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305" extrusionOk="0">
                    <a:moveTo>
                      <a:pt x="153" y="1"/>
                    </a:moveTo>
                    <a:cubicBezTo>
                      <a:pt x="31" y="1"/>
                      <a:pt x="1" y="92"/>
                      <a:pt x="1" y="153"/>
                    </a:cubicBezTo>
                    <a:cubicBezTo>
                      <a:pt x="1" y="274"/>
                      <a:pt x="31" y="305"/>
                      <a:pt x="153" y="305"/>
                    </a:cubicBezTo>
                    <a:cubicBezTo>
                      <a:pt x="275" y="305"/>
                      <a:pt x="305" y="244"/>
                      <a:pt x="305" y="153"/>
                    </a:cubicBezTo>
                    <a:cubicBezTo>
                      <a:pt x="305" y="92"/>
                      <a:pt x="275" y="1"/>
                      <a:pt x="1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5"/>
              <p:cNvSpPr/>
              <p:nvPr/>
            </p:nvSpPr>
            <p:spPr>
              <a:xfrm>
                <a:off x="3716475" y="1818100"/>
                <a:ext cx="48525" cy="27650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1106" extrusionOk="0">
                    <a:moveTo>
                      <a:pt x="1586" y="0"/>
                    </a:moveTo>
                    <a:cubicBezTo>
                      <a:pt x="1419" y="0"/>
                      <a:pt x="1186" y="134"/>
                      <a:pt x="907" y="177"/>
                    </a:cubicBezTo>
                    <a:cubicBezTo>
                      <a:pt x="542" y="268"/>
                      <a:pt x="147" y="147"/>
                      <a:pt x="56" y="390"/>
                    </a:cubicBezTo>
                    <a:cubicBezTo>
                      <a:pt x="0" y="610"/>
                      <a:pt x="370" y="1106"/>
                      <a:pt x="915" y="1106"/>
                    </a:cubicBezTo>
                    <a:cubicBezTo>
                      <a:pt x="971" y="1106"/>
                      <a:pt x="1029" y="1100"/>
                      <a:pt x="1089" y="1089"/>
                    </a:cubicBezTo>
                    <a:cubicBezTo>
                      <a:pt x="1697" y="998"/>
                      <a:pt x="1940" y="299"/>
                      <a:pt x="1758" y="86"/>
                    </a:cubicBezTo>
                    <a:cubicBezTo>
                      <a:pt x="1713" y="24"/>
                      <a:pt x="1655" y="0"/>
                      <a:pt x="1586" y="0"/>
                    </a:cubicBezTo>
                    <a:close/>
                  </a:path>
                </a:pathLst>
              </a:custGeom>
              <a:solidFill>
                <a:srgbClr val="8E4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5"/>
              <p:cNvSpPr/>
              <p:nvPr/>
            </p:nvSpPr>
            <p:spPr>
              <a:xfrm>
                <a:off x="3726200" y="1830125"/>
                <a:ext cx="35000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616" extrusionOk="0">
                    <a:moveTo>
                      <a:pt x="1399" y="0"/>
                    </a:moveTo>
                    <a:cubicBezTo>
                      <a:pt x="1278" y="0"/>
                      <a:pt x="1126" y="61"/>
                      <a:pt x="974" y="61"/>
                    </a:cubicBezTo>
                    <a:cubicBezTo>
                      <a:pt x="518" y="122"/>
                      <a:pt x="153" y="304"/>
                      <a:pt x="1" y="456"/>
                    </a:cubicBezTo>
                    <a:cubicBezTo>
                      <a:pt x="152" y="557"/>
                      <a:pt x="324" y="616"/>
                      <a:pt x="534" y="616"/>
                    </a:cubicBezTo>
                    <a:cubicBezTo>
                      <a:pt x="578" y="616"/>
                      <a:pt x="623" y="613"/>
                      <a:pt x="670" y="608"/>
                    </a:cubicBezTo>
                    <a:cubicBezTo>
                      <a:pt x="1095" y="578"/>
                      <a:pt x="1308" y="274"/>
                      <a:pt x="1399" y="0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5"/>
              <p:cNvSpPr/>
              <p:nvPr/>
            </p:nvSpPr>
            <p:spPr>
              <a:xfrm>
                <a:off x="3720125" y="1817850"/>
                <a:ext cx="380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459" extrusionOk="0">
                    <a:moveTo>
                      <a:pt x="1477" y="1"/>
                    </a:moveTo>
                    <a:cubicBezTo>
                      <a:pt x="1319" y="1"/>
                      <a:pt x="1065" y="132"/>
                      <a:pt x="761" y="187"/>
                    </a:cubicBezTo>
                    <a:cubicBezTo>
                      <a:pt x="609" y="233"/>
                      <a:pt x="457" y="233"/>
                      <a:pt x="324" y="233"/>
                    </a:cubicBezTo>
                    <a:cubicBezTo>
                      <a:pt x="191" y="233"/>
                      <a:pt x="77" y="233"/>
                      <a:pt x="1" y="278"/>
                    </a:cubicBezTo>
                    <a:cubicBezTo>
                      <a:pt x="107" y="406"/>
                      <a:pt x="287" y="459"/>
                      <a:pt x="499" y="459"/>
                    </a:cubicBezTo>
                    <a:cubicBezTo>
                      <a:pt x="591" y="459"/>
                      <a:pt x="690" y="449"/>
                      <a:pt x="791" y="430"/>
                    </a:cubicBezTo>
                    <a:cubicBezTo>
                      <a:pt x="1156" y="339"/>
                      <a:pt x="1460" y="248"/>
                      <a:pt x="1521" y="5"/>
                    </a:cubicBezTo>
                    <a:cubicBezTo>
                      <a:pt x="1507" y="2"/>
                      <a:pt x="1492" y="1"/>
                      <a:pt x="1477" y="1"/>
                    </a:cubicBezTo>
                    <a:close/>
                  </a:path>
                </a:pathLst>
              </a:custGeom>
              <a:solidFill>
                <a:srgbClr val="E1EF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5"/>
              <p:cNvSpPr/>
              <p:nvPr/>
            </p:nvSpPr>
            <p:spPr>
              <a:xfrm>
                <a:off x="3897175" y="1762300"/>
                <a:ext cx="85150" cy="79275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3171" extrusionOk="0">
                    <a:moveTo>
                      <a:pt x="2089" y="0"/>
                    </a:moveTo>
                    <a:cubicBezTo>
                      <a:pt x="1621" y="0"/>
                      <a:pt x="1109" y="230"/>
                      <a:pt x="700" y="677"/>
                    </a:cubicBezTo>
                    <a:cubicBezTo>
                      <a:pt x="62" y="1406"/>
                      <a:pt x="1" y="2379"/>
                      <a:pt x="548" y="2865"/>
                    </a:cubicBezTo>
                    <a:cubicBezTo>
                      <a:pt x="777" y="3070"/>
                      <a:pt x="1064" y="3170"/>
                      <a:pt x="1369" y="3170"/>
                    </a:cubicBezTo>
                    <a:cubicBezTo>
                      <a:pt x="1831" y="3170"/>
                      <a:pt x="2333" y="2940"/>
                      <a:pt x="2737" y="2500"/>
                    </a:cubicBezTo>
                    <a:cubicBezTo>
                      <a:pt x="3375" y="1771"/>
                      <a:pt x="3405" y="798"/>
                      <a:pt x="2889" y="282"/>
                    </a:cubicBezTo>
                    <a:cubicBezTo>
                      <a:pt x="2664" y="93"/>
                      <a:pt x="2385" y="0"/>
                      <a:pt x="2089" y="0"/>
                    </a:cubicBezTo>
                    <a:close/>
                  </a:path>
                </a:pathLst>
              </a:custGeom>
              <a:solidFill>
                <a:srgbClr val="FFCF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5"/>
              <p:cNvSpPr/>
              <p:nvPr/>
            </p:nvSpPr>
            <p:spPr>
              <a:xfrm>
                <a:off x="3920750" y="1775600"/>
                <a:ext cx="4940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939" extrusionOk="0">
                    <a:moveTo>
                      <a:pt x="1075" y="0"/>
                    </a:moveTo>
                    <a:cubicBezTo>
                      <a:pt x="920" y="0"/>
                      <a:pt x="760" y="38"/>
                      <a:pt x="608" y="114"/>
                    </a:cubicBezTo>
                    <a:cubicBezTo>
                      <a:pt x="456" y="175"/>
                      <a:pt x="335" y="266"/>
                      <a:pt x="213" y="357"/>
                    </a:cubicBezTo>
                    <a:cubicBezTo>
                      <a:pt x="122" y="509"/>
                      <a:pt x="61" y="722"/>
                      <a:pt x="152" y="874"/>
                    </a:cubicBezTo>
                    <a:cubicBezTo>
                      <a:pt x="183" y="1026"/>
                      <a:pt x="304" y="1087"/>
                      <a:pt x="365" y="1178"/>
                    </a:cubicBezTo>
                    <a:cubicBezTo>
                      <a:pt x="456" y="1239"/>
                      <a:pt x="487" y="1269"/>
                      <a:pt x="517" y="1361"/>
                    </a:cubicBezTo>
                    <a:cubicBezTo>
                      <a:pt x="578" y="1482"/>
                      <a:pt x="578" y="1573"/>
                      <a:pt x="487" y="1664"/>
                    </a:cubicBezTo>
                    <a:cubicBezTo>
                      <a:pt x="429" y="1703"/>
                      <a:pt x="347" y="1741"/>
                      <a:pt x="279" y="1741"/>
                    </a:cubicBezTo>
                    <a:cubicBezTo>
                      <a:pt x="240" y="1741"/>
                      <a:pt x="205" y="1728"/>
                      <a:pt x="183" y="1695"/>
                    </a:cubicBezTo>
                    <a:cubicBezTo>
                      <a:pt x="156" y="1686"/>
                      <a:pt x="134" y="1682"/>
                      <a:pt x="117" y="1682"/>
                    </a:cubicBezTo>
                    <a:cubicBezTo>
                      <a:pt x="74" y="1682"/>
                      <a:pt x="52" y="1704"/>
                      <a:pt x="31" y="1725"/>
                    </a:cubicBezTo>
                    <a:cubicBezTo>
                      <a:pt x="0" y="1816"/>
                      <a:pt x="31" y="1847"/>
                      <a:pt x="61" y="1877"/>
                    </a:cubicBezTo>
                    <a:cubicBezTo>
                      <a:pt x="152" y="1938"/>
                      <a:pt x="213" y="1938"/>
                      <a:pt x="274" y="1938"/>
                    </a:cubicBezTo>
                    <a:cubicBezTo>
                      <a:pt x="426" y="1938"/>
                      <a:pt x="578" y="1877"/>
                      <a:pt x="639" y="1786"/>
                    </a:cubicBezTo>
                    <a:cubicBezTo>
                      <a:pt x="791" y="1634"/>
                      <a:pt x="821" y="1361"/>
                      <a:pt x="730" y="1178"/>
                    </a:cubicBezTo>
                    <a:cubicBezTo>
                      <a:pt x="669" y="1057"/>
                      <a:pt x="578" y="965"/>
                      <a:pt x="487" y="935"/>
                    </a:cubicBezTo>
                    <a:cubicBezTo>
                      <a:pt x="426" y="874"/>
                      <a:pt x="335" y="813"/>
                      <a:pt x="304" y="753"/>
                    </a:cubicBezTo>
                    <a:cubicBezTo>
                      <a:pt x="274" y="661"/>
                      <a:pt x="304" y="570"/>
                      <a:pt x="335" y="479"/>
                    </a:cubicBezTo>
                    <a:lnTo>
                      <a:pt x="426" y="418"/>
                    </a:lnTo>
                    <a:cubicBezTo>
                      <a:pt x="517" y="418"/>
                      <a:pt x="669" y="449"/>
                      <a:pt x="760" y="509"/>
                    </a:cubicBezTo>
                    <a:cubicBezTo>
                      <a:pt x="821" y="631"/>
                      <a:pt x="882" y="753"/>
                      <a:pt x="821" y="874"/>
                    </a:cubicBezTo>
                    <a:cubicBezTo>
                      <a:pt x="821" y="935"/>
                      <a:pt x="882" y="965"/>
                      <a:pt x="912" y="1026"/>
                    </a:cubicBezTo>
                    <a:lnTo>
                      <a:pt x="942" y="1026"/>
                    </a:lnTo>
                    <a:cubicBezTo>
                      <a:pt x="1034" y="1026"/>
                      <a:pt x="1064" y="965"/>
                      <a:pt x="1064" y="905"/>
                    </a:cubicBezTo>
                    <a:cubicBezTo>
                      <a:pt x="1094" y="722"/>
                      <a:pt x="1064" y="479"/>
                      <a:pt x="912" y="327"/>
                    </a:cubicBezTo>
                    <a:cubicBezTo>
                      <a:pt x="882" y="297"/>
                      <a:pt x="791" y="205"/>
                      <a:pt x="730" y="205"/>
                    </a:cubicBezTo>
                    <a:cubicBezTo>
                      <a:pt x="796" y="194"/>
                      <a:pt x="863" y="187"/>
                      <a:pt x="928" y="187"/>
                    </a:cubicBezTo>
                    <a:cubicBezTo>
                      <a:pt x="1042" y="187"/>
                      <a:pt x="1150" y="208"/>
                      <a:pt x="1246" y="266"/>
                    </a:cubicBezTo>
                    <a:cubicBezTo>
                      <a:pt x="1429" y="357"/>
                      <a:pt x="1550" y="631"/>
                      <a:pt x="1490" y="813"/>
                    </a:cubicBezTo>
                    <a:cubicBezTo>
                      <a:pt x="1429" y="905"/>
                      <a:pt x="1490" y="935"/>
                      <a:pt x="1520" y="965"/>
                    </a:cubicBezTo>
                    <a:cubicBezTo>
                      <a:pt x="1539" y="984"/>
                      <a:pt x="1558" y="991"/>
                      <a:pt x="1576" y="991"/>
                    </a:cubicBezTo>
                    <a:cubicBezTo>
                      <a:pt x="1616" y="991"/>
                      <a:pt x="1651" y="956"/>
                      <a:pt x="1672" y="935"/>
                    </a:cubicBezTo>
                    <a:cubicBezTo>
                      <a:pt x="1976" y="661"/>
                      <a:pt x="1824" y="297"/>
                      <a:pt x="1520" y="114"/>
                    </a:cubicBezTo>
                    <a:cubicBezTo>
                      <a:pt x="1383" y="38"/>
                      <a:pt x="1231" y="0"/>
                      <a:pt x="1075" y="0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5"/>
              <p:cNvSpPr/>
              <p:nvPr/>
            </p:nvSpPr>
            <p:spPr>
              <a:xfrm>
                <a:off x="3863750" y="2557925"/>
                <a:ext cx="196850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4904" extrusionOk="0">
                    <a:moveTo>
                      <a:pt x="5451" y="1"/>
                    </a:moveTo>
                    <a:cubicBezTo>
                      <a:pt x="5425" y="1"/>
                      <a:pt x="5401" y="3"/>
                      <a:pt x="5381" y="7"/>
                    </a:cubicBezTo>
                    <a:cubicBezTo>
                      <a:pt x="5046" y="68"/>
                      <a:pt x="4985" y="493"/>
                      <a:pt x="4438" y="615"/>
                    </a:cubicBezTo>
                    <a:cubicBezTo>
                      <a:pt x="4335" y="633"/>
                      <a:pt x="4216" y="639"/>
                      <a:pt x="4088" y="639"/>
                    </a:cubicBezTo>
                    <a:cubicBezTo>
                      <a:pt x="3833" y="639"/>
                      <a:pt x="3543" y="615"/>
                      <a:pt x="3278" y="615"/>
                    </a:cubicBezTo>
                    <a:cubicBezTo>
                      <a:pt x="3013" y="615"/>
                      <a:pt x="2773" y="639"/>
                      <a:pt x="2615" y="737"/>
                    </a:cubicBezTo>
                    <a:cubicBezTo>
                      <a:pt x="2250" y="949"/>
                      <a:pt x="1" y="3168"/>
                      <a:pt x="517" y="3624"/>
                    </a:cubicBezTo>
                    <a:cubicBezTo>
                      <a:pt x="544" y="3646"/>
                      <a:pt x="579" y="3656"/>
                      <a:pt x="618" y="3656"/>
                    </a:cubicBezTo>
                    <a:cubicBezTo>
                      <a:pt x="1028" y="3656"/>
                      <a:pt x="2042" y="2621"/>
                      <a:pt x="2098" y="2621"/>
                    </a:cubicBezTo>
                    <a:lnTo>
                      <a:pt x="2098" y="2621"/>
                    </a:lnTo>
                    <a:cubicBezTo>
                      <a:pt x="2128" y="2621"/>
                      <a:pt x="821" y="4415"/>
                      <a:pt x="1277" y="4718"/>
                    </a:cubicBezTo>
                    <a:cubicBezTo>
                      <a:pt x="1309" y="4742"/>
                      <a:pt x="1344" y="4752"/>
                      <a:pt x="1383" y="4752"/>
                    </a:cubicBezTo>
                    <a:cubicBezTo>
                      <a:pt x="1897" y="4752"/>
                      <a:pt x="2982" y="2863"/>
                      <a:pt x="3067" y="2863"/>
                    </a:cubicBezTo>
                    <a:cubicBezTo>
                      <a:pt x="3069" y="2863"/>
                      <a:pt x="3070" y="2864"/>
                      <a:pt x="3071" y="2864"/>
                    </a:cubicBezTo>
                    <a:cubicBezTo>
                      <a:pt x="3162" y="2895"/>
                      <a:pt x="2311" y="4688"/>
                      <a:pt x="2797" y="4870"/>
                    </a:cubicBezTo>
                    <a:cubicBezTo>
                      <a:pt x="2822" y="4879"/>
                      <a:pt x="2846" y="4883"/>
                      <a:pt x="2872" y="4883"/>
                    </a:cubicBezTo>
                    <a:cubicBezTo>
                      <a:pt x="3373" y="4883"/>
                      <a:pt x="3953" y="3229"/>
                      <a:pt x="3982" y="3229"/>
                    </a:cubicBezTo>
                    <a:lnTo>
                      <a:pt x="3982" y="3229"/>
                    </a:lnTo>
                    <a:cubicBezTo>
                      <a:pt x="4074" y="3229"/>
                      <a:pt x="3922" y="4840"/>
                      <a:pt x="4286" y="4901"/>
                    </a:cubicBezTo>
                    <a:cubicBezTo>
                      <a:pt x="4295" y="4903"/>
                      <a:pt x="4304" y="4904"/>
                      <a:pt x="4313" y="4904"/>
                    </a:cubicBezTo>
                    <a:cubicBezTo>
                      <a:pt x="4691" y="4904"/>
                      <a:pt x="4896" y="3016"/>
                      <a:pt x="4985" y="3016"/>
                    </a:cubicBezTo>
                    <a:cubicBezTo>
                      <a:pt x="5034" y="3016"/>
                      <a:pt x="5550" y="3211"/>
                      <a:pt x="6096" y="3211"/>
                    </a:cubicBezTo>
                    <a:cubicBezTo>
                      <a:pt x="6233" y="3211"/>
                      <a:pt x="6371" y="3199"/>
                      <a:pt x="6505" y="3168"/>
                    </a:cubicBezTo>
                    <a:cubicBezTo>
                      <a:pt x="7144" y="2956"/>
                      <a:pt x="7873" y="1709"/>
                      <a:pt x="7630" y="1223"/>
                    </a:cubicBezTo>
                    <a:cubicBezTo>
                      <a:pt x="7427" y="818"/>
                      <a:pt x="5959" y="1"/>
                      <a:pt x="5451" y="1"/>
                    </a:cubicBezTo>
                    <a:close/>
                  </a:path>
                </a:pathLst>
              </a:custGeom>
              <a:solidFill>
                <a:srgbClr val="FFCF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5"/>
              <p:cNvSpPr/>
              <p:nvPr/>
            </p:nvSpPr>
            <p:spPr>
              <a:xfrm>
                <a:off x="3950375" y="2040600"/>
                <a:ext cx="300175" cy="578300"/>
              </a:xfrm>
              <a:custGeom>
                <a:avLst/>
                <a:gdLst/>
                <a:ahLst/>
                <a:cxnLst/>
                <a:rect l="l" t="t" r="r" b="b"/>
                <a:pathLst>
                  <a:path w="12007" h="23132" extrusionOk="0">
                    <a:moveTo>
                      <a:pt x="608" y="1"/>
                    </a:moveTo>
                    <a:lnTo>
                      <a:pt x="0" y="7356"/>
                    </a:lnTo>
                    <a:lnTo>
                      <a:pt x="5988" y="11885"/>
                    </a:lnTo>
                    <a:lnTo>
                      <a:pt x="365" y="20700"/>
                    </a:lnTo>
                    <a:cubicBezTo>
                      <a:pt x="1429" y="22372"/>
                      <a:pt x="4255" y="23132"/>
                      <a:pt x="4255" y="23132"/>
                    </a:cubicBezTo>
                    <a:cubicBezTo>
                      <a:pt x="4255" y="23132"/>
                      <a:pt x="10000" y="14651"/>
                      <a:pt x="10547" y="13770"/>
                    </a:cubicBezTo>
                    <a:cubicBezTo>
                      <a:pt x="12006" y="11521"/>
                      <a:pt x="11733" y="9363"/>
                      <a:pt x="10061" y="7843"/>
                    </a:cubicBezTo>
                    <a:cubicBezTo>
                      <a:pt x="8572" y="6536"/>
                      <a:pt x="2584" y="1004"/>
                      <a:pt x="6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5"/>
              <p:cNvSpPr/>
              <p:nvPr/>
            </p:nvSpPr>
            <p:spPr>
              <a:xfrm>
                <a:off x="3905825" y="2186300"/>
                <a:ext cx="5620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1580" extrusionOk="0">
                    <a:moveTo>
                      <a:pt x="78" y="1"/>
                    </a:moveTo>
                    <a:cubicBezTo>
                      <a:pt x="32" y="1"/>
                      <a:pt x="0" y="50"/>
                      <a:pt x="50" y="100"/>
                    </a:cubicBezTo>
                    <a:cubicBezTo>
                      <a:pt x="749" y="586"/>
                      <a:pt x="1479" y="1073"/>
                      <a:pt x="2147" y="1559"/>
                    </a:cubicBezTo>
                    <a:cubicBezTo>
                      <a:pt x="2155" y="1574"/>
                      <a:pt x="2166" y="1579"/>
                      <a:pt x="2176" y="1579"/>
                    </a:cubicBezTo>
                    <a:cubicBezTo>
                      <a:pt x="2211" y="1579"/>
                      <a:pt x="2247" y="1521"/>
                      <a:pt x="2178" y="1498"/>
                    </a:cubicBezTo>
                    <a:cubicBezTo>
                      <a:pt x="1509" y="1012"/>
                      <a:pt x="780" y="495"/>
                      <a:pt x="111" y="9"/>
                    </a:cubicBezTo>
                    <a:cubicBezTo>
                      <a:pt x="100" y="3"/>
                      <a:pt x="89" y="1"/>
                      <a:pt x="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5"/>
              <p:cNvSpPr/>
              <p:nvPr/>
            </p:nvSpPr>
            <p:spPr>
              <a:xfrm>
                <a:off x="3906300" y="2194875"/>
                <a:ext cx="18275" cy="3825"/>
              </a:xfrm>
              <a:custGeom>
                <a:avLst/>
                <a:gdLst/>
                <a:ahLst/>
                <a:cxnLst/>
                <a:rect l="l" t="t" r="r" b="b"/>
                <a:pathLst>
                  <a:path w="731" h="153" extrusionOk="0">
                    <a:moveTo>
                      <a:pt x="31" y="0"/>
                    </a:moveTo>
                    <a:cubicBezTo>
                      <a:pt x="1" y="0"/>
                      <a:pt x="1" y="122"/>
                      <a:pt x="31" y="122"/>
                    </a:cubicBezTo>
                    <a:cubicBezTo>
                      <a:pt x="244" y="122"/>
                      <a:pt x="457" y="152"/>
                      <a:pt x="639" y="152"/>
                    </a:cubicBezTo>
                    <a:cubicBezTo>
                      <a:pt x="730" y="152"/>
                      <a:pt x="730" y="30"/>
                      <a:pt x="639" y="30"/>
                    </a:cubicBezTo>
                    <a:cubicBezTo>
                      <a:pt x="457" y="30"/>
                      <a:pt x="244" y="0"/>
                      <a:pt x="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5"/>
              <p:cNvSpPr/>
              <p:nvPr/>
            </p:nvSpPr>
            <p:spPr>
              <a:xfrm>
                <a:off x="3581075" y="2131800"/>
                <a:ext cx="86650" cy="2268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9075" extrusionOk="0">
                    <a:moveTo>
                      <a:pt x="3374" y="0"/>
                    </a:moveTo>
                    <a:cubicBezTo>
                      <a:pt x="2706" y="304"/>
                      <a:pt x="2098" y="699"/>
                      <a:pt x="1611" y="1246"/>
                    </a:cubicBezTo>
                    <a:cubicBezTo>
                      <a:pt x="1095" y="1763"/>
                      <a:pt x="699" y="2432"/>
                      <a:pt x="426" y="3131"/>
                    </a:cubicBezTo>
                    <a:cubicBezTo>
                      <a:pt x="152" y="3860"/>
                      <a:pt x="0" y="4651"/>
                      <a:pt x="92" y="5471"/>
                    </a:cubicBezTo>
                    <a:cubicBezTo>
                      <a:pt x="122" y="6231"/>
                      <a:pt x="365" y="7022"/>
                      <a:pt x="760" y="7660"/>
                    </a:cubicBezTo>
                    <a:cubicBezTo>
                      <a:pt x="1155" y="8237"/>
                      <a:pt x="1672" y="8724"/>
                      <a:pt x="2341" y="8997"/>
                    </a:cubicBezTo>
                    <a:cubicBezTo>
                      <a:pt x="2402" y="9028"/>
                      <a:pt x="2493" y="9058"/>
                      <a:pt x="2554" y="9058"/>
                    </a:cubicBezTo>
                    <a:cubicBezTo>
                      <a:pt x="2571" y="9070"/>
                      <a:pt x="2586" y="9075"/>
                      <a:pt x="2597" y="9075"/>
                    </a:cubicBezTo>
                    <a:cubicBezTo>
                      <a:pt x="2644" y="9075"/>
                      <a:pt x="2639" y="8991"/>
                      <a:pt x="2614" y="8967"/>
                    </a:cubicBezTo>
                    <a:cubicBezTo>
                      <a:pt x="1946" y="8724"/>
                      <a:pt x="1399" y="8298"/>
                      <a:pt x="973" y="7782"/>
                    </a:cubicBezTo>
                    <a:cubicBezTo>
                      <a:pt x="517" y="7174"/>
                      <a:pt x="244" y="6444"/>
                      <a:pt x="183" y="5684"/>
                    </a:cubicBezTo>
                    <a:cubicBezTo>
                      <a:pt x="92" y="4924"/>
                      <a:pt x="183" y="4134"/>
                      <a:pt x="395" y="3405"/>
                    </a:cubicBezTo>
                    <a:cubicBezTo>
                      <a:pt x="639" y="2675"/>
                      <a:pt x="1003" y="2037"/>
                      <a:pt x="1490" y="1459"/>
                    </a:cubicBezTo>
                    <a:cubicBezTo>
                      <a:pt x="1946" y="942"/>
                      <a:pt x="2523" y="487"/>
                      <a:pt x="3161" y="183"/>
                    </a:cubicBezTo>
                    <a:lnTo>
                      <a:pt x="3405" y="61"/>
                    </a:lnTo>
                    <a:cubicBezTo>
                      <a:pt x="3465" y="61"/>
                      <a:pt x="3435" y="0"/>
                      <a:pt x="33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5"/>
              <p:cNvSpPr/>
              <p:nvPr/>
            </p:nvSpPr>
            <p:spPr>
              <a:xfrm>
                <a:off x="3655550" y="2028150"/>
                <a:ext cx="34200" cy="109475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4379" extrusionOk="0">
                    <a:moveTo>
                      <a:pt x="1323" y="0"/>
                    </a:moveTo>
                    <a:cubicBezTo>
                      <a:pt x="1301" y="0"/>
                      <a:pt x="1274" y="16"/>
                      <a:pt x="1246" y="43"/>
                    </a:cubicBezTo>
                    <a:cubicBezTo>
                      <a:pt x="912" y="1137"/>
                      <a:pt x="608" y="2262"/>
                      <a:pt x="274" y="3386"/>
                    </a:cubicBezTo>
                    <a:cubicBezTo>
                      <a:pt x="182" y="3690"/>
                      <a:pt x="91" y="4025"/>
                      <a:pt x="0" y="4329"/>
                    </a:cubicBezTo>
                    <a:cubicBezTo>
                      <a:pt x="0" y="4364"/>
                      <a:pt x="42" y="4379"/>
                      <a:pt x="76" y="4379"/>
                    </a:cubicBezTo>
                    <a:cubicBezTo>
                      <a:pt x="101" y="4379"/>
                      <a:pt x="122" y="4372"/>
                      <a:pt x="122" y="4359"/>
                    </a:cubicBezTo>
                    <a:cubicBezTo>
                      <a:pt x="456" y="3265"/>
                      <a:pt x="760" y="2110"/>
                      <a:pt x="1094" y="1015"/>
                    </a:cubicBezTo>
                    <a:cubicBezTo>
                      <a:pt x="1186" y="712"/>
                      <a:pt x="1307" y="377"/>
                      <a:pt x="1368" y="73"/>
                    </a:cubicBezTo>
                    <a:cubicBezTo>
                      <a:pt x="1368" y="23"/>
                      <a:pt x="1350" y="0"/>
                      <a:pt x="13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5"/>
              <p:cNvSpPr/>
              <p:nvPr/>
            </p:nvSpPr>
            <p:spPr>
              <a:xfrm>
                <a:off x="3850075" y="2326250"/>
                <a:ext cx="60825" cy="47225"/>
              </a:xfrm>
              <a:custGeom>
                <a:avLst/>
                <a:gdLst/>
                <a:ahLst/>
                <a:cxnLst/>
                <a:rect l="l" t="t" r="r" b="b"/>
                <a:pathLst>
                  <a:path w="2433" h="1889" extrusionOk="0">
                    <a:moveTo>
                      <a:pt x="2371" y="1"/>
                    </a:moveTo>
                    <a:cubicBezTo>
                      <a:pt x="2354" y="1"/>
                      <a:pt x="2341" y="11"/>
                      <a:pt x="2341" y="34"/>
                    </a:cubicBezTo>
                    <a:cubicBezTo>
                      <a:pt x="2098" y="794"/>
                      <a:pt x="1520" y="1432"/>
                      <a:pt x="760" y="1675"/>
                    </a:cubicBezTo>
                    <a:cubicBezTo>
                      <a:pt x="548" y="1736"/>
                      <a:pt x="304" y="1797"/>
                      <a:pt x="92" y="1797"/>
                    </a:cubicBezTo>
                    <a:cubicBezTo>
                      <a:pt x="0" y="1797"/>
                      <a:pt x="0" y="1888"/>
                      <a:pt x="92" y="1888"/>
                    </a:cubicBezTo>
                    <a:cubicBezTo>
                      <a:pt x="912" y="1858"/>
                      <a:pt x="1733" y="1402"/>
                      <a:pt x="2189" y="672"/>
                    </a:cubicBezTo>
                    <a:cubicBezTo>
                      <a:pt x="2280" y="490"/>
                      <a:pt x="2402" y="277"/>
                      <a:pt x="2432" y="64"/>
                    </a:cubicBezTo>
                    <a:cubicBezTo>
                      <a:pt x="2432" y="27"/>
                      <a:pt x="2397" y="1"/>
                      <a:pt x="23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5"/>
              <p:cNvSpPr/>
              <p:nvPr/>
            </p:nvSpPr>
            <p:spPr>
              <a:xfrm>
                <a:off x="3863750" y="2485700"/>
                <a:ext cx="401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1607" h="739" extrusionOk="0">
                    <a:moveTo>
                      <a:pt x="1539" y="1"/>
                    </a:moveTo>
                    <a:cubicBezTo>
                      <a:pt x="1532" y="1"/>
                      <a:pt x="1526" y="3"/>
                      <a:pt x="1520" y="9"/>
                    </a:cubicBezTo>
                    <a:cubicBezTo>
                      <a:pt x="1095" y="343"/>
                      <a:pt x="608" y="525"/>
                      <a:pt x="61" y="616"/>
                    </a:cubicBezTo>
                    <a:cubicBezTo>
                      <a:pt x="1" y="616"/>
                      <a:pt x="1" y="738"/>
                      <a:pt x="61" y="738"/>
                    </a:cubicBezTo>
                    <a:cubicBezTo>
                      <a:pt x="639" y="647"/>
                      <a:pt x="1186" y="465"/>
                      <a:pt x="1581" y="130"/>
                    </a:cubicBezTo>
                    <a:cubicBezTo>
                      <a:pt x="1606" y="55"/>
                      <a:pt x="1569" y="1"/>
                      <a:pt x="15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5"/>
              <p:cNvSpPr/>
              <p:nvPr/>
            </p:nvSpPr>
            <p:spPr>
              <a:xfrm>
                <a:off x="3586400" y="2350775"/>
                <a:ext cx="44850" cy="139450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5578" extrusionOk="0">
                    <a:moveTo>
                      <a:pt x="1731" y="1"/>
                    </a:moveTo>
                    <a:cubicBezTo>
                      <a:pt x="1708" y="1"/>
                      <a:pt x="1685" y="18"/>
                      <a:pt x="1672" y="56"/>
                    </a:cubicBezTo>
                    <a:cubicBezTo>
                      <a:pt x="1246" y="1454"/>
                      <a:pt x="790" y="2852"/>
                      <a:pt x="365" y="4311"/>
                    </a:cubicBezTo>
                    <a:cubicBezTo>
                      <a:pt x="274" y="4706"/>
                      <a:pt x="152" y="5102"/>
                      <a:pt x="0" y="5527"/>
                    </a:cubicBezTo>
                    <a:cubicBezTo>
                      <a:pt x="0" y="5563"/>
                      <a:pt x="21" y="5578"/>
                      <a:pt x="50" y="5578"/>
                    </a:cubicBezTo>
                    <a:cubicBezTo>
                      <a:pt x="71" y="5578"/>
                      <a:pt x="97" y="5570"/>
                      <a:pt x="122" y="5558"/>
                    </a:cubicBezTo>
                    <a:cubicBezTo>
                      <a:pt x="517" y="4159"/>
                      <a:pt x="973" y="2731"/>
                      <a:pt x="1398" y="1302"/>
                    </a:cubicBezTo>
                    <a:cubicBezTo>
                      <a:pt x="1520" y="877"/>
                      <a:pt x="1641" y="512"/>
                      <a:pt x="1793" y="86"/>
                    </a:cubicBezTo>
                    <a:cubicBezTo>
                      <a:pt x="1793" y="33"/>
                      <a:pt x="1763" y="1"/>
                      <a:pt x="17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5"/>
              <p:cNvSpPr/>
              <p:nvPr/>
            </p:nvSpPr>
            <p:spPr>
              <a:xfrm>
                <a:off x="3998250" y="1014750"/>
                <a:ext cx="744725" cy="660375"/>
              </a:xfrm>
              <a:custGeom>
                <a:avLst/>
                <a:gdLst/>
                <a:ahLst/>
                <a:cxnLst/>
                <a:rect l="l" t="t" r="r" b="b"/>
                <a:pathLst>
                  <a:path w="29789" h="26415" extrusionOk="0">
                    <a:moveTo>
                      <a:pt x="14894" y="1"/>
                    </a:moveTo>
                    <a:cubicBezTo>
                      <a:pt x="6688" y="1"/>
                      <a:pt x="1" y="5168"/>
                      <a:pt x="1" y="11551"/>
                    </a:cubicBezTo>
                    <a:cubicBezTo>
                      <a:pt x="1" y="15867"/>
                      <a:pt x="3131" y="19667"/>
                      <a:pt x="7691" y="21642"/>
                    </a:cubicBezTo>
                    <a:cubicBezTo>
                      <a:pt x="6809" y="23557"/>
                      <a:pt x="5472" y="25229"/>
                      <a:pt x="3466" y="26080"/>
                    </a:cubicBezTo>
                    <a:cubicBezTo>
                      <a:pt x="3283" y="26171"/>
                      <a:pt x="3375" y="26414"/>
                      <a:pt x="3587" y="26414"/>
                    </a:cubicBezTo>
                    <a:cubicBezTo>
                      <a:pt x="6171" y="26414"/>
                      <a:pt x="8694" y="25259"/>
                      <a:pt x="10487" y="23345"/>
                    </a:cubicBezTo>
                    <a:lnTo>
                      <a:pt x="11065" y="22676"/>
                    </a:lnTo>
                    <a:cubicBezTo>
                      <a:pt x="12280" y="22949"/>
                      <a:pt x="13587" y="23041"/>
                      <a:pt x="14894" y="23041"/>
                    </a:cubicBezTo>
                    <a:cubicBezTo>
                      <a:pt x="23101" y="23041"/>
                      <a:pt x="29788" y="17873"/>
                      <a:pt x="29788" y="11490"/>
                    </a:cubicBezTo>
                    <a:cubicBezTo>
                      <a:pt x="29758" y="5168"/>
                      <a:pt x="23101" y="1"/>
                      <a:pt x="148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5"/>
              <p:cNvSpPr/>
              <p:nvPr/>
            </p:nvSpPr>
            <p:spPr>
              <a:xfrm>
                <a:off x="3945075" y="2112550"/>
                <a:ext cx="34200" cy="109475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4379" extrusionOk="0">
                    <a:moveTo>
                      <a:pt x="1323" y="0"/>
                    </a:moveTo>
                    <a:cubicBezTo>
                      <a:pt x="1301" y="0"/>
                      <a:pt x="1274" y="16"/>
                      <a:pt x="1246" y="43"/>
                    </a:cubicBezTo>
                    <a:cubicBezTo>
                      <a:pt x="912" y="1137"/>
                      <a:pt x="608" y="2262"/>
                      <a:pt x="274" y="3386"/>
                    </a:cubicBezTo>
                    <a:cubicBezTo>
                      <a:pt x="182" y="3690"/>
                      <a:pt x="91" y="4025"/>
                      <a:pt x="0" y="4329"/>
                    </a:cubicBezTo>
                    <a:cubicBezTo>
                      <a:pt x="0" y="4364"/>
                      <a:pt x="42" y="4379"/>
                      <a:pt x="76" y="4379"/>
                    </a:cubicBezTo>
                    <a:cubicBezTo>
                      <a:pt x="101" y="4379"/>
                      <a:pt x="122" y="4372"/>
                      <a:pt x="122" y="4359"/>
                    </a:cubicBezTo>
                    <a:cubicBezTo>
                      <a:pt x="456" y="3265"/>
                      <a:pt x="760" y="2110"/>
                      <a:pt x="1094" y="1015"/>
                    </a:cubicBezTo>
                    <a:cubicBezTo>
                      <a:pt x="1186" y="712"/>
                      <a:pt x="1307" y="377"/>
                      <a:pt x="1368" y="73"/>
                    </a:cubicBezTo>
                    <a:cubicBezTo>
                      <a:pt x="1368" y="23"/>
                      <a:pt x="1350" y="0"/>
                      <a:pt x="13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41" name="Google Shape;1341;p55"/>
          <p:cNvGrpSpPr/>
          <p:nvPr/>
        </p:nvGrpSpPr>
        <p:grpSpPr>
          <a:xfrm>
            <a:off x="388950" y="2149794"/>
            <a:ext cx="2552726" cy="4809734"/>
            <a:chOff x="388950" y="2149794"/>
            <a:chExt cx="2552726" cy="4809734"/>
          </a:xfrm>
        </p:grpSpPr>
        <p:grpSp>
          <p:nvGrpSpPr>
            <p:cNvPr id="1342" name="Google Shape;1342;p55"/>
            <p:cNvGrpSpPr/>
            <p:nvPr/>
          </p:nvGrpSpPr>
          <p:grpSpPr>
            <a:xfrm>
              <a:off x="389097" y="2149794"/>
              <a:ext cx="2552428" cy="4809734"/>
              <a:chOff x="9940850" y="3823650"/>
              <a:chExt cx="1743700" cy="3281975"/>
            </a:xfrm>
          </p:grpSpPr>
          <p:sp>
            <p:nvSpPr>
              <p:cNvPr id="1343" name="Google Shape;1343;p55"/>
              <p:cNvSpPr/>
              <p:nvPr/>
            </p:nvSpPr>
            <p:spPr>
              <a:xfrm>
                <a:off x="10633875" y="4033000"/>
                <a:ext cx="1050675" cy="3072625"/>
              </a:xfrm>
              <a:custGeom>
                <a:avLst/>
                <a:gdLst/>
                <a:ahLst/>
                <a:cxnLst/>
                <a:rect l="l" t="t" r="r" b="b"/>
                <a:pathLst>
                  <a:path w="42027" h="122905" extrusionOk="0">
                    <a:moveTo>
                      <a:pt x="18851" y="1"/>
                    </a:moveTo>
                    <a:cubicBezTo>
                      <a:pt x="17904" y="1"/>
                      <a:pt x="16932" y="214"/>
                      <a:pt x="16049" y="472"/>
                    </a:cubicBezTo>
                    <a:cubicBezTo>
                      <a:pt x="14408" y="927"/>
                      <a:pt x="12888" y="1839"/>
                      <a:pt x="11763" y="3116"/>
                    </a:cubicBezTo>
                    <a:cubicBezTo>
                      <a:pt x="10000" y="5183"/>
                      <a:pt x="10244" y="7189"/>
                      <a:pt x="10244" y="7189"/>
                    </a:cubicBezTo>
                    <a:cubicBezTo>
                      <a:pt x="9605" y="7706"/>
                      <a:pt x="9332" y="8618"/>
                      <a:pt x="9301" y="9469"/>
                    </a:cubicBezTo>
                    <a:cubicBezTo>
                      <a:pt x="9241" y="10593"/>
                      <a:pt x="9545" y="11748"/>
                      <a:pt x="10122" y="12691"/>
                    </a:cubicBezTo>
                    <a:cubicBezTo>
                      <a:pt x="10213" y="12934"/>
                      <a:pt x="10365" y="13146"/>
                      <a:pt x="10548" y="13390"/>
                    </a:cubicBezTo>
                    <a:cubicBezTo>
                      <a:pt x="10669" y="13481"/>
                      <a:pt x="10821" y="13602"/>
                      <a:pt x="10912" y="13724"/>
                    </a:cubicBezTo>
                    <a:cubicBezTo>
                      <a:pt x="11459" y="14241"/>
                      <a:pt x="12128" y="14666"/>
                      <a:pt x="12827" y="14940"/>
                    </a:cubicBezTo>
                    <a:cubicBezTo>
                      <a:pt x="13283" y="16216"/>
                      <a:pt x="13770" y="18131"/>
                      <a:pt x="13952" y="20381"/>
                    </a:cubicBezTo>
                    <a:lnTo>
                      <a:pt x="13253" y="20563"/>
                    </a:lnTo>
                    <a:lnTo>
                      <a:pt x="9210" y="21505"/>
                    </a:lnTo>
                    <a:cubicBezTo>
                      <a:pt x="5076" y="22083"/>
                      <a:pt x="2067" y="36065"/>
                      <a:pt x="2067" y="36065"/>
                    </a:cubicBezTo>
                    <a:cubicBezTo>
                      <a:pt x="2341" y="36126"/>
                      <a:pt x="2614" y="36217"/>
                      <a:pt x="2857" y="36247"/>
                    </a:cubicBezTo>
                    <a:cubicBezTo>
                      <a:pt x="2523" y="38162"/>
                      <a:pt x="2310" y="39773"/>
                      <a:pt x="2158" y="40685"/>
                    </a:cubicBezTo>
                    <a:cubicBezTo>
                      <a:pt x="1702" y="43694"/>
                      <a:pt x="3374" y="45487"/>
                      <a:pt x="5289" y="45761"/>
                    </a:cubicBezTo>
                    <a:cubicBezTo>
                      <a:pt x="4377" y="52296"/>
                      <a:pt x="3921" y="56582"/>
                      <a:pt x="3921" y="56582"/>
                    </a:cubicBezTo>
                    <a:cubicBezTo>
                      <a:pt x="3222" y="65822"/>
                      <a:pt x="7964" y="84880"/>
                      <a:pt x="7964" y="84880"/>
                    </a:cubicBezTo>
                    <a:lnTo>
                      <a:pt x="1003" y="108741"/>
                    </a:lnTo>
                    <a:cubicBezTo>
                      <a:pt x="1003" y="108741"/>
                      <a:pt x="1794" y="109045"/>
                      <a:pt x="2949" y="109470"/>
                    </a:cubicBezTo>
                    <a:cubicBezTo>
                      <a:pt x="2918" y="109531"/>
                      <a:pt x="2918" y="109622"/>
                      <a:pt x="2857" y="109683"/>
                    </a:cubicBezTo>
                    <a:cubicBezTo>
                      <a:pt x="2797" y="109926"/>
                      <a:pt x="2706" y="110108"/>
                      <a:pt x="2675" y="110352"/>
                    </a:cubicBezTo>
                    <a:cubicBezTo>
                      <a:pt x="2675" y="110373"/>
                      <a:pt x="2721" y="110394"/>
                      <a:pt x="2747" y="110394"/>
                    </a:cubicBezTo>
                    <a:cubicBezTo>
                      <a:pt x="2756" y="110394"/>
                      <a:pt x="2762" y="110392"/>
                      <a:pt x="2765" y="110388"/>
                    </a:cubicBezTo>
                    <a:lnTo>
                      <a:pt x="2765" y="110388"/>
                    </a:lnTo>
                    <a:lnTo>
                      <a:pt x="2067" y="113300"/>
                    </a:lnTo>
                    <a:cubicBezTo>
                      <a:pt x="2067" y="113300"/>
                      <a:pt x="1642" y="113695"/>
                      <a:pt x="1186" y="114455"/>
                    </a:cubicBezTo>
                    <a:cubicBezTo>
                      <a:pt x="1125" y="114546"/>
                      <a:pt x="1034" y="114698"/>
                      <a:pt x="973" y="114850"/>
                    </a:cubicBezTo>
                    <a:cubicBezTo>
                      <a:pt x="973" y="114911"/>
                      <a:pt x="912" y="114941"/>
                      <a:pt x="912" y="114941"/>
                    </a:cubicBezTo>
                    <a:cubicBezTo>
                      <a:pt x="882" y="115002"/>
                      <a:pt x="851" y="115063"/>
                      <a:pt x="851" y="115124"/>
                    </a:cubicBezTo>
                    <a:cubicBezTo>
                      <a:pt x="851" y="115124"/>
                      <a:pt x="821" y="115154"/>
                      <a:pt x="821" y="115215"/>
                    </a:cubicBezTo>
                    <a:lnTo>
                      <a:pt x="821" y="115245"/>
                    </a:lnTo>
                    <a:cubicBezTo>
                      <a:pt x="669" y="115549"/>
                      <a:pt x="517" y="115914"/>
                      <a:pt x="395" y="116309"/>
                    </a:cubicBezTo>
                    <a:cubicBezTo>
                      <a:pt x="274" y="116735"/>
                      <a:pt x="152" y="117130"/>
                      <a:pt x="91" y="117646"/>
                    </a:cubicBezTo>
                    <a:lnTo>
                      <a:pt x="91" y="117738"/>
                    </a:lnTo>
                    <a:lnTo>
                      <a:pt x="91" y="117829"/>
                    </a:lnTo>
                    <a:cubicBezTo>
                      <a:pt x="61" y="117981"/>
                      <a:pt x="61" y="118102"/>
                      <a:pt x="61" y="118254"/>
                    </a:cubicBezTo>
                    <a:cubicBezTo>
                      <a:pt x="61" y="118406"/>
                      <a:pt x="61" y="118558"/>
                      <a:pt x="0" y="118710"/>
                    </a:cubicBezTo>
                    <a:lnTo>
                      <a:pt x="16323" y="122905"/>
                    </a:lnTo>
                    <a:cubicBezTo>
                      <a:pt x="16323" y="122905"/>
                      <a:pt x="16323" y="122874"/>
                      <a:pt x="16353" y="122844"/>
                    </a:cubicBezTo>
                    <a:cubicBezTo>
                      <a:pt x="16384" y="122753"/>
                      <a:pt x="16414" y="122662"/>
                      <a:pt x="16475" y="122510"/>
                    </a:cubicBezTo>
                    <a:cubicBezTo>
                      <a:pt x="16505" y="122388"/>
                      <a:pt x="16505" y="122236"/>
                      <a:pt x="16536" y="122084"/>
                    </a:cubicBezTo>
                    <a:lnTo>
                      <a:pt x="16536" y="121993"/>
                    </a:lnTo>
                    <a:lnTo>
                      <a:pt x="16536" y="121902"/>
                    </a:lnTo>
                    <a:cubicBezTo>
                      <a:pt x="16627" y="120929"/>
                      <a:pt x="16262" y="119501"/>
                      <a:pt x="14134" y="118498"/>
                    </a:cubicBezTo>
                    <a:cubicBezTo>
                      <a:pt x="14043" y="118467"/>
                      <a:pt x="13922" y="118406"/>
                      <a:pt x="13800" y="118346"/>
                    </a:cubicBezTo>
                    <a:cubicBezTo>
                      <a:pt x="13648" y="118285"/>
                      <a:pt x="13466" y="118254"/>
                      <a:pt x="13283" y="118163"/>
                    </a:cubicBezTo>
                    <a:cubicBezTo>
                      <a:pt x="13192" y="118133"/>
                      <a:pt x="13162" y="118133"/>
                      <a:pt x="13070" y="118102"/>
                    </a:cubicBezTo>
                    <a:cubicBezTo>
                      <a:pt x="12615" y="117950"/>
                      <a:pt x="12219" y="117798"/>
                      <a:pt x="11794" y="117586"/>
                    </a:cubicBezTo>
                    <a:cubicBezTo>
                      <a:pt x="11915" y="117494"/>
                      <a:pt x="11915" y="117282"/>
                      <a:pt x="11794" y="117191"/>
                    </a:cubicBezTo>
                    <a:cubicBezTo>
                      <a:pt x="11736" y="117133"/>
                      <a:pt x="11656" y="117101"/>
                      <a:pt x="11574" y="117101"/>
                    </a:cubicBezTo>
                    <a:cubicBezTo>
                      <a:pt x="11441" y="117101"/>
                      <a:pt x="11303" y="117185"/>
                      <a:pt x="11247" y="117373"/>
                    </a:cubicBezTo>
                    <a:cubicBezTo>
                      <a:pt x="11004" y="117251"/>
                      <a:pt x="10760" y="117130"/>
                      <a:pt x="10548" y="117039"/>
                    </a:cubicBezTo>
                    <a:lnTo>
                      <a:pt x="10578" y="116978"/>
                    </a:lnTo>
                    <a:cubicBezTo>
                      <a:pt x="10639" y="116947"/>
                      <a:pt x="10700" y="116887"/>
                      <a:pt x="10730" y="116795"/>
                    </a:cubicBezTo>
                    <a:cubicBezTo>
                      <a:pt x="10730" y="116735"/>
                      <a:pt x="10730" y="116643"/>
                      <a:pt x="10700" y="116583"/>
                    </a:cubicBezTo>
                    <a:cubicBezTo>
                      <a:pt x="10639" y="116491"/>
                      <a:pt x="10578" y="116461"/>
                      <a:pt x="10487" y="116431"/>
                    </a:cubicBezTo>
                    <a:cubicBezTo>
                      <a:pt x="10426" y="116431"/>
                      <a:pt x="10335" y="116431"/>
                      <a:pt x="10274" y="116461"/>
                    </a:cubicBezTo>
                    <a:lnTo>
                      <a:pt x="9970" y="116674"/>
                    </a:lnTo>
                    <a:cubicBezTo>
                      <a:pt x="9788" y="116583"/>
                      <a:pt x="9636" y="116491"/>
                      <a:pt x="9484" y="116431"/>
                    </a:cubicBezTo>
                    <a:cubicBezTo>
                      <a:pt x="9514" y="116370"/>
                      <a:pt x="9545" y="116370"/>
                      <a:pt x="9636" y="116339"/>
                    </a:cubicBezTo>
                    <a:cubicBezTo>
                      <a:pt x="9697" y="116309"/>
                      <a:pt x="9727" y="116218"/>
                      <a:pt x="9788" y="116157"/>
                    </a:cubicBezTo>
                    <a:cubicBezTo>
                      <a:pt x="9788" y="116066"/>
                      <a:pt x="9788" y="116005"/>
                      <a:pt x="9727" y="115914"/>
                    </a:cubicBezTo>
                    <a:cubicBezTo>
                      <a:pt x="9684" y="115849"/>
                      <a:pt x="9580" y="115785"/>
                      <a:pt x="9469" y="115785"/>
                    </a:cubicBezTo>
                    <a:cubicBezTo>
                      <a:pt x="9423" y="115785"/>
                      <a:pt x="9376" y="115796"/>
                      <a:pt x="9332" y="115823"/>
                    </a:cubicBezTo>
                    <a:cubicBezTo>
                      <a:pt x="9210" y="115884"/>
                      <a:pt x="9058" y="115975"/>
                      <a:pt x="8937" y="116035"/>
                    </a:cubicBezTo>
                    <a:cubicBezTo>
                      <a:pt x="8724" y="115884"/>
                      <a:pt x="8511" y="115732"/>
                      <a:pt x="8329" y="115610"/>
                    </a:cubicBezTo>
                    <a:cubicBezTo>
                      <a:pt x="8420" y="115580"/>
                      <a:pt x="8511" y="115549"/>
                      <a:pt x="8602" y="115519"/>
                    </a:cubicBezTo>
                    <a:cubicBezTo>
                      <a:pt x="8663" y="115458"/>
                      <a:pt x="8724" y="115397"/>
                      <a:pt x="8754" y="115306"/>
                    </a:cubicBezTo>
                    <a:cubicBezTo>
                      <a:pt x="8754" y="115245"/>
                      <a:pt x="8754" y="115154"/>
                      <a:pt x="8724" y="115093"/>
                    </a:cubicBezTo>
                    <a:cubicBezTo>
                      <a:pt x="8663" y="115002"/>
                      <a:pt x="8602" y="114972"/>
                      <a:pt x="8511" y="114941"/>
                    </a:cubicBezTo>
                    <a:cubicBezTo>
                      <a:pt x="8450" y="114941"/>
                      <a:pt x="8359" y="114941"/>
                      <a:pt x="8298" y="114972"/>
                    </a:cubicBezTo>
                    <a:cubicBezTo>
                      <a:pt x="8177" y="115002"/>
                      <a:pt x="8025" y="115093"/>
                      <a:pt x="7903" y="115124"/>
                    </a:cubicBezTo>
                    <a:cubicBezTo>
                      <a:pt x="7873" y="115124"/>
                      <a:pt x="7842" y="115154"/>
                      <a:pt x="7812" y="115154"/>
                    </a:cubicBezTo>
                    <a:cubicBezTo>
                      <a:pt x="7356" y="114759"/>
                      <a:pt x="7113" y="114516"/>
                      <a:pt x="7113" y="114516"/>
                    </a:cubicBezTo>
                    <a:cubicBezTo>
                      <a:pt x="7508" y="113634"/>
                      <a:pt x="8025" y="112479"/>
                      <a:pt x="8663" y="111020"/>
                    </a:cubicBezTo>
                    <a:cubicBezTo>
                      <a:pt x="9210" y="111142"/>
                      <a:pt x="9727" y="111203"/>
                      <a:pt x="10183" y="111203"/>
                    </a:cubicBezTo>
                    <a:cubicBezTo>
                      <a:pt x="10183" y="111203"/>
                      <a:pt x="19302" y="88254"/>
                      <a:pt x="19697" y="85579"/>
                    </a:cubicBezTo>
                    <a:cubicBezTo>
                      <a:pt x="20061" y="82874"/>
                      <a:pt x="19697" y="75914"/>
                      <a:pt x="19697" y="75913"/>
                    </a:cubicBezTo>
                    <a:lnTo>
                      <a:pt x="19697" y="75913"/>
                    </a:lnTo>
                    <a:cubicBezTo>
                      <a:pt x="19697" y="75914"/>
                      <a:pt x="21885" y="84211"/>
                      <a:pt x="22037" y="85579"/>
                    </a:cubicBezTo>
                    <a:cubicBezTo>
                      <a:pt x="22189" y="86886"/>
                      <a:pt x="21885" y="112570"/>
                      <a:pt x="21885" y="112570"/>
                    </a:cubicBezTo>
                    <a:cubicBezTo>
                      <a:pt x="22250" y="112662"/>
                      <a:pt x="22584" y="112692"/>
                      <a:pt x="22949" y="112783"/>
                    </a:cubicBezTo>
                    <a:cubicBezTo>
                      <a:pt x="22919" y="114242"/>
                      <a:pt x="22888" y="115610"/>
                      <a:pt x="22858" y="116917"/>
                    </a:cubicBezTo>
                    <a:cubicBezTo>
                      <a:pt x="22858" y="116917"/>
                      <a:pt x="22554" y="117403"/>
                      <a:pt x="22280" y="118254"/>
                    </a:cubicBezTo>
                    <a:lnTo>
                      <a:pt x="22159" y="118710"/>
                    </a:lnTo>
                    <a:cubicBezTo>
                      <a:pt x="22159" y="118741"/>
                      <a:pt x="22159" y="118771"/>
                      <a:pt x="22128" y="118801"/>
                    </a:cubicBezTo>
                    <a:cubicBezTo>
                      <a:pt x="22128" y="118893"/>
                      <a:pt x="22098" y="118953"/>
                      <a:pt x="22098" y="119045"/>
                    </a:cubicBezTo>
                    <a:lnTo>
                      <a:pt x="22098" y="119105"/>
                    </a:lnTo>
                    <a:lnTo>
                      <a:pt x="22098" y="119166"/>
                    </a:lnTo>
                    <a:cubicBezTo>
                      <a:pt x="22007" y="119501"/>
                      <a:pt x="21976" y="119865"/>
                      <a:pt x="21946" y="120291"/>
                    </a:cubicBezTo>
                    <a:cubicBezTo>
                      <a:pt x="21885" y="120716"/>
                      <a:pt x="21885" y="121172"/>
                      <a:pt x="21976" y="121659"/>
                    </a:cubicBezTo>
                    <a:lnTo>
                      <a:pt x="21976" y="121780"/>
                    </a:lnTo>
                    <a:cubicBezTo>
                      <a:pt x="21976" y="121841"/>
                      <a:pt x="22007" y="121932"/>
                      <a:pt x="22007" y="121993"/>
                    </a:cubicBezTo>
                    <a:cubicBezTo>
                      <a:pt x="22007" y="122084"/>
                      <a:pt x="22007" y="122145"/>
                      <a:pt x="22037" y="122267"/>
                    </a:cubicBezTo>
                    <a:cubicBezTo>
                      <a:pt x="22098" y="122419"/>
                      <a:pt x="22128" y="122571"/>
                      <a:pt x="22128" y="122723"/>
                    </a:cubicBezTo>
                    <a:lnTo>
                      <a:pt x="38968" y="122874"/>
                    </a:lnTo>
                    <a:lnTo>
                      <a:pt x="38968" y="122814"/>
                    </a:lnTo>
                    <a:cubicBezTo>
                      <a:pt x="38968" y="122723"/>
                      <a:pt x="38998" y="122601"/>
                      <a:pt x="38998" y="122419"/>
                    </a:cubicBezTo>
                    <a:cubicBezTo>
                      <a:pt x="38998" y="122297"/>
                      <a:pt x="38998" y="122145"/>
                      <a:pt x="38968" y="121993"/>
                    </a:cubicBezTo>
                    <a:lnTo>
                      <a:pt x="38968" y="121932"/>
                    </a:lnTo>
                    <a:cubicBezTo>
                      <a:pt x="38968" y="121902"/>
                      <a:pt x="38968" y="121841"/>
                      <a:pt x="38907" y="121811"/>
                    </a:cubicBezTo>
                    <a:cubicBezTo>
                      <a:pt x="38724" y="120868"/>
                      <a:pt x="38086" y="119531"/>
                      <a:pt x="35776" y="119105"/>
                    </a:cubicBezTo>
                    <a:cubicBezTo>
                      <a:pt x="35654" y="119075"/>
                      <a:pt x="35533" y="119075"/>
                      <a:pt x="35411" y="119045"/>
                    </a:cubicBezTo>
                    <a:cubicBezTo>
                      <a:pt x="35229" y="119014"/>
                      <a:pt x="35077" y="119014"/>
                      <a:pt x="34864" y="118953"/>
                    </a:cubicBezTo>
                    <a:lnTo>
                      <a:pt x="34651" y="118953"/>
                    </a:lnTo>
                    <a:cubicBezTo>
                      <a:pt x="34165" y="118923"/>
                      <a:pt x="33709" y="118862"/>
                      <a:pt x="33284" y="118801"/>
                    </a:cubicBezTo>
                    <a:cubicBezTo>
                      <a:pt x="33375" y="118650"/>
                      <a:pt x="33344" y="118467"/>
                      <a:pt x="33192" y="118406"/>
                    </a:cubicBezTo>
                    <a:cubicBezTo>
                      <a:pt x="33137" y="118375"/>
                      <a:pt x="33080" y="118360"/>
                      <a:pt x="33026" y="118360"/>
                    </a:cubicBezTo>
                    <a:cubicBezTo>
                      <a:pt x="32870" y="118360"/>
                      <a:pt x="32736" y="118485"/>
                      <a:pt x="32736" y="118710"/>
                    </a:cubicBezTo>
                    <a:cubicBezTo>
                      <a:pt x="32463" y="118650"/>
                      <a:pt x="32189" y="118589"/>
                      <a:pt x="31977" y="118558"/>
                    </a:cubicBezTo>
                    <a:lnTo>
                      <a:pt x="32007" y="118498"/>
                    </a:lnTo>
                    <a:cubicBezTo>
                      <a:pt x="32037" y="118437"/>
                      <a:pt x="32068" y="118406"/>
                      <a:pt x="32068" y="118285"/>
                    </a:cubicBezTo>
                    <a:cubicBezTo>
                      <a:pt x="32068" y="118194"/>
                      <a:pt x="32037" y="118133"/>
                      <a:pt x="32007" y="118042"/>
                    </a:cubicBezTo>
                    <a:cubicBezTo>
                      <a:pt x="31977" y="118011"/>
                      <a:pt x="31885" y="117981"/>
                      <a:pt x="31764" y="117981"/>
                    </a:cubicBezTo>
                    <a:cubicBezTo>
                      <a:pt x="31703" y="117981"/>
                      <a:pt x="31612" y="118011"/>
                      <a:pt x="31551" y="118042"/>
                    </a:cubicBezTo>
                    <a:lnTo>
                      <a:pt x="31308" y="118346"/>
                    </a:lnTo>
                    <a:cubicBezTo>
                      <a:pt x="31125" y="118315"/>
                      <a:pt x="30943" y="118254"/>
                      <a:pt x="30791" y="118194"/>
                    </a:cubicBezTo>
                    <a:lnTo>
                      <a:pt x="30913" y="118102"/>
                    </a:lnTo>
                    <a:cubicBezTo>
                      <a:pt x="30943" y="118011"/>
                      <a:pt x="30974" y="117981"/>
                      <a:pt x="30974" y="117859"/>
                    </a:cubicBezTo>
                    <a:cubicBezTo>
                      <a:pt x="30974" y="117798"/>
                      <a:pt x="30943" y="117707"/>
                      <a:pt x="30913" y="117646"/>
                    </a:cubicBezTo>
                    <a:cubicBezTo>
                      <a:pt x="30852" y="117586"/>
                      <a:pt x="30776" y="117555"/>
                      <a:pt x="30700" y="117555"/>
                    </a:cubicBezTo>
                    <a:cubicBezTo>
                      <a:pt x="30624" y="117555"/>
                      <a:pt x="30548" y="117586"/>
                      <a:pt x="30487" y="117646"/>
                    </a:cubicBezTo>
                    <a:lnTo>
                      <a:pt x="30153" y="117981"/>
                    </a:lnTo>
                    <a:cubicBezTo>
                      <a:pt x="29879" y="117890"/>
                      <a:pt x="29636" y="117798"/>
                      <a:pt x="29454" y="117707"/>
                    </a:cubicBezTo>
                    <a:cubicBezTo>
                      <a:pt x="29545" y="117646"/>
                      <a:pt x="29606" y="117586"/>
                      <a:pt x="29727" y="117525"/>
                    </a:cubicBezTo>
                    <a:cubicBezTo>
                      <a:pt x="29758" y="117494"/>
                      <a:pt x="29788" y="117373"/>
                      <a:pt x="29788" y="117282"/>
                    </a:cubicBezTo>
                    <a:cubicBezTo>
                      <a:pt x="29788" y="117221"/>
                      <a:pt x="29758" y="117130"/>
                      <a:pt x="29727" y="117069"/>
                    </a:cubicBezTo>
                    <a:cubicBezTo>
                      <a:pt x="29697" y="117039"/>
                      <a:pt x="29606" y="116978"/>
                      <a:pt x="29484" y="116978"/>
                    </a:cubicBezTo>
                    <a:cubicBezTo>
                      <a:pt x="29423" y="116978"/>
                      <a:pt x="29332" y="117039"/>
                      <a:pt x="29271" y="117069"/>
                    </a:cubicBezTo>
                    <a:cubicBezTo>
                      <a:pt x="29150" y="117130"/>
                      <a:pt x="29028" y="117221"/>
                      <a:pt x="28937" y="117342"/>
                    </a:cubicBezTo>
                    <a:cubicBezTo>
                      <a:pt x="28876" y="117373"/>
                      <a:pt x="28846" y="117373"/>
                      <a:pt x="28815" y="117403"/>
                    </a:cubicBezTo>
                    <a:cubicBezTo>
                      <a:pt x="28268" y="117130"/>
                      <a:pt x="28025" y="116917"/>
                      <a:pt x="28025" y="116917"/>
                    </a:cubicBezTo>
                    <a:cubicBezTo>
                      <a:pt x="28025" y="116917"/>
                      <a:pt x="28268" y="115367"/>
                      <a:pt x="28694" y="112874"/>
                    </a:cubicBezTo>
                    <a:cubicBezTo>
                      <a:pt x="29606" y="112844"/>
                      <a:pt x="30183" y="112814"/>
                      <a:pt x="30183" y="112814"/>
                    </a:cubicBezTo>
                    <a:cubicBezTo>
                      <a:pt x="30183" y="112814"/>
                      <a:pt x="33223" y="87372"/>
                      <a:pt x="33284" y="84151"/>
                    </a:cubicBezTo>
                    <a:cubicBezTo>
                      <a:pt x="33375" y="81111"/>
                      <a:pt x="29393" y="60138"/>
                      <a:pt x="28876" y="57433"/>
                    </a:cubicBezTo>
                    <a:cubicBezTo>
                      <a:pt x="28846" y="57250"/>
                      <a:pt x="28846" y="57098"/>
                      <a:pt x="28815" y="56916"/>
                    </a:cubicBezTo>
                    <a:lnTo>
                      <a:pt x="26961" y="43968"/>
                    </a:lnTo>
                    <a:lnTo>
                      <a:pt x="26961" y="43968"/>
                    </a:lnTo>
                    <a:cubicBezTo>
                      <a:pt x="27454" y="44132"/>
                      <a:pt x="27995" y="44212"/>
                      <a:pt x="28545" y="44212"/>
                    </a:cubicBezTo>
                    <a:cubicBezTo>
                      <a:pt x="30235" y="44212"/>
                      <a:pt x="32018" y="43459"/>
                      <a:pt x="32797" y="42083"/>
                    </a:cubicBezTo>
                    <a:cubicBezTo>
                      <a:pt x="34256" y="39560"/>
                      <a:pt x="39910" y="28679"/>
                      <a:pt x="40518" y="27584"/>
                    </a:cubicBezTo>
                    <a:cubicBezTo>
                      <a:pt x="40518" y="27584"/>
                      <a:pt x="40518" y="27554"/>
                      <a:pt x="40548" y="27554"/>
                    </a:cubicBezTo>
                    <a:cubicBezTo>
                      <a:pt x="40548" y="27493"/>
                      <a:pt x="40579" y="27463"/>
                      <a:pt x="40579" y="27463"/>
                    </a:cubicBezTo>
                    <a:cubicBezTo>
                      <a:pt x="40670" y="27280"/>
                      <a:pt x="40731" y="27098"/>
                      <a:pt x="40731" y="26946"/>
                    </a:cubicBezTo>
                    <a:cubicBezTo>
                      <a:pt x="40731" y="26193"/>
                      <a:pt x="40133" y="25439"/>
                      <a:pt x="40093" y="25338"/>
                    </a:cubicBezTo>
                    <a:lnTo>
                      <a:pt x="40093" y="25338"/>
                    </a:lnTo>
                    <a:cubicBezTo>
                      <a:pt x="40189" y="25313"/>
                      <a:pt x="42026" y="24496"/>
                      <a:pt x="41794" y="24119"/>
                    </a:cubicBezTo>
                    <a:cubicBezTo>
                      <a:pt x="41753" y="24037"/>
                      <a:pt x="41636" y="24006"/>
                      <a:pt x="41478" y="24006"/>
                    </a:cubicBezTo>
                    <a:cubicBezTo>
                      <a:pt x="40966" y="24006"/>
                      <a:pt x="40030" y="24336"/>
                      <a:pt x="39920" y="24336"/>
                    </a:cubicBezTo>
                    <a:cubicBezTo>
                      <a:pt x="39913" y="24336"/>
                      <a:pt x="39910" y="24335"/>
                      <a:pt x="39910" y="24332"/>
                    </a:cubicBezTo>
                    <a:cubicBezTo>
                      <a:pt x="39910" y="24241"/>
                      <a:pt x="41673" y="22995"/>
                      <a:pt x="41278" y="22539"/>
                    </a:cubicBezTo>
                    <a:cubicBezTo>
                      <a:pt x="41225" y="22469"/>
                      <a:pt x="41146" y="22439"/>
                      <a:pt x="41049" y="22439"/>
                    </a:cubicBezTo>
                    <a:cubicBezTo>
                      <a:pt x="40481" y="22439"/>
                      <a:pt x="39291" y="23452"/>
                      <a:pt x="39186" y="23452"/>
                    </a:cubicBezTo>
                    <a:cubicBezTo>
                      <a:pt x="39184" y="23452"/>
                      <a:pt x="39182" y="23452"/>
                      <a:pt x="39180" y="23451"/>
                    </a:cubicBezTo>
                    <a:cubicBezTo>
                      <a:pt x="39150" y="23359"/>
                      <a:pt x="41126" y="21353"/>
                      <a:pt x="40639" y="20928"/>
                    </a:cubicBezTo>
                    <a:cubicBezTo>
                      <a:pt x="40595" y="20892"/>
                      <a:pt x="40542" y="20875"/>
                      <a:pt x="40483" y="20875"/>
                    </a:cubicBezTo>
                    <a:cubicBezTo>
                      <a:pt x="39904" y="20875"/>
                      <a:pt x="38702" y="22449"/>
                      <a:pt x="38636" y="22449"/>
                    </a:cubicBezTo>
                    <a:cubicBezTo>
                      <a:pt x="38634" y="22449"/>
                      <a:pt x="38634" y="22448"/>
                      <a:pt x="38633" y="22448"/>
                    </a:cubicBezTo>
                    <a:cubicBezTo>
                      <a:pt x="38572" y="22417"/>
                      <a:pt x="39606" y="20715"/>
                      <a:pt x="39180" y="20472"/>
                    </a:cubicBezTo>
                    <a:cubicBezTo>
                      <a:pt x="39141" y="20448"/>
                      <a:pt x="39098" y="20437"/>
                      <a:pt x="39052" y="20437"/>
                    </a:cubicBezTo>
                    <a:cubicBezTo>
                      <a:pt x="38323" y="20437"/>
                      <a:pt x="36863" y="23234"/>
                      <a:pt x="36749" y="23663"/>
                    </a:cubicBezTo>
                    <a:cubicBezTo>
                      <a:pt x="36658" y="24119"/>
                      <a:pt x="37205" y="25031"/>
                      <a:pt x="37205" y="25700"/>
                    </a:cubicBezTo>
                    <a:cubicBezTo>
                      <a:pt x="37205" y="25913"/>
                      <a:pt x="37174" y="26095"/>
                      <a:pt x="37113" y="26247"/>
                    </a:cubicBezTo>
                    <a:lnTo>
                      <a:pt x="28785" y="37554"/>
                    </a:lnTo>
                    <a:cubicBezTo>
                      <a:pt x="28785" y="37554"/>
                      <a:pt x="28542" y="36186"/>
                      <a:pt x="28147" y="34211"/>
                    </a:cubicBezTo>
                    <a:cubicBezTo>
                      <a:pt x="28451" y="34059"/>
                      <a:pt x="28755" y="33846"/>
                      <a:pt x="29059" y="33694"/>
                    </a:cubicBezTo>
                    <a:cubicBezTo>
                      <a:pt x="29059" y="33694"/>
                      <a:pt x="27174" y="21779"/>
                      <a:pt x="23618" y="21232"/>
                    </a:cubicBezTo>
                    <a:lnTo>
                      <a:pt x="18876" y="20441"/>
                    </a:lnTo>
                    <a:lnTo>
                      <a:pt x="18663" y="20441"/>
                    </a:lnTo>
                    <a:cubicBezTo>
                      <a:pt x="18724" y="19195"/>
                      <a:pt x="18967" y="18496"/>
                      <a:pt x="19484" y="17979"/>
                    </a:cubicBezTo>
                    <a:cubicBezTo>
                      <a:pt x="19514" y="17949"/>
                      <a:pt x="19545" y="17858"/>
                      <a:pt x="19636" y="17827"/>
                    </a:cubicBezTo>
                    <a:lnTo>
                      <a:pt x="19727" y="17706"/>
                    </a:lnTo>
                    <a:cubicBezTo>
                      <a:pt x="19818" y="17645"/>
                      <a:pt x="19879" y="17584"/>
                      <a:pt x="19970" y="17523"/>
                    </a:cubicBezTo>
                    <a:cubicBezTo>
                      <a:pt x="20092" y="17432"/>
                      <a:pt x="20183" y="17371"/>
                      <a:pt x="20274" y="17250"/>
                    </a:cubicBezTo>
                    <a:cubicBezTo>
                      <a:pt x="20730" y="16916"/>
                      <a:pt x="21216" y="16581"/>
                      <a:pt x="21794" y="16034"/>
                    </a:cubicBezTo>
                    <a:cubicBezTo>
                      <a:pt x="22615" y="15274"/>
                      <a:pt x="23223" y="14241"/>
                      <a:pt x="23466" y="12630"/>
                    </a:cubicBezTo>
                    <a:lnTo>
                      <a:pt x="23466" y="12539"/>
                    </a:lnTo>
                    <a:lnTo>
                      <a:pt x="23466" y="12478"/>
                    </a:lnTo>
                    <a:lnTo>
                      <a:pt x="23466" y="12356"/>
                    </a:lnTo>
                    <a:lnTo>
                      <a:pt x="23466" y="12326"/>
                    </a:lnTo>
                    <a:lnTo>
                      <a:pt x="23466" y="12235"/>
                    </a:lnTo>
                    <a:cubicBezTo>
                      <a:pt x="23770" y="11718"/>
                      <a:pt x="23952" y="11140"/>
                      <a:pt x="24074" y="10532"/>
                    </a:cubicBezTo>
                    <a:cubicBezTo>
                      <a:pt x="24256" y="9377"/>
                      <a:pt x="24134" y="8222"/>
                      <a:pt x="23618" y="7159"/>
                    </a:cubicBezTo>
                    <a:cubicBezTo>
                      <a:pt x="24134" y="4514"/>
                      <a:pt x="23435" y="1383"/>
                      <a:pt x="20639" y="320"/>
                    </a:cubicBezTo>
                    <a:cubicBezTo>
                      <a:pt x="20075" y="92"/>
                      <a:pt x="19468" y="1"/>
                      <a:pt x="188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5"/>
              <p:cNvSpPr/>
              <p:nvPr/>
            </p:nvSpPr>
            <p:spPr>
              <a:xfrm>
                <a:off x="9940850" y="3823650"/>
                <a:ext cx="853375" cy="678700"/>
              </a:xfrm>
              <a:custGeom>
                <a:avLst/>
                <a:gdLst/>
                <a:ahLst/>
                <a:cxnLst/>
                <a:rect l="l" t="t" r="r" b="b"/>
                <a:pathLst>
                  <a:path w="34135" h="27148" extrusionOk="0">
                    <a:moveTo>
                      <a:pt x="17052" y="0"/>
                    </a:moveTo>
                    <a:cubicBezTo>
                      <a:pt x="7630" y="0"/>
                      <a:pt x="0" y="5928"/>
                      <a:pt x="0" y="13283"/>
                    </a:cubicBezTo>
                    <a:cubicBezTo>
                      <a:pt x="0" y="20609"/>
                      <a:pt x="7630" y="26536"/>
                      <a:pt x="17052" y="26536"/>
                    </a:cubicBezTo>
                    <a:cubicBezTo>
                      <a:pt x="20092" y="26536"/>
                      <a:pt x="22949" y="25928"/>
                      <a:pt x="25411" y="24834"/>
                    </a:cubicBezTo>
                    <a:cubicBezTo>
                      <a:pt x="25867" y="25411"/>
                      <a:pt x="26445" y="25837"/>
                      <a:pt x="27083" y="26232"/>
                    </a:cubicBezTo>
                    <a:cubicBezTo>
                      <a:pt x="28121" y="26850"/>
                      <a:pt x="29303" y="27147"/>
                      <a:pt x="30501" y="27147"/>
                    </a:cubicBezTo>
                    <a:cubicBezTo>
                      <a:pt x="30952" y="27147"/>
                      <a:pt x="31406" y="27105"/>
                      <a:pt x="31855" y="27022"/>
                    </a:cubicBezTo>
                    <a:cubicBezTo>
                      <a:pt x="32007" y="26992"/>
                      <a:pt x="32037" y="26779"/>
                      <a:pt x="31886" y="26688"/>
                    </a:cubicBezTo>
                    <a:cubicBezTo>
                      <a:pt x="30427" y="25806"/>
                      <a:pt x="29332" y="24469"/>
                      <a:pt x="28724" y="22919"/>
                    </a:cubicBezTo>
                    <a:cubicBezTo>
                      <a:pt x="32037" y="20487"/>
                      <a:pt x="34135" y="17083"/>
                      <a:pt x="34135" y="13283"/>
                    </a:cubicBezTo>
                    <a:cubicBezTo>
                      <a:pt x="34135" y="5958"/>
                      <a:pt x="26475" y="0"/>
                      <a:pt x="170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5" name="Google Shape;1345;p55"/>
            <p:cNvGrpSpPr/>
            <p:nvPr/>
          </p:nvGrpSpPr>
          <p:grpSpPr>
            <a:xfrm>
              <a:off x="388950" y="2150588"/>
              <a:ext cx="2552726" cy="4808130"/>
              <a:chOff x="1483000" y="1176600"/>
              <a:chExt cx="1742475" cy="3282000"/>
            </a:xfrm>
          </p:grpSpPr>
          <p:sp>
            <p:nvSpPr>
              <p:cNvPr id="1346" name="Google Shape;1346;p55"/>
              <p:cNvSpPr/>
              <p:nvPr/>
            </p:nvSpPr>
            <p:spPr>
              <a:xfrm>
                <a:off x="2302175" y="3824675"/>
                <a:ext cx="1737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49" h="1413" extrusionOk="0">
                    <a:moveTo>
                      <a:pt x="6864" y="0"/>
                    </a:moveTo>
                    <a:cubicBezTo>
                      <a:pt x="6856" y="0"/>
                      <a:pt x="6848" y="2"/>
                      <a:pt x="6839" y="7"/>
                    </a:cubicBezTo>
                    <a:cubicBezTo>
                      <a:pt x="5512" y="885"/>
                      <a:pt x="3938" y="1337"/>
                      <a:pt x="2357" y="1337"/>
                    </a:cubicBezTo>
                    <a:cubicBezTo>
                      <a:pt x="1584" y="1337"/>
                      <a:pt x="810" y="1229"/>
                      <a:pt x="61" y="1010"/>
                    </a:cubicBezTo>
                    <a:cubicBezTo>
                      <a:pt x="0" y="1010"/>
                      <a:pt x="0" y="1070"/>
                      <a:pt x="31" y="1070"/>
                    </a:cubicBezTo>
                    <a:cubicBezTo>
                      <a:pt x="783" y="1301"/>
                      <a:pt x="1565" y="1413"/>
                      <a:pt x="2348" y="1413"/>
                    </a:cubicBezTo>
                    <a:cubicBezTo>
                      <a:pt x="3936" y="1413"/>
                      <a:pt x="5526" y="953"/>
                      <a:pt x="6870" y="98"/>
                    </a:cubicBezTo>
                    <a:cubicBezTo>
                      <a:pt x="6948" y="72"/>
                      <a:pt x="6914" y="0"/>
                      <a:pt x="6864" y="0"/>
                    </a:cubicBezTo>
                    <a:close/>
                  </a:path>
                </a:pathLst>
              </a:custGeom>
              <a:solidFill>
                <a:srgbClr val="3630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5"/>
              <p:cNvSpPr/>
              <p:nvPr/>
            </p:nvSpPr>
            <p:spPr>
              <a:xfrm>
                <a:off x="2349275" y="3714075"/>
                <a:ext cx="18925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757" h="1945" extrusionOk="0">
                    <a:moveTo>
                      <a:pt x="62" y="0"/>
                    </a:moveTo>
                    <a:cubicBezTo>
                      <a:pt x="31" y="0"/>
                      <a:pt x="1" y="8"/>
                      <a:pt x="1" y="23"/>
                    </a:cubicBezTo>
                    <a:cubicBezTo>
                      <a:pt x="1" y="722"/>
                      <a:pt x="244" y="1391"/>
                      <a:pt x="670" y="1938"/>
                    </a:cubicBezTo>
                    <a:cubicBezTo>
                      <a:pt x="674" y="1942"/>
                      <a:pt x="679" y="1944"/>
                      <a:pt x="684" y="1944"/>
                    </a:cubicBezTo>
                    <a:cubicBezTo>
                      <a:pt x="715" y="1944"/>
                      <a:pt x="757" y="1873"/>
                      <a:pt x="730" y="1847"/>
                    </a:cubicBezTo>
                    <a:cubicBezTo>
                      <a:pt x="305" y="1330"/>
                      <a:pt x="92" y="692"/>
                      <a:pt x="122" y="23"/>
                    </a:cubicBezTo>
                    <a:cubicBezTo>
                      <a:pt x="122" y="8"/>
                      <a:pt x="92" y="0"/>
                      <a:pt x="62" y="0"/>
                    </a:cubicBezTo>
                    <a:close/>
                  </a:path>
                </a:pathLst>
              </a:custGeom>
              <a:solidFill>
                <a:srgbClr val="3630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5"/>
              <p:cNvSpPr/>
              <p:nvPr/>
            </p:nvSpPr>
            <p:spPr>
              <a:xfrm>
                <a:off x="2451100" y="3648025"/>
                <a:ext cx="164000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6560" h="1215" extrusionOk="0">
                    <a:moveTo>
                      <a:pt x="6527" y="0"/>
                    </a:moveTo>
                    <a:cubicBezTo>
                      <a:pt x="6520" y="0"/>
                      <a:pt x="6513" y="6"/>
                      <a:pt x="6506" y="21"/>
                    </a:cubicBezTo>
                    <a:cubicBezTo>
                      <a:pt x="5197" y="737"/>
                      <a:pt x="3736" y="1108"/>
                      <a:pt x="2264" y="1108"/>
                    </a:cubicBezTo>
                    <a:cubicBezTo>
                      <a:pt x="1548" y="1108"/>
                      <a:pt x="829" y="1020"/>
                      <a:pt x="123" y="841"/>
                    </a:cubicBezTo>
                    <a:cubicBezTo>
                      <a:pt x="31" y="841"/>
                      <a:pt x="1" y="933"/>
                      <a:pt x="92" y="963"/>
                    </a:cubicBezTo>
                    <a:cubicBezTo>
                      <a:pt x="789" y="1130"/>
                      <a:pt x="1502" y="1214"/>
                      <a:pt x="2214" y="1214"/>
                    </a:cubicBezTo>
                    <a:cubicBezTo>
                      <a:pt x="3707" y="1214"/>
                      <a:pt x="5198" y="843"/>
                      <a:pt x="6536" y="82"/>
                    </a:cubicBezTo>
                    <a:cubicBezTo>
                      <a:pt x="6559" y="59"/>
                      <a:pt x="6547" y="0"/>
                      <a:pt x="6527" y="0"/>
                    </a:cubicBezTo>
                    <a:close/>
                  </a:path>
                </a:pathLst>
              </a:custGeom>
              <a:solidFill>
                <a:srgbClr val="3630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5"/>
              <p:cNvSpPr/>
              <p:nvPr/>
            </p:nvSpPr>
            <p:spPr>
              <a:xfrm>
                <a:off x="2720875" y="4310400"/>
                <a:ext cx="426325" cy="148200"/>
              </a:xfrm>
              <a:custGeom>
                <a:avLst/>
                <a:gdLst/>
                <a:ahLst/>
                <a:cxnLst/>
                <a:rect l="l" t="t" r="r" b="b"/>
                <a:pathLst>
                  <a:path w="17053" h="5928" extrusionOk="0">
                    <a:moveTo>
                      <a:pt x="943" y="0"/>
                    </a:moveTo>
                    <a:cubicBezTo>
                      <a:pt x="943" y="0"/>
                      <a:pt x="639" y="487"/>
                      <a:pt x="396" y="1338"/>
                    </a:cubicBezTo>
                    <a:lnTo>
                      <a:pt x="274" y="1794"/>
                    </a:lnTo>
                    <a:cubicBezTo>
                      <a:pt x="274" y="1824"/>
                      <a:pt x="274" y="1854"/>
                      <a:pt x="244" y="1915"/>
                    </a:cubicBezTo>
                    <a:cubicBezTo>
                      <a:pt x="244" y="1976"/>
                      <a:pt x="183" y="2037"/>
                      <a:pt x="183" y="2128"/>
                    </a:cubicBezTo>
                    <a:lnTo>
                      <a:pt x="183" y="2219"/>
                    </a:lnTo>
                    <a:lnTo>
                      <a:pt x="183" y="2250"/>
                    </a:lnTo>
                    <a:cubicBezTo>
                      <a:pt x="122" y="2584"/>
                      <a:pt x="92" y="2979"/>
                      <a:pt x="31" y="3374"/>
                    </a:cubicBezTo>
                    <a:cubicBezTo>
                      <a:pt x="0" y="3800"/>
                      <a:pt x="0" y="4256"/>
                      <a:pt x="31" y="4712"/>
                    </a:cubicBezTo>
                    <a:lnTo>
                      <a:pt x="31" y="4833"/>
                    </a:lnTo>
                    <a:cubicBezTo>
                      <a:pt x="31" y="4985"/>
                      <a:pt x="92" y="5137"/>
                      <a:pt x="122" y="5320"/>
                    </a:cubicBezTo>
                    <a:cubicBezTo>
                      <a:pt x="152" y="5472"/>
                      <a:pt x="183" y="5624"/>
                      <a:pt x="183" y="5776"/>
                    </a:cubicBezTo>
                    <a:lnTo>
                      <a:pt x="17022" y="5927"/>
                    </a:lnTo>
                    <a:cubicBezTo>
                      <a:pt x="17022" y="5927"/>
                      <a:pt x="17052" y="5745"/>
                      <a:pt x="17052" y="5472"/>
                    </a:cubicBezTo>
                    <a:cubicBezTo>
                      <a:pt x="17052" y="5320"/>
                      <a:pt x="17052" y="5168"/>
                      <a:pt x="17022" y="4985"/>
                    </a:cubicBezTo>
                    <a:cubicBezTo>
                      <a:pt x="17022" y="4955"/>
                      <a:pt x="17022" y="4894"/>
                      <a:pt x="16992" y="4864"/>
                    </a:cubicBezTo>
                    <a:cubicBezTo>
                      <a:pt x="16809" y="3921"/>
                      <a:pt x="16141" y="2584"/>
                      <a:pt x="13830" y="2158"/>
                    </a:cubicBezTo>
                    <a:cubicBezTo>
                      <a:pt x="13709" y="2128"/>
                      <a:pt x="13618" y="2128"/>
                      <a:pt x="13496" y="2098"/>
                    </a:cubicBezTo>
                    <a:cubicBezTo>
                      <a:pt x="13314" y="2037"/>
                      <a:pt x="13162" y="2037"/>
                      <a:pt x="12919" y="2006"/>
                    </a:cubicBezTo>
                    <a:lnTo>
                      <a:pt x="12736" y="2006"/>
                    </a:lnTo>
                    <a:cubicBezTo>
                      <a:pt x="8146" y="1581"/>
                      <a:pt x="6110" y="31"/>
                      <a:pt x="6110" y="31"/>
                    </a:cubicBezTo>
                    <a:cubicBezTo>
                      <a:pt x="6110" y="31"/>
                      <a:pt x="4979" y="252"/>
                      <a:pt x="3492" y="252"/>
                    </a:cubicBezTo>
                    <a:cubicBezTo>
                      <a:pt x="2704" y="252"/>
                      <a:pt x="1816" y="190"/>
                      <a:pt x="9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5"/>
              <p:cNvSpPr/>
              <p:nvPr/>
            </p:nvSpPr>
            <p:spPr>
              <a:xfrm>
                <a:off x="2878925" y="4314200"/>
                <a:ext cx="387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254" extrusionOk="0">
                    <a:moveTo>
                      <a:pt x="1247" y="0"/>
                    </a:moveTo>
                    <a:cubicBezTo>
                      <a:pt x="1156" y="0"/>
                      <a:pt x="1095" y="31"/>
                      <a:pt x="1004" y="92"/>
                    </a:cubicBezTo>
                    <a:cubicBezTo>
                      <a:pt x="913" y="152"/>
                      <a:pt x="791" y="243"/>
                      <a:pt x="669" y="335"/>
                    </a:cubicBezTo>
                    <a:cubicBezTo>
                      <a:pt x="517" y="456"/>
                      <a:pt x="335" y="578"/>
                      <a:pt x="183" y="669"/>
                    </a:cubicBezTo>
                    <a:cubicBezTo>
                      <a:pt x="92" y="730"/>
                      <a:pt x="62" y="791"/>
                      <a:pt x="31" y="882"/>
                    </a:cubicBezTo>
                    <a:cubicBezTo>
                      <a:pt x="1" y="943"/>
                      <a:pt x="31" y="1034"/>
                      <a:pt x="62" y="1095"/>
                    </a:cubicBezTo>
                    <a:cubicBezTo>
                      <a:pt x="127" y="1182"/>
                      <a:pt x="239" y="1253"/>
                      <a:pt x="353" y="1253"/>
                    </a:cubicBezTo>
                    <a:cubicBezTo>
                      <a:pt x="398" y="1253"/>
                      <a:pt x="444" y="1242"/>
                      <a:pt x="487" y="1216"/>
                    </a:cubicBezTo>
                    <a:cubicBezTo>
                      <a:pt x="791" y="1003"/>
                      <a:pt x="1125" y="760"/>
                      <a:pt x="1429" y="547"/>
                    </a:cubicBezTo>
                    <a:cubicBezTo>
                      <a:pt x="1460" y="487"/>
                      <a:pt x="1520" y="395"/>
                      <a:pt x="1520" y="304"/>
                    </a:cubicBezTo>
                    <a:cubicBezTo>
                      <a:pt x="1551" y="243"/>
                      <a:pt x="1490" y="122"/>
                      <a:pt x="1460" y="92"/>
                    </a:cubicBezTo>
                    <a:cubicBezTo>
                      <a:pt x="1429" y="31"/>
                      <a:pt x="1369" y="0"/>
                      <a:pt x="12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5"/>
              <p:cNvSpPr/>
              <p:nvPr/>
            </p:nvSpPr>
            <p:spPr>
              <a:xfrm>
                <a:off x="2909325" y="4327125"/>
                <a:ext cx="38775" cy="3557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423" extrusionOk="0">
                    <a:moveTo>
                      <a:pt x="1216" y="0"/>
                    </a:moveTo>
                    <a:cubicBezTo>
                      <a:pt x="1140" y="0"/>
                      <a:pt x="1064" y="30"/>
                      <a:pt x="1004" y="91"/>
                    </a:cubicBezTo>
                    <a:cubicBezTo>
                      <a:pt x="791" y="365"/>
                      <a:pt x="548" y="578"/>
                      <a:pt x="274" y="790"/>
                    </a:cubicBezTo>
                    <a:cubicBezTo>
                      <a:pt x="244" y="821"/>
                      <a:pt x="213" y="851"/>
                      <a:pt x="183" y="851"/>
                    </a:cubicBezTo>
                    <a:cubicBezTo>
                      <a:pt x="92" y="882"/>
                      <a:pt x="61" y="973"/>
                      <a:pt x="31" y="1034"/>
                    </a:cubicBezTo>
                    <a:cubicBezTo>
                      <a:pt x="1" y="1125"/>
                      <a:pt x="31" y="1185"/>
                      <a:pt x="61" y="1277"/>
                    </a:cubicBezTo>
                    <a:cubicBezTo>
                      <a:pt x="128" y="1366"/>
                      <a:pt x="244" y="1422"/>
                      <a:pt x="360" y="1422"/>
                    </a:cubicBezTo>
                    <a:cubicBezTo>
                      <a:pt x="403" y="1422"/>
                      <a:pt x="446" y="1415"/>
                      <a:pt x="487" y="1398"/>
                    </a:cubicBezTo>
                    <a:cubicBezTo>
                      <a:pt x="852" y="1125"/>
                      <a:pt x="1156" y="851"/>
                      <a:pt x="1460" y="517"/>
                    </a:cubicBezTo>
                    <a:cubicBezTo>
                      <a:pt x="1520" y="426"/>
                      <a:pt x="1551" y="395"/>
                      <a:pt x="1551" y="274"/>
                    </a:cubicBezTo>
                    <a:cubicBezTo>
                      <a:pt x="1520" y="243"/>
                      <a:pt x="1520" y="182"/>
                      <a:pt x="1429" y="91"/>
                    </a:cubicBezTo>
                    <a:cubicBezTo>
                      <a:pt x="1368" y="30"/>
                      <a:pt x="1292" y="0"/>
                      <a:pt x="1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5"/>
              <p:cNvSpPr/>
              <p:nvPr/>
            </p:nvSpPr>
            <p:spPr>
              <a:xfrm>
                <a:off x="2942000" y="4337750"/>
                <a:ext cx="327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490" extrusionOk="0">
                    <a:moveTo>
                      <a:pt x="1004" y="1"/>
                    </a:moveTo>
                    <a:cubicBezTo>
                      <a:pt x="912" y="1"/>
                      <a:pt x="852" y="61"/>
                      <a:pt x="760" y="92"/>
                    </a:cubicBezTo>
                    <a:lnTo>
                      <a:pt x="92" y="973"/>
                    </a:lnTo>
                    <a:cubicBezTo>
                      <a:pt x="61" y="1034"/>
                      <a:pt x="1" y="1064"/>
                      <a:pt x="1" y="1186"/>
                    </a:cubicBezTo>
                    <a:cubicBezTo>
                      <a:pt x="1" y="1277"/>
                      <a:pt x="61" y="1338"/>
                      <a:pt x="92" y="1429"/>
                    </a:cubicBezTo>
                    <a:cubicBezTo>
                      <a:pt x="122" y="1460"/>
                      <a:pt x="213" y="1490"/>
                      <a:pt x="305" y="1490"/>
                    </a:cubicBezTo>
                    <a:cubicBezTo>
                      <a:pt x="396" y="1490"/>
                      <a:pt x="456" y="1460"/>
                      <a:pt x="548" y="1429"/>
                    </a:cubicBezTo>
                    <a:lnTo>
                      <a:pt x="1216" y="548"/>
                    </a:lnTo>
                    <a:cubicBezTo>
                      <a:pt x="1277" y="457"/>
                      <a:pt x="1308" y="426"/>
                      <a:pt x="1308" y="305"/>
                    </a:cubicBezTo>
                    <a:cubicBezTo>
                      <a:pt x="1308" y="244"/>
                      <a:pt x="1247" y="122"/>
                      <a:pt x="1216" y="92"/>
                    </a:cubicBezTo>
                    <a:cubicBezTo>
                      <a:pt x="1186" y="61"/>
                      <a:pt x="1125" y="1"/>
                      <a:pt x="10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5"/>
              <p:cNvSpPr/>
              <p:nvPr/>
            </p:nvSpPr>
            <p:spPr>
              <a:xfrm>
                <a:off x="2978475" y="4346475"/>
                <a:ext cx="29650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370" extrusionOk="0">
                    <a:moveTo>
                      <a:pt x="820" y="0"/>
                    </a:moveTo>
                    <a:cubicBezTo>
                      <a:pt x="668" y="0"/>
                      <a:pt x="517" y="125"/>
                      <a:pt x="517" y="351"/>
                    </a:cubicBezTo>
                    <a:cubicBezTo>
                      <a:pt x="426" y="503"/>
                      <a:pt x="335" y="655"/>
                      <a:pt x="213" y="807"/>
                    </a:cubicBezTo>
                    <a:cubicBezTo>
                      <a:pt x="1" y="867"/>
                      <a:pt x="1" y="1232"/>
                      <a:pt x="183" y="1323"/>
                    </a:cubicBezTo>
                    <a:cubicBezTo>
                      <a:pt x="230" y="1355"/>
                      <a:pt x="283" y="1370"/>
                      <a:pt x="336" y="1370"/>
                    </a:cubicBezTo>
                    <a:cubicBezTo>
                      <a:pt x="488" y="1370"/>
                      <a:pt x="639" y="1245"/>
                      <a:pt x="639" y="1019"/>
                    </a:cubicBezTo>
                    <a:cubicBezTo>
                      <a:pt x="760" y="867"/>
                      <a:pt x="821" y="715"/>
                      <a:pt x="943" y="563"/>
                    </a:cubicBezTo>
                    <a:cubicBezTo>
                      <a:pt x="1186" y="472"/>
                      <a:pt x="1186" y="108"/>
                      <a:pt x="973" y="47"/>
                    </a:cubicBezTo>
                    <a:cubicBezTo>
                      <a:pt x="926" y="15"/>
                      <a:pt x="873" y="0"/>
                      <a:pt x="8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5"/>
              <p:cNvSpPr/>
              <p:nvPr/>
            </p:nvSpPr>
            <p:spPr>
              <a:xfrm>
                <a:off x="2721625" y="4431225"/>
                <a:ext cx="425575" cy="27375"/>
              </a:xfrm>
              <a:custGeom>
                <a:avLst/>
                <a:gdLst/>
                <a:ahLst/>
                <a:cxnLst/>
                <a:rect l="l" t="t" r="r" b="b"/>
                <a:pathLst>
                  <a:path w="17023" h="1095" extrusionOk="0">
                    <a:moveTo>
                      <a:pt x="1" y="0"/>
                    </a:moveTo>
                    <a:cubicBezTo>
                      <a:pt x="1" y="152"/>
                      <a:pt x="62" y="304"/>
                      <a:pt x="92" y="487"/>
                    </a:cubicBezTo>
                    <a:cubicBezTo>
                      <a:pt x="122" y="639"/>
                      <a:pt x="122" y="791"/>
                      <a:pt x="153" y="943"/>
                    </a:cubicBezTo>
                    <a:lnTo>
                      <a:pt x="16992" y="1094"/>
                    </a:lnTo>
                    <a:cubicBezTo>
                      <a:pt x="16992" y="1094"/>
                      <a:pt x="17022" y="912"/>
                      <a:pt x="17022" y="639"/>
                    </a:cubicBezTo>
                    <a:cubicBezTo>
                      <a:pt x="17022" y="487"/>
                      <a:pt x="17022" y="335"/>
                      <a:pt x="16992" y="1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5"/>
              <p:cNvSpPr/>
              <p:nvPr/>
            </p:nvSpPr>
            <p:spPr>
              <a:xfrm>
                <a:off x="2173750" y="4218450"/>
                <a:ext cx="414925" cy="240150"/>
              </a:xfrm>
              <a:custGeom>
                <a:avLst/>
                <a:gdLst/>
                <a:ahLst/>
                <a:cxnLst/>
                <a:rect l="l" t="t" r="r" b="b"/>
                <a:pathLst>
                  <a:path w="16597" h="9606" extrusionOk="0">
                    <a:moveTo>
                      <a:pt x="2098" y="0"/>
                    </a:moveTo>
                    <a:cubicBezTo>
                      <a:pt x="2098" y="0"/>
                      <a:pt x="1672" y="365"/>
                      <a:pt x="1216" y="1125"/>
                    </a:cubicBezTo>
                    <a:cubicBezTo>
                      <a:pt x="1156" y="1247"/>
                      <a:pt x="1064" y="1399"/>
                      <a:pt x="973" y="1551"/>
                    </a:cubicBezTo>
                    <a:cubicBezTo>
                      <a:pt x="973" y="1581"/>
                      <a:pt x="943" y="1642"/>
                      <a:pt x="943" y="1642"/>
                    </a:cubicBezTo>
                    <a:cubicBezTo>
                      <a:pt x="912" y="1703"/>
                      <a:pt x="882" y="1733"/>
                      <a:pt x="882" y="1824"/>
                    </a:cubicBezTo>
                    <a:cubicBezTo>
                      <a:pt x="882" y="1824"/>
                      <a:pt x="821" y="1855"/>
                      <a:pt x="821" y="1885"/>
                    </a:cubicBezTo>
                    <a:lnTo>
                      <a:pt x="821" y="1946"/>
                    </a:lnTo>
                    <a:cubicBezTo>
                      <a:pt x="669" y="2250"/>
                      <a:pt x="517" y="2615"/>
                      <a:pt x="426" y="3010"/>
                    </a:cubicBezTo>
                    <a:cubicBezTo>
                      <a:pt x="304" y="3405"/>
                      <a:pt x="183" y="3861"/>
                      <a:pt x="122" y="4317"/>
                    </a:cubicBezTo>
                    <a:lnTo>
                      <a:pt x="122" y="4438"/>
                    </a:lnTo>
                    <a:cubicBezTo>
                      <a:pt x="61" y="4590"/>
                      <a:pt x="61" y="4742"/>
                      <a:pt x="31" y="4925"/>
                    </a:cubicBezTo>
                    <a:cubicBezTo>
                      <a:pt x="31" y="5077"/>
                      <a:pt x="31" y="5229"/>
                      <a:pt x="1" y="5381"/>
                    </a:cubicBezTo>
                    <a:lnTo>
                      <a:pt x="16293" y="9605"/>
                    </a:lnTo>
                    <a:cubicBezTo>
                      <a:pt x="16293" y="9605"/>
                      <a:pt x="16384" y="9454"/>
                      <a:pt x="16445" y="9180"/>
                    </a:cubicBezTo>
                    <a:cubicBezTo>
                      <a:pt x="16475" y="9028"/>
                      <a:pt x="16536" y="8876"/>
                      <a:pt x="16536" y="8694"/>
                    </a:cubicBezTo>
                    <a:lnTo>
                      <a:pt x="16536" y="8572"/>
                    </a:lnTo>
                    <a:cubicBezTo>
                      <a:pt x="16597" y="7630"/>
                      <a:pt x="16262" y="6201"/>
                      <a:pt x="14135" y="5198"/>
                    </a:cubicBezTo>
                    <a:cubicBezTo>
                      <a:pt x="14013" y="5168"/>
                      <a:pt x="13891" y="5077"/>
                      <a:pt x="13800" y="5046"/>
                    </a:cubicBezTo>
                    <a:cubicBezTo>
                      <a:pt x="13648" y="4985"/>
                      <a:pt x="13435" y="4925"/>
                      <a:pt x="13253" y="4864"/>
                    </a:cubicBezTo>
                    <a:cubicBezTo>
                      <a:pt x="13192" y="4833"/>
                      <a:pt x="13131" y="4833"/>
                      <a:pt x="13071" y="4773"/>
                    </a:cubicBezTo>
                    <a:cubicBezTo>
                      <a:pt x="8694" y="3253"/>
                      <a:pt x="7113" y="1277"/>
                      <a:pt x="7113" y="1277"/>
                    </a:cubicBezTo>
                    <a:cubicBezTo>
                      <a:pt x="7113" y="1277"/>
                      <a:pt x="4377" y="1125"/>
                      <a:pt x="20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5"/>
              <p:cNvSpPr/>
              <p:nvPr/>
            </p:nvSpPr>
            <p:spPr>
              <a:xfrm>
                <a:off x="2351575" y="4261000"/>
                <a:ext cx="41800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20" extrusionOk="0">
                    <a:moveTo>
                      <a:pt x="1398" y="1"/>
                    </a:moveTo>
                    <a:cubicBezTo>
                      <a:pt x="1338" y="1"/>
                      <a:pt x="1246" y="1"/>
                      <a:pt x="1186" y="31"/>
                    </a:cubicBezTo>
                    <a:cubicBezTo>
                      <a:pt x="1064" y="92"/>
                      <a:pt x="912" y="153"/>
                      <a:pt x="790" y="183"/>
                    </a:cubicBezTo>
                    <a:lnTo>
                      <a:pt x="213" y="426"/>
                    </a:lnTo>
                    <a:cubicBezTo>
                      <a:pt x="152" y="457"/>
                      <a:pt x="61" y="487"/>
                      <a:pt x="30" y="578"/>
                    </a:cubicBezTo>
                    <a:cubicBezTo>
                      <a:pt x="0" y="639"/>
                      <a:pt x="0" y="730"/>
                      <a:pt x="0" y="791"/>
                    </a:cubicBezTo>
                    <a:cubicBezTo>
                      <a:pt x="25" y="916"/>
                      <a:pt x="152" y="1020"/>
                      <a:pt x="281" y="1020"/>
                    </a:cubicBezTo>
                    <a:cubicBezTo>
                      <a:pt x="309" y="1020"/>
                      <a:pt x="337" y="1015"/>
                      <a:pt x="365" y="1004"/>
                    </a:cubicBezTo>
                    <a:cubicBezTo>
                      <a:pt x="760" y="852"/>
                      <a:pt x="1094" y="700"/>
                      <a:pt x="1459" y="548"/>
                    </a:cubicBezTo>
                    <a:cubicBezTo>
                      <a:pt x="1550" y="487"/>
                      <a:pt x="1581" y="426"/>
                      <a:pt x="1611" y="335"/>
                    </a:cubicBezTo>
                    <a:cubicBezTo>
                      <a:pt x="1672" y="305"/>
                      <a:pt x="1672" y="183"/>
                      <a:pt x="1581" y="153"/>
                    </a:cubicBezTo>
                    <a:cubicBezTo>
                      <a:pt x="1550" y="92"/>
                      <a:pt x="1489" y="31"/>
                      <a:pt x="139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5"/>
              <p:cNvSpPr/>
              <p:nvPr/>
            </p:nvSpPr>
            <p:spPr>
              <a:xfrm>
                <a:off x="2375125" y="4281325"/>
                <a:ext cx="44100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183" extrusionOk="0">
                    <a:moveTo>
                      <a:pt x="1390" y="1"/>
                    </a:moveTo>
                    <a:cubicBezTo>
                      <a:pt x="1341" y="1"/>
                      <a:pt x="1291" y="12"/>
                      <a:pt x="1247" y="39"/>
                    </a:cubicBezTo>
                    <a:cubicBezTo>
                      <a:pt x="1003" y="221"/>
                      <a:pt x="699" y="373"/>
                      <a:pt x="365" y="525"/>
                    </a:cubicBezTo>
                    <a:cubicBezTo>
                      <a:pt x="335" y="555"/>
                      <a:pt x="274" y="555"/>
                      <a:pt x="244" y="586"/>
                    </a:cubicBezTo>
                    <a:cubicBezTo>
                      <a:pt x="152" y="647"/>
                      <a:pt x="92" y="677"/>
                      <a:pt x="31" y="738"/>
                    </a:cubicBezTo>
                    <a:cubicBezTo>
                      <a:pt x="0" y="829"/>
                      <a:pt x="0" y="890"/>
                      <a:pt x="0" y="981"/>
                    </a:cubicBezTo>
                    <a:cubicBezTo>
                      <a:pt x="24" y="1100"/>
                      <a:pt x="161" y="1182"/>
                      <a:pt x="277" y="1182"/>
                    </a:cubicBezTo>
                    <a:cubicBezTo>
                      <a:pt x="309" y="1182"/>
                      <a:pt x="339" y="1176"/>
                      <a:pt x="365" y="1163"/>
                    </a:cubicBezTo>
                    <a:cubicBezTo>
                      <a:pt x="791" y="1011"/>
                      <a:pt x="1186" y="829"/>
                      <a:pt x="1551" y="555"/>
                    </a:cubicBezTo>
                    <a:cubicBezTo>
                      <a:pt x="1642" y="525"/>
                      <a:pt x="1672" y="434"/>
                      <a:pt x="1703" y="373"/>
                    </a:cubicBezTo>
                    <a:cubicBezTo>
                      <a:pt x="1763" y="282"/>
                      <a:pt x="1703" y="221"/>
                      <a:pt x="1672" y="130"/>
                    </a:cubicBezTo>
                    <a:cubicBezTo>
                      <a:pt x="1629" y="65"/>
                      <a:pt x="1510" y="1"/>
                      <a:pt x="13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5"/>
              <p:cNvSpPr/>
              <p:nvPr/>
            </p:nvSpPr>
            <p:spPr>
              <a:xfrm>
                <a:off x="2405525" y="4297475"/>
                <a:ext cx="37250" cy="3195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278" extrusionOk="0">
                    <a:moveTo>
                      <a:pt x="1246" y="1"/>
                    </a:moveTo>
                    <a:cubicBezTo>
                      <a:pt x="1186" y="1"/>
                      <a:pt x="1094" y="1"/>
                      <a:pt x="1034" y="31"/>
                    </a:cubicBezTo>
                    <a:lnTo>
                      <a:pt x="152" y="700"/>
                    </a:lnTo>
                    <a:cubicBezTo>
                      <a:pt x="91" y="761"/>
                      <a:pt x="31" y="821"/>
                      <a:pt x="0" y="912"/>
                    </a:cubicBezTo>
                    <a:cubicBezTo>
                      <a:pt x="0" y="973"/>
                      <a:pt x="0" y="1064"/>
                      <a:pt x="31" y="1125"/>
                    </a:cubicBezTo>
                    <a:cubicBezTo>
                      <a:pt x="91" y="1216"/>
                      <a:pt x="152" y="1247"/>
                      <a:pt x="243" y="1277"/>
                    </a:cubicBezTo>
                    <a:cubicBezTo>
                      <a:pt x="304" y="1277"/>
                      <a:pt x="395" y="1277"/>
                      <a:pt x="456" y="1247"/>
                    </a:cubicBezTo>
                    <a:lnTo>
                      <a:pt x="1338" y="548"/>
                    </a:lnTo>
                    <a:cubicBezTo>
                      <a:pt x="1398" y="517"/>
                      <a:pt x="1459" y="457"/>
                      <a:pt x="1490" y="365"/>
                    </a:cubicBezTo>
                    <a:cubicBezTo>
                      <a:pt x="1490" y="335"/>
                      <a:pt x="1490" y="213"/>
                      <a:pt x="1459" y="153"/>
                    </a:cubicBezTo>
                    <a:cubicBezTo>
                      <a:pt x="1398" y="61"/>
                      <a:pt x="1338" y="31"/>
                      <a:pt x="12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5"/>
              <p:cNvSpPr/>
              <p:nvPr/>
            </p:nvSpPr>
            <p:spPr>
              <a:xfrm>
                <a:off x="2438950" y="4314250"/>
                <a:ext cx="34225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234" extrusionOk="0">
                    <a:moveTo>
                      <a:pt x="997" y="0"/>
                    </a:moveTo>
                    <a:cubicBezTo>
                      <a:pt x="864" y="0"/>
                      <a:pt x="726" y="84"/>
                      <a:pt x="669" y="272"/>
                    </a:cubicBezTo>
                    <a:cubicBezTo>
                      <a:pt x="517" y="424"/>
                      <a:pt x="426" y="485"/>
                      <a:pt x="305" y="637"/>
                    </a:cubicBezTo>
                    <a:cubicBezTo>
                      <a:pt x="61" y="697"/>
                      <a:pt x="1" y="1001"/>
                      <a:pt x="153" y="1153"/>
                    </a:cubicBezTo>
                    <a:cubicBezTo>
                      <a:pt x="206" y="1206"/>
                      <a:pt x="277" y="1233"/>
                      <a:pt x="350" y="1233"/>
                    </a:cubicBezTo>
                    <a:cubicBezTo>
                      <a:pt x="487" y="1233"/>
                      <a:pt x="630" y="1139"/>
                      <a:pt x="669" y="941"/>
                    </a:cubicBezTo>
                    <a:cubicBezTo>
                      <a:pt x="821" y="789"/>
                      <a:pt x="943" y="728"/>
                      <a:pt x="1064" y="576"/>
                    </a:cubicBezTo>
                    <a:cubicBezTo>
                      <a:pt x="1277" y="545"/>
                      <a:pt x="1368" y="241"/>
                      <a:pt x="1216" y="90"/>
                    </a:cubicBezTo>
                    <a:cubicBezTo>
                      <a:pt x="1159" y="32"/>
                      <a:pt x="1079" y="0"/>
                      <a:pt x="9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5"/>
              <p:cNvSpPr/>
              <p:nvPr/>
            </p:nvSpPr>
            <p:spPr>
              <a:xfrm>
                <a:off x="2173750" y="4329400"/>
                <a:ext cx="413400" cy="129200"/>
              </a:xfrm>
              <a:custGeom>
                <a:avLst/>
                <a:gdLst/>
                <a:ahLst/>
                <a:cxnLst/>
                <a:rect l="l" t="t" r="r" b="b"/>
                <a:pathLst>
                  <a:path w="16536" h="5168" extrusionOk="0">
                    <a:moveTo>
                      <a:pt x="92" y="0"/>
                    </a:moveTo>
                    <a:cubicBezTo>
                      <a:pt x="31" y="152"/>
                      <a:pt x="31" y="304"/>
                      <a:pt x="31" y="487"/>
                    </a:cubicBezTo>
                    <a:cubicBezTo>
                      <a:pt x="31" y="639"/>
                      <a:pt x="1" y="791"/>
                      <a:pt x="1" y="943"/>
                    </a:cubicBezTo>
                    <a:lnTo>
                      <a:pt x="16293" y="5167"/>
                    </a:lnTo>
                    <a:cubicBezTo>
                      <a:pt x="16293" y="5167"/>
                      <a:pt x="16384" y="5016"/>
                      <a:pt x="16445" y="4742"/>
                    </a:cubicBezTo>
                    <a:cubicBezTo>
                      <a:pt x="16475" y="4590"/>
                      <a:pt x="16536" y="4438"/>
                      <a:pt x="16536" y="4256"/>
                    </a:cubicBez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5"/>
              <p:cNvSpPr/>
              <p:nvPr/>
            </p:nvSpPr>
            <p:spPr>
              <a:xfrm>
                <a:off x="2521775" y="2812650"/>
                <a:ext cx="468875" cy="1505075"/>
              </a:xfrm>
              <a:custGeom>
                <a:avLst/>
                <a:gdLst/>
                <a:ahLst/>
                <a:cxnLst/>
                <a:rect l="l" t="t" r="r" b="b"/>
                <a:pathLst>
                  <a:path w="18755" h="60203" extrusionOk="0">
                    <a:moveTo>
                      <a:pt x="14895" y="1"/>
                    </a:moveTo>
                    <a:lnTo>
                      <a:pt x="1" y="213"/>
                    </a:lnTo>
                    <a:cubicBezTo>
                      <a:pt x="1" y="213"/>
                      <a:pt x="7873" y="23557"/>
                      <a:pt x="8512" y="28025"/>
                    </a:cubicBezTo>
                    <a:cubicBezTo>
                      <a:pt x="9271" y="33770"/>
                      <a:pt x="9180" y="50032"/>
                      <a:pt x="8876" y="59910"/>
                    </a:cubicBezTo>
                    <a:cubicBezTo>
                      <a:pt x="9515" y="60130"/>
                      <a:pt x="10326" y="60202"/>
                      <a:pt x="11115" y="60202"/>
                    </a:cubicBezTo>
                    <a:cubicBezTo>
                      <a:pt x="12619" y="60202"/>
                      <a:pt x="14044" y="59941"/>
                      <a:pt x="14044" y="59941"/>
                    </a:cubicBezTo>
                    <a:cubicBezTo>
                      <a:pt x="14044" y="59941"/>
                      <a:pt x="18755" y="33314"/>
                      <a:pt x="18481" y="27205"/>
                    </a:cubicBezTo>
                    <a:cubicBezTo>
                      <a:pt x="18208" y="21126"/>
                      <a:pt x="16202" y="8907"/>
                      <a:pt x="14895" y="1"/>
                    </a:cubicBezTo>
                    <a:close/>
                  </a:path>
                </a:pathLst>
              </a:custGeom>
              <a:solidFill>
                <a:srgbClr val="F0B7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5"/>
              <p:cNvSpPr/>
              <p:nvPr/>
            </p:nvSpPr>
            <p:spPr>
              <a:xfrm>
                <a:off x="2226950" y="2804300"/>
                <a:ext cx="448350" cy="1447600"/>
              </a:xfrm>
              <a:custGeom>
                <a:avLst/>
                <a:gdLst/>
                <a:ahLst/>
                <a:cxnLst/>
                <a:rect l="l" t="t" r="r" b="b"/>
                <a:pathLst>
                  <a:path w="17934" h="57904" extrusionOk="0">
                    <a:moveTo>
                      <a:pt x="2553" y="0"/>
                    </a:moveTo>
                    <a:lnTo>
                      <a:pt x="2553" y="0"/>
                    </a:lnTo>
                    <a:cubicBezTo>
                      <a:pt x="1915" y="11581"/>
                      <a:pt x="6535" y="28238"/>
                      <a:pt x="6535" y="28238"/>
                    </a:cubicBezTo>
                    <a:lnTo>
                      <a:pt x="0" y="56597"/>
                    </a:lnTo>
                    <a:cubicBezTo>
                      <a:pt x="1186" y="57752"/>
                      <a:pt x="5015" y="57904"/>
                      <a:pt x="5015" y="57904"/>
                    </a:cubicBezTo>
                    <a:cubicBezTo>
                      <a:pt x="7447" y="52311"/>
                      <a:pt x="16596" y="32159"/>
                      <a:pt x="16900" y="27903"/>
                    </a:cubicBezTo>
                    <a:cubicBezTo>
                      <a:pt x="17204" y="23435"/>
                      <a:pt x="17934" y="456"/>
                      <a:pt x="17934" y="456"/>
                    </a:cubicBezTo>
                    <a:lnTo>
                      <a:pt x="2553" y="0"/>
                    </a:lnTo>
                    <a:close/>
                  </a:path>
                </a:pathLst>
              </a:custGeom>
              <a:solidFill>
                <a:srgbClr val="F0B7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5"/>
              <p:cNvSpPr/>
              <p:nvPr/>
            </p:nvSpPr>
            <p:spPr>
              <a:xfrm>
                <a:off x="2200350" y="2804300"/>
                <a:ext cx="808550" cy="1408775"/>
              </a:xfrm>
              <a:custGeom>
                <a:avLst/>
                <a:gdLst/>
                <a:ahLst/>
                <a:cxnLst/>
                <a:rect l="l" t="t" r="r" b="b"/>
                <a:pathLst>
                  <a:path w="32342" h="56351" extrusionOk="0">
                    <a:moveTo>
                      <a:pt x="3010" y="0"/>
                    </a:moveTo>
                    <a:lnTo>
                      <a:pt x="3010" y="0"/>
                    </a:lnTo>
                    <a:cubicBezTo>
                      <a:pt x="2280" y="9210"/>
                      <a:pt x="7022" y="28299"/>
                      <a:pt x="7022" y="28299"/>
                    </a:cubicBezTo>
                    <a:lnTo>
                      <a:pt x="0" y="52038"/>
                    </a:lnTo>
                    <a:cubicBezTo>
                      <a:pt x="0" y="52038"/>
                      <a:pt x="6110" y="54439"/>
                      <a:pt x="9119" y="54591"/>
                    </a:cubicBezTo>
                    <a:cubicBezTo>
                      <a:pt x="9119" y="54591"/>
                      <a:pt x="18238" y="31642"/>
                      <a:pt x="18633" y="28937"/>
                    </a:cubicBezTo>
                    <a:cubicBezTo>
                      <a:pt x="19028" y="26232"/>
                      <a:pt x="18633" y="19302"/>
                      <a:pt x="18633" y="19302"/>
                    </a:cubicBezTo>
                    <a:lnTo>
                      <a:pt x="18633" y="19302"/>
                    </a:lnTo>
                    <a:cubicBezTo>
                      <a:pt x="18633" y="19303"/>
                      <a:pt x="20821" y="27569"/>
                      <a:pt x="20973" y="28937"/>
                    </a:cubicBezTo>
                    <a:cubicBezTo>
                      <a:pt x="21125" y="30274"/>
                      <a:pt x="20821" y="55959"/>
                      <a:pt x="20821" y="55959"/>
                    </a:cubicBezTo>
                    <a:cubicBezTo>
                      <a:pt x="22291" y="56270"/>
                      <a:pt x="24312" y="56350"/>
                      <a:pt x="25994" y="56350"/>
                    </a:cubicBezTo>
                    <a:cubicBezTo>
                      <a:pt x="27757" y="56350"/>
                      <a:pt x="29150" y="56263"/>
                      <a:pt x="29150" y="56263"/>
                    </a:cubicBezTo>
                    <a:cubicBezTo>
                      <a:pt x="29150" y="56263"/>
                      <a:pt x="32189" y="30821"/>
                      <a:pt x="32250" y="27600"/>
                    </a:cubicBezTo>
                    <a:cubicBezTo>
                      <a:pt x="32341" y="24378"/>
                      <a:pt x="27782" y="578"/>
                      <a:pt x="27782" y="578"/>
                    </a:cubicBezTo>
                    <a:lnTo>
                      <a:pt x="301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5"/>
              <p:cNvSpPr/>
              <p:nvPr/>
            </p:nvSpPr>
            <p:spPr>
              <a:xfrm>
                <a:off x="2652475" y="2837550"/>
                <a:ext cx="17500" cy="45575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18230" extrusionOk="0">
                    <a:moveTo>
                      <a:pt x="639" y="0"/>
                    </a:moveTo>
                    <a:cubicBezTo>
                      <a:pt x="609" y="0"/>
                      <a:pt x="578" y="23"/>
                      <a:pt x="578" y="69"/>
                    </a:cubicBezTo>
                    <a:lnTo>
                      <a:pt x="457" y="3351"/>
                    </a:lnTo>
                    <a:lnTo>
                      <a:pt x="335" y="7029"/>
                    </a:lnTo>
                    <a:lnTo>
                      <a:pt x="244" y="10768"/>
                    </a:lnTo>
                    <a:cubicBezTo>
                      <a:pt x="183" y="11984"/>
                      <a:pt x="153" y="13230"/>
                      <a:pt x="122" y="14446"/>
                    </a:cubicBezTo>
                    <a:cubicBezTo>
                      <a:pt x="62" y="15570"/>
                      <a:pt x="31" y="16695"/>
                      <a:pt x="1" y="17789"/>
                    </a:cubicBezTo>
                    <a:lnTo>
                      <a:pt x="1" y="18184"/>
                    </a:lnTo>
                    <a:cubicBezTo>
                      <a:pt x="1" y="18215"/>
                      <a:pt x="31" y="18230"/>
                      <a:pt x="62" y="18230"/>
                    </a:cubicBezTo>
                    <a:cubicBezTo>
                      <a:pt x="92" y="18230"/>
                      <a:pt x="122" y="18215"/>
                      <a:pt x="122" y="18184"/>
                    </a:cubicBezTo>
                    <a:lnTo>
                      <a:pt x="244" y="14871"/>
                    </a:lnTo>
                    <a:lnTo>
                      <a:pt x="335" y="11224"/>
                    </a:lnTo>
                    <a:lnTo>
                      <a:pt x="457" y="7485"/>
                    </a:lnTo>
                    <a:cubicBezTo>
                      <a:pt x="487" y="6269"/>
                      <a:pt x="548" y="4993"/>
                      <a:pt x="578" y="3777"/>
                    </a:cubicBezTo>
                    <a:cubicBezTo>
                      <a:pt x="609" y="2683"/>
                      <a:pt x="639" y="1558"/>
                      <a:pt x="700" y="433"/>
                    </a:cubicBezTo>
                    <a:lnTo>
                      <a:pt x="700" y="69"/>
                    </a:lnTo>
                    <a:cubicBezTo>
                      <a:pt x="700" y="23"/>
                      <a:pt x="669" y="0"/>
                      <a:pt x="6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5"/>
              <p:cNvSpPr/>
              <p:nvPr/>
            </p:nvSpPr>
            <p:spPr>
              <a:xfrm>
                <a:off x="2661175" y="2832100"/>
                <a:ext cx="60475" cy="254900"/>
              </a:xfrm>
              <a:custGeom>
                <a:avLst/>
                <a:gdLst/>
                <a:ahLst/>
                <a:cxnLst/>
                <a:rect l="l" t="t" r="r" b="b"/>
                <a:pathLst>
                  <a:path w="2419" h="10196" extrusionOk="0">
                    <a:moveTo>
                      <a:pt x="2366" y="1"/>
                    </a:moveTo>
                    <a:cubicBezTo>
                      <a:pt x="2346" y="1"/>
                      <a:pt x="2328" y="16"/>
                      <a:pt x="2328" y="43"/>
                    </a:cubicBezTo>
                    <a:cubicBezTo>
                      <a:pt x="2236" y="1654"/>
                      <a:pt x="2176" y="3204"/>
                      <a:pt x="2084" y="4815"/>
                    </a:cubicBezTo>
                    <a:cubicBezTo>
                      <a:pt x="2054" y="5606"/>
                      <a:pt x="2024" y="6366"/>
                      <a:pt x="1963" y="7156"/>
                    </a:cubicBezTo>
                    <a:cubicBezTo>
                      <a:pt x="1963" y="7551"/>
                      <a:pt x="1932" y="7885"/>
                      <a:pt x="1902" y="8250"/>
                    </a:cubicBezTo>
                    <a:cubicBezTo>
                      <a:pt x="1841" y="8585"/>
                      <a:pt x="1780" y="8949"/>
                      <a:pt x="1659" y="9253"/>
                    </a:cubicBezTo>
                    <a:cubicBezTo>
                      <a:pt x="1507" y="9557"/>
                      <a:pt x="1294" y="9831"/>
                      <a:pt x="1021" y="9983"/>
                    </a:cubicBezTo>
                    <a:cubicBezTo>
                      <a:pt x="852" y="10058"/>
                      <a:pt x="659" y="10110"/>
                      <a:pt x="465" y="10110"/>
                    </a:cubicBezTo>
                    <a:cubicBezTo>
                      <a:pt x="345" y="10110"/>
                      <a:pt x="225" y="10090"/>
                      <a:pt x="109" y="10043"/>
                    </a:cubicBezTo>
                    <a:cubicBezTo>
                      <a:pt x="100" y="10039"/>
                      <a:pt x="91" y="10037"/>
                      <a:pt x="83" y="10037"/>
                    </a:cubicBezTo>
                    <a:cubicBezTo>
                      <a:pt x="34" y="10037"/>
                      <a:pt x="0" y="10104"/>
                      <a:pt x="78" y="10104"/>
                    </a:cubicBezTo>
                    <a:cubicBezTo>
                      <a:pt x="211" y="10167"/>
                      <a:pt x="350" y="10195"/>
                      <a:pt x="488" y="10195"/>
                    </a:cubicBezTo>
                    <a:cubicBezTo>
                      <a:pt x="889" y="10195"/>
                      <a:pt x="1289" y="9957"/>
                      <a:pt x="1537" y="9618"/>
                    </a:cubicBezTo>
                    <a:cubicBezTo>
                      <a:pt x="1963" y="9101"/>
                      <a:pt x="1993" y="8372"/>
                      <a:pt x="2054" y="7673"/>
                    </a:cubicBezTo>
                    <a:cubicBezTo>
                      <a:pt x="2115" y="6062"/>
                      <a:pt x="2206" y="4420"/>
                      <a:pt x="2267" y="2809"/>
                    </a:cubicBezTo>
                    <a:cubicBezTo>
                      <a:pt x="2328" y="1897"/>
                      <a:pt x="2358" y="986"/>
                      <a:pt x="2419" y="74"/>
                    </a:cubicBezTo>
                    <a:cubicBezTo>
                      <a:pt x="2419" y="24"/>
                      <a:pt x="2391" y="1"/>
                      <a:pt x="2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5"/>
              <p:cNvSpPr/>
              <p:nvPr/>
            </p:nvSpPr>
            <p:spPr>
              <a:xfrm>
                <a:off x="2317375" y="2847225"/>
                <a:ext cx="90450" cy="87800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3512" extrusionOk="0">
                    <a:moveTo>
                      <a:pt x="3519" y="1"/>
                    </a:moveTo>
                    <a:cubicBezTo>
                      <a:pt x="3488" y="1"/>
                      <a:pt x="3465" y="16"/>
                      <a:pt x="3465" y="46"/>
                    </a:cubicBezTo>
                    <a:cubicBezTo>
                      <a:pt x="3465" y="745"/>
                      <a:pt x="3222" y="1414"/>
                      <a:pt x="2857" y="1992"/>
                    </a:cubicBezTo>
                    <a:cubicBezTo>
                      <a:pt x="2432" y="2569"/>
                      <a:pt x="1854" y="2995"/>
                      <a:pt x="1216" y="3207"/>
                    </a:cubicBezTo>
                    <a:cubicBezTo>
                      <a:pt x="821" y="3329"/>
                      <a:pt x="456" y="3390"/>
                      <a:pt x="61" y="3390"/>
                    </a:cubicBezTo>
                    <a:cubicBezTo>
                      <a:pt x="0" y="3390"/>
                      <a:pt x="0" y="3511"/>
                      <a:pt x="61" y="3511"/>
                    </a:cubicBezTo>
                    <a:cubicBezTo>
                      <a:pt x="791" y="3511"/>
                      <a:pt x="1520" y="3329"/>
                      <a:pt x="2098" y="2903"/>
                    </a:cubicBezTo>
                    <a:cubicBezTo>
                      <a:pt x="2706" y="2478"/>
                      <a:pt x="3101" y="1900"/>
                      <a:pt x="3374" y="1232"/>
                    </a:cubicBezTo>
                    <a:cubicBezTo>
                      <a:pt x="3526" y="867"/>
                      <a:pt x="3617" y="441"/>
                      <a:pt x="3617" y="46"/>
                    </a:cubicBezTo>
                    <a:cubicBezTo>
                      <a:pt x="3587" y="16"/>
                      <a:pt x="3549" y="1"/>
                      <a:pt x="35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5"/>
              <p:cNvSpPr/>
              <p:nvPr/>
            </p:nvSpPr>
            <p:spPr>
              <a:xfrm>
                <a:off x="2336050" y="2930950"/>
                <a:ext cx="102175" cy="563750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2550" extrusionOk="0">
                    <a:moveTo>
                      <a:pt x="34" y="1"/>
                    </a:moveTo>
                    <a:cubicBezTo>
                      <a:pt x="9" y="1"/>
                      <a:pt x="1" y="16"/>
                      <a:pt x="13" y="41"/>
                    </a:cubicBezTo>
                    <a:cubicBezTo>
                      <a:pt x="135" y="1530"/>
                      <a:pt x="287" y="2989"/>
                      <a:pt x="469" y="4448"/>
                    </a:cubicBezTo>
                    <a:cubicBezTo>
                      <a:pt x="651" y="5938"/>
                      <a:pt x="834" y="7397"/>
                      <a:pt x="1077" y="8855"/>
                    </a:cubicBezTo>
                    <a:cubicBezTo>
                      <a:pt x="1290" y="10345"/>
                      <a:pt x="1563" y="11834"/>
                      <a:pt x="1837" y="13324"/>
                    </a:cubicBezTo>
                    <a:cubicBezTo>
                      <a:pt x="2110" y="14783"/>
                      <a:pt x="2414" y="16242"/>
                      <a:pt x="2749" y="17670"/>
                    </a:cubicBezTo>
                    <a:cubicBezTo>
                      <a:pt x="3053" y="19129"/>
                      <a:pt x="3417" y="20558"/>
                      <a:pt x="3813" y="21986"/>
                    </a:cubicBezTo>
                    <a:cubicBezTo>
                      <a:pt x="3843" y="22169"/>
                      <a:pt x="3873" y="22321"/>
                      <a:pt x="3965" y="22503"/>
                    </a:cubicBezTo>
                    <a:cubicBezTo>
                      <a:pt x="3965" y="22537"/>
                      <a:pt x="3981" y="22550"/>
                      <a:pt x="4002" y="22550"/>
                    </a:cubicBezTo>
                    <a:cubicBezTo>
                      <a:pt x="4038" y="22550"/>
                      <a:pt x="4086" y="22511"/>
                      <a:pt x="4086" y="22473"/>
                    </a:cubicBezTo>
                    <a:cubicBezTo>
                      <a:pt x="3691" y="21075"/>
                      <a:pt x="3357" y="19616"/>
                      <a:pt x="3022" y="18217"/>
                    </a:cubicBezTo>
                    <a:cubicBezTo>
                      <a:pt x="2658" y="16758"/>
                      <a:pt x="2354" y="15299"/>
                      <a:pt x="2110" y="13840"/>
                    </a:cubicBezTo>
                    <a:cubicBezTo>
                      <a:pt x="1837" y="12412"/>
                      <a:pt x="1563" y="10922"/>
                      <a:pt x="1351" y="9433"/>
                    </a:cubicBezTo>
                    <a:cubicBezTo>
                      <a:pt x="1107" y="7944"/>
                      <a:pt x="895" y="6454"/>
                      <a:pt x="743" y="4995"/>
                    </a:cubicBezTo>
                    <a:cubicBezTo>
                      <a:pt x="530" y="3536"/>
                      <a:pt x="378" y="2077"/>
                      <a:pt x="287" y="618"/>
                    </a:cubicBezTo>
                    <a:cubicBezTo>
                      <a:pt x="287" y="436"/>
                      <a:pt x="226" y="254"/>
                      <a:pt x="226" y="102"/>
                    </a:cubicBezTo>
                    <a:cubicBezTo>
                      <a:pt x="137" y="30"/>
                      <a:pt x="69" y="1"/>
                      <a:pt x="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55"/>
              <p:cNvSpPr/>
              <p:nvPr/>
            </p:nvSpPr>
            <p:spPr>
              <a:xfrm>
                <a:off x="2241650" y="3491700"/>
                <a:ext cx="196575" cy="654275"/>
              </a:xfrm>
              <a:custGeom>
                <a:avLst/>
                <a:gdLst/>
                <a:ahLst/>
                <a:cxnLst/>
                <a:rect l="l" t="t" r="r" b="b"/>
                <a:pathLst>
                  <a:path w="7863" h="26171" extrusionOk="0">
                    <a:moveTo>
                      <a:pt x="7709" y="0"/>
                    </a:moveTo>
                    <a:cubicBezTo>
                      <a:pt x="7674" y="0"/>
                      <a:pt x="7649" y="15"/>
                      <a:pt x="7649" y="43"/>
                    </a:cubicBezTo>
                    <a:cubicBezTo>
                      <a:pt x="7163" y="1714"/>
                      <a:pt x="6707" y="3386"/>
                      <a:pt x="6221" y="5088"/>
                    </a:cubicBezTo>
                    <a:cubicBezTo>
                      <a:pt x="5765" y="6760"/>
                      <a:pt x="5279" y="8462"/>
                      <a:pt x="4762" y="10134"/>
                    </a:cubicBezTo>
                    <a:lnTo>
                      <a:pt x="3303" y="15271"/>
                    </a:lnTo>
                    <a:cubicBezTo>
                      <a:pt x="2786" y="16973"/>
                      <a:pt x="2300" y="18645"/>
                      <a:pt x="1783" y="20377"/>
                    </a:cubicBezTo>
                    <a:cubicBezTo>
                      <a:pt x="1236" y="22080"/>
                      <a:pt x="750" y="23782"/>
                      <a:pt x="202" y="25453"/>
                    </a:cubicBezTo>
                    <a:cubicBezTo>
                      <a:pt x="142" y="25697"/>
                      <a:pt x="51" y="25879"/>
                      <a:pt x="20" y="26092"/>
                    </a:cubicBezTo>
                    <a:cubicBezTo>
                      <a:pt x="1" y="26150"/>
                      <a:pt x="30" y="26171"/>
                      <a:pt x="70" y="26171"/>
                    </a:cubicBezTo>
                    <a:cubicBezTo>
                      <a:pt x="93" y="26171"/>
                      <a:pt x="119" y="26164"/>
                      <a:pt x="142" y="26153"/>
                    </a:cubicBezTo>
                    <a:cubicBezTo>
                      <a:pt x="658" y="24420"/>
                      <a:pt x="1206" y="22748"/>
                      <a:pt x="1722" y="21046"/>
                    </a:cubicBezTo>
                    <a:cubicBezTo>
                      <a:pt x="2269" y="19344"/>
                      <a:pt x="2756" y="17642"/>
                      <a:pt x="3242" y="15909"/>
                    </a:cubicBezTo>
                    <a:cubicBezTo>
                      <a:pt x="3759" y="14207"/>
                      <a:pt x="4245" y="12505"/>
                      <a:pt x="4762" y="10803"/>
                    </a:cubicBezTo>
                    <a:cubicBezTo>
                      <a:pt x="5279" y="9131"/>
                      <a:pt x="5704" y="7459"/>
                      <a:pt x="6221" y="5787"/>
                    </a:cubicBezTo>
                    <a:cubicBezTo>
                      <a:pt x="6677" y="4116"/>
                      <a:pt x="7163" y="2383"/>
                      <a:pt x="7649" y="711"/>
                    </a:cubicBezTo>
                    <a:cubicBezTo>
                      <a:pt x="7741" y="499"/>
                      <a:pt x="7771" y="316"/>
                      <a:pt x="7862" y="73"/>
                    </a:cubicBezTo>
                    <a:cubicBezTo>
                      <a:pt x="7812" y="23"/>
                      <a:pt x="7753" y="0"/>
                      <a:pt x="7709" y="0"/>
                    </a:cubicBezTo>
                    <a:close/>
                  </a:path>
                </a:pathLst>
              </a:custGeom>
              <a:solidFill>
                <a:srgbClr val="6F5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55"/>
              <p:cNvSpPr/>
              <p:nvPr/>
            </p:nvSpPr>
            <p:spPr>
              <a:xfrm>
                <a:off x="2655525" y="3193150"/>
                <a:ext cx="114775" cy="1037850"/>
              </a:xfrm>
              <a:custGeom>
                <a:avLst/>
                <a:gdLst/>
                <a:ahLst/>
                <a:cxnLst/>
                <a:rect l="l" t="t" r="r" b="b"/>
                <a:pathLst>
                  <a:path w="4591" h="41514" extrusionOk="0">
                    <a:moveTo>
                      <a:pt x="56" y="1"/>
                    </a:moveTo>
                    <a:cubicBezTo>
                      <a:pt x="41" y="1"/>
                      <a:pt x="0" y="50"/>
                      <a:pt x="0" y="100"/>
                    </a:cubicBezTo>
                    <a:cubicBezTo>
                      <a:pt x="1034" y="2471"/>
                      <a:pt x="1976" y="4872"/>
                      <a:pt x="2766" y="7334"/>
                    </a:cubicBezTo>
                    <a:cubicBezTo>
                      <a:pt x="3526" y="9857"/>
                      <a:pt x="4104" y="12410"/>
                      <a:pt x="4286" y="15024"/>
                    </a:cubicBezTo>
                    <a:cubicBezTo>
                      <a:pt x="4529" y="17821"/>
                      <a:pt x="4377" y="20647"/>
                      <a:pt x="4286" y="23413"/>
                    </a:cubicBezTo>
                    <a:cubicBezTo>
                      <a:pt x="4225" y="26271"/>
                      <a:pt x="4134" y="29067"/>
                      <a:pt x="4073" y="31924"/>
                    </a:cubicBezTo>
                    <a:cubicBezTo>
                      <a:pt x="3982" y="34751"/>
                      <a:pt x="3921" y="37578"/>
                      <a:pt x="3830" y="40405"/>
                    </a:cubicBezTo>
                    <a:cubicBezTo>
                      <a:pt x="3830" y="40739"/>
                      <a:pt x="3830" y="41134"/>
                      <a:pt x="3800" y="41468"/>
                    </a:cubicBezTo>
                    <a:cubicBezTo>
                      <a:pt x="3800" y="41499"/>
                      <a:pt x="3830" y="41514"/>
                      <a:pt x="3861" y="41514"/>
                    </a:cubicBezTo>
                    <a:cubicBezTo>
                      <a:pt x="3891" y="41514"/>
                      <a:pt x="3921" y="41499"/>
                      <a:pt x="3921" y="41468"/>
                    </a:cubicBezTo>
                    <a:lnTo>
                      <a:pt x="4134" y="32927"/>
                    </a:lnTo>
                    <a:lnTo>
                      <a:pt x="4377" y="24356"/>
                    </a:lnTo>
                    <a:cubicBezTo>
                      <a:pt x="4438" y="21529"/>
                      <a:pt x="4590" y="18702"/>
                      <a:pt x="4438" y="15845"/>
                    </a:cubicBezTo>
                    <a:cubicBezTo>
                      <a:pt x="4286" y="13231"/>
                      <a:pt x="3830" y="10647"/>
                      <a:pt x="3101" y="8155"/>
                    </a:cubicBezTo>
                    <a:cubicBezTo>
                      <a:pt x="2402" y="5662"/>
                      <a:pt x="1490" y="3292"/>
                      <a:pt x="456" y="890"/>
                    </a:cubicBezTo>
                    <a:cubicBezTo>
                      <a:pt x="335" y="586"/>
                      <a:pt x="213" y="313"/>
                      <a:pt x="61" y="9"/>
                    </a:cubicBezTo>
                    <a:cubicBezTo>
                      <a:pt x="61" y="3"/>
                      <a:pt x="59" y="1"/>
                      <a:pt x="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55"/>
              <p:cNvSpPr/>
              <p:nvPr/>
            </p:nvSpPr>
            <p:spPr>
              <a:xfrm>
                <a:off x="2765700" y="1919025"/>
                <a:ext cx="422525" cy="576525"/>
              </a:xfrm>
              <a:custGeom>
                <a:avLst/>
                <a:gdLst/>
                <a:ahLst/>
                <a:cxnLst/>
                <a:rect l="l" t="t" r="r" b="b"/>
                <a:pathLst>
                  <a:path w="16901" h="23061" extrusionOk="0">
                    <a:moveTo>
                      <a:pt x="1" y="0"/>
                    </a:moveTo>
                    <a:cubicBezTo>
                      <a:pt x="1" y="1"/>
                      <a:pt x="305" y="17995"/>
                      <a:pt x="1277" y="20973"/>
                    </a:cubicBezTo>
                    <a:cubicBezTo>
                      <a:pt x="1767" y="22397"/>
                      <a:pt x="3283" y="23061"/>
                      <a:pt x="4887" y="23061"/>
                    </a:cubicBezTo>
                    <a:cubicBezTo>
                      <a:pt x="6573" y="23061"/>
                      <a:pt x="8356" y="22328"/>
                      <a:pt x="9150" y="20973"/>
                    </a:cubicBezTo>
                    <a:cubicBezTo>
                      <a:pt x="10670" y="18299"/>
                      <a:pt x="16901" y="6323"/>
                      <a:pt x="16901" y="6323"/>
                    </a:cubicBezTo>
                    <a:lnTo>
                      <a:pt x="13496" y="5016"/>
                    </a:lnTo>
                    <a:lnTo>
                      <a:pt x="5168" y="16293"/>
                    </a:lnTo>
                    <a:cubicBezTo>
                      <a:pt x="5168" y="16293"/>
                      <a:pt x="2341" y="396"/>
                      <a:pt x="1" y="0"/>
                    </a:cubicBezTo>
                    <a:close/>
                  </a:path>
                </a:pathLst>
              </a:custGeom>
              <a:solidFill>
                <a:srgbClr val="EBA8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55"/>
              <p:cNvSpPr/>
              <p:nvPr/>
            </p:nvSpPr>
            <p:spPr>
              <a:xfrm>
                <a:off x="3090950" y="1897650"/>
                <a:ext cx="134525" cy="21220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8488" extrusionOk="0">
                    <a:moveTo>
                      <a:pt x="2425" y="0"/>
                    </a:moveTo>
                    <a:cubicBezTo>
                      <a:pt x="1696" y="0"/>
                      <a:pt x="236" y="2797"/>
                      <a:pt x="122" y="3226"/>
                    </a:cubicBezTo>
                    <a:cubicBezTo>
                      <a:pt x="0" y="3743"/>
                      <a:pt x="578" y="4655"/>
                      <a:pt x="578" y="5263"/>
                    </a:cubicBezTo>
                    <a:cubicBezTo>
                      <a:pt x="608" y="5871"/>
                      <a:pt x="213" y="6084"/>
                      <a:pt x="243" y="6479"/>
                    </a:cubicBezTo>
                    <a:cubicBezTo>
                      <a:pt x="274" y="6965"/>
                      <a:pt x="1733" y="8363"/>
                      <a:pt x="2280" y="8485"/>
                    </a:cubicBezTo>
                    <a:cubicBezTo>
                      <a:pt x="2295" y="8486"/>
                      <a:pt x="2310" y="8487"/>
                      <a:pt x="2326" y="8487"/>
                    </a:cubicBezTo>
                    <a:cubicBezTo>
                      <a:pt x="2917" y="8487"/>
                      <a:pt x="4012" y="7401"/>
                      <a:pt x="4012" y="6661"/>
                    </a:cubicBezTo>
                    <a:cubicBezTo>
                      <a:pt x="4012" y="5901"/>
                      <a:pt x="3404" y="5172"/>
                      <a:pt x="3344" y="5050"/>
                    </a:cubicBezTo>
                    <a:cubicBezTo>
                      <a:pt x="3344" y="4928"/>
                      <a:pt x="5380" y="4077"/>
                      <a:pt x="5167" y="3682"/>
                    </a:cubicBezTo>
                    <a:cubicBezTo>
                      <a:pt x="5126" y="3600"/>
                      <a:pt x="5007" y="3569"/>
                      <a:pt x="4848" y="3569"/>
                    </a:cubicBezTo>
                    <a:cubicBezTo>
                      <a:pt x="4351" y="3569"/>
                      <a:pt x="3458" y="3874"/>
                      <a:pt x="3305" y="3874"/>
                    </a:cubicBezTo>
                    <a:cubicBezTo>
                      <a:pt x="3291" y="3874"/>
                      <a:pt x="3283" y="3871"/>
                      <a:pt x="3283" y="3865"/>
                    </a:cubicBezTo>
                    <a:cubicBezTo>
                      <a:pt x="3283" y="3834"/>
                      <a:pt x="5015" y="2588"/>
                      <a:pt x="4651" y="2102"/>
                    </a:cubicBezTo>
                    <a:cubicBezTo>
                      <a:pt x="4592" y="2025"/>
                      <a:pt x="4505" y="1993"/>
                      <a:pt x="4400" y="1993"/>
                    </a:cubicBezTo>
                    <a:cubicBezTo>
                      <a:pt x="3810" y="1993"/>
                      <a:pt x="2636" y="3015"/>
                      <a:pt x="2557" y="3015"/>
                    </a:cubicBezTo>
                    <a:cubicBezTo>
                      <a:pt x="2555" y="3015"/>
                      <a:pt x="2554" y="3015"/>
                      <a:pt x="2553" y="3014"/>
                    </a:cubicBezTo>
                    <a:cubicBezTo>
                      <a:pt x="2523" y="2922"/>
                      <a:pt x="4499" y="916"/>
                      <a:pt x="4012" y="491"/>
                    </a:cubicBezTo>
                    <a:cubicBezTo>
                      <a:pt x="3959" y="449"/>
                      <a:pt x="3898" y="431"/>
                      <a:pt x="3830" y="431"/>
                    </a:cubicBezTo>
                    <a:cubicBezTo>
                      <a:pt x="3206" y="431"/>
                      <a:pt x="2050" y="2011"/>
                      <a:pt x="1977" y="2011"/>
                    </a:cubicBezTo>
                    <a:cubicBezTo>
                      <a:pt x="1977" y="2011"/>
                      <a:pt x="1976" y="2011"/>
                      <a:pt x="1976" y="2011"/>
                    </a:cubicBezTo>
                    <a:cubicBezTo>
                      <a:pt x="1945" y="1980"/>
                      <a:pt x="2948" y="308"/>
                      <a:pt x="2553" y="35"/>
                    </a:cubicBezTo>
                    <a:cubicBezTo>
                      <a:pt x="2514" y="11"/>
                      <a:pt x="2471" y="0"/>
                      <a:pt x="2425" y="0"/>
                    </a:cubicBezTo>
                    <a:close/>
                  </a:path>
                </a:pathLst>
              </a:custGeom>
              <a:solidFill>
                <a:srgbClr val="EBA8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55"/>
              <p:cNvSpPr/>
              <p:nvPr/>
            </p:nvSpPr>
            <p:spPr>
              <a:xfrm>
                <a:off x="2765700" y="1919025"/>
                <a:ext cx="135300" cy="359450"/>
              </a:xfrm>
              <a:custGeom>
                <a:avLst/>
                <a:gdLst/>
                <a:ahLst/>
                <a:cxnLst/>
                <a:rect l="l" t="t" r="r" b="b"/>
                <a:pathLst>
                  <a:path w="5412" h="14378" extrusionOk="0">
                    <a:moveTo>
                      <a:pt x="1" y="0"/>
                    </a:moveTo>
                    <a:lnTo>
                      <a:pt x="548" y="14378"/>
                    </a:lnTo>
                    <a:cubicBezTo>
                      <a:pt x="548" y="14378"/>
                      <a:pt x="2797" y="14043"/>
                      <a:pt x="5411" y="12463"/>
                    </a:cubicBezTo>
                    <a:cubicBezTo>
                      <a:pt x="5411" y="12463"/>
                      <a:pt x="3557" y="48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55"/>
              <p:cNvSpPr/>
              <p:nvPr/>
            </p:nvSpPr>
            <p:spPr>
              <a:xfrm>
                <a:off x="2275650" y="1897000"/>
                <a:ext cx="620025" cy="951100"/>
              </a:xfrm>
              <a:custGeom>
                <a:avLst/>
                <a:gdLst/>
                <a:ahLst/>
                <a:cxnLst/>
                <a:rect l="l" t="t" r="r" b="b"/>
                <a:pathLst>
                  <a:path w="24801" h="38044" extrusionOk="0">
                    <a:moveTo>
                      <a:pt x="10241" y="0"/>
                    </a:moveTo>
                    <a:lnTo>
                      <a:pt x="9329" y="213"/>
                    </a:lnTo>
                    <a:lnTo>
                      <a:pt x="5317" y="1185"/>
                    </a:lnTo>
                    <a:cubicBezTo>
                      <a:pt x="1885" y="19012"/>
                      <a:pt x="1" y="36262"/>
                      <a:pt x="28" y="36262"/>
                    </a:cubicBezTo>
                    <a:cubicBezTo>
                      <a:pt x="28" y="36262"/>
                      <a:pt x="28" y="36262"/>
                      <a:pt x="28" y="36262"/>
                    </a:cubicBezTo>
                    <a:cubicBezTo>
                      <a:pt x="1547" y="37268"/>
                      <a:pt x="8925" y="38043"/>
                      <a:pt x="15334" y="38043"/>
                    </a:cubicBezTo>
                    <a:cubicBezTo>
                      <a:pt x="19572" y="38043"/>
                      <a:pt x="23385" y="37705"/>
                      <a:pt x="24800" y="36870"/>
                    </a:cubicBezTo>
                    <a:lnTo>
                      <a:pt x="19633" y="851"/>
                    </a:lnTo>
                    <a:lnTo>
                      <a:pt x="14891" y="61"/>
                    </a:lnTo>
                    <a:lnTo>
                      <a:pt x="102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55"/>
              <p:cNvSpPr/>
              <p:nvPr/>
            </p:nvSpPr>
            <p:spPr>
              <a:xfrm>
                <a:off x="2219425" y="1926625"/>
                <a:ext cx="535675" cy="607075"/>
              </a:xfrm>
              <a:custGeom>
                <a:avLst/>
                <a:gdLst/>
                <a:ahLst/>
                <a:cxnLst/>
                <a:rect l="l" t="t" r="r" b="b"/>
                <a:pathLst>
                  <a:path w="21427" h="24283" extrusionOk="0">
                    <a:moveTo>
                      <a:pt x="7566" y="0"/>
                    </a:moveTo>
                    <a:cubicBezTo>
                      <a:pt x="3158" y="852"/>
                      <a:pt x="1061" y="15472"/>
                      <a:pt x="484" y="19210"/>
                    </a:cubicBezTo>
                    <a:cubicBezTo>
                      <a:pt x="0" y="22451"/>
                      <a:pt x="1963" y="24283"/>
                      <a:pt x="4109" y="24283"/>
                    </a:cubicBezTo>
                    <a:cubicBezTo>
                      <a:pt x="4257" y="24283"/>
                      <a:pt x="4407" y="24274"/>
                      <a:pt x="4557" y="24256"/>
                    </a:cubicBezTo>
                    <a:cubicBezTo>
                      <a:pt x="6684" y="24013"/>
                      <a:pt x="21426" y="21186"/>
                      <a:pt x="21426" y="21186"/>
                    </a:cubicBezTo>
                    <a:lnTo>
                      <a:pt x="21092" y="17843"/>
                    </a:lnTo>
                    <a:lnTo>
                      <a:pt x="6563" y="18451"/>
                    </a:lnTo>
                    <a:lnTo>
                      <a:pt x="8751" y="8998"/>
                    </a:lnTo>
                    <a:lnTo>
                      <a:pt x="7566" y="0"/>
                    </a:lnTo>
                    <a:close/>
                  </a:path>
                </a:pathLst>
              </a:custGeom>
              <a:solidFill>
                <a:srgbClr val="F0B7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55"/>
              <p:cNvSpPr/>
              <p:nvPr/>
            </p:nvSpPr>
            <p:spPr>
              <a:xfrm>
                <a:off x="2725425" y="2323650"/>
                <a:ext cx="177075" cy="134600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384" extrusionOk="0">
                    <a:moveTo>
                      <a:pt x="2413" y="1"/>
                    </a:moveTo>
                    <a:cubicBezTo>
                      <a:pt x="1797" y="1"/>
                      <a:pt x="524" y="2423"/>
                      <a:pt x="1" y="2539"/>
                    </a:cubicBezTo>
                    <a:lnTo>
                      <a:pt x="335" y="5153"/>
                    </a:lnTo>
                    <a:cubicBezTo>
                      <a:pt x="335" y="5153"/>
                      <a:pt x="911" y="5383"/>
                      <a:pt x="1743" y="5383"/>
                    </a:cubicBezTo>
                    <a:cubicBezTo>
                      <a:pt x="2263" y="5383"/>
                      <a:pt x="2884" y="5293"/>
                      <a:pt x="3527" y="5001"/>
                    </a:cubicBezTo>
                    <a:cubicBezTo>
                      <a:pt x="4018" y="5146"/>
                      <a:pt x="4577" y="5215"/>
                      <a:pt x="5033" y="5215"/>
                    </a:cubicBezTo>
                    <a:cubicBezTo>
                      <a:pt x="5536" y="5215"/>
                      <a:pt x="5912" y="5130"/>
                      <a:pt x="5928" y="4971"/>
                    </a:cubicBezTo>
                    <a:cubicBezTo>
                      <a:pt x="5958" y="4667"/>
                      <a:pt x="3892" y="4211"/>
                      <a:pt x="3891" y="4211"/>
                    </a:cubicBezTo>
                    <a:lnTo>
                      <a:pt x="3891" y="4211"/>
                    </a:lnTo>
                    <a:cubicBezTo>
                      <a:pt x="3892" y="4211"/>
                      <a:pt x="4229" y="4230"/>
                      <a:pt x="4664" y="4230"/>
                    </a:cubicBezTo>
                    <a:cubicBezTo>
                      <a:pt x="5447" y="4230"/>
                      <a:pt x="6547" y="4167"/>
                      <a:pt x="6566" y="3816"/>
                    </a:cubicBezTo>
                    <a:cubicBezTo>
                      <a:pt x="6621" y="3353"/>
                      <a:pt x="4558" y="3329"/>
                      <a:pt x="4123" y="3329"/>
                    </a:cubicBezTo>
                    <a:cubicBezTo>
                      <a:pt x="4072" y="3329"/>
                      <a:pt x="4043" y="3329"/>
                      <a:pt x="4043" y="3329"/>
                    </a:cubicBezTo>
                    <a:cubicBezTo>
                      <a:pt x="4043" y="3329"/>
                      <a:pt x="7083" y="3117"/>
                      <a:pt x="6992" y="2418"/>
                    </a:cubicBezTo>
                    <a:cubicBezTo>
                      <a:pt x="6970" y="2180"/>
                      <a:pt x="6585" y="2104"/>
                      <a:pt x="6097" y="2104"/>
                    </a:cubicBezTo>
                    <a:cubicBezTo>
                      <a:pt x="5210" y="2104"/>
                      <a:pt x="3983" y="2357"/>
                      <a:pt x="3983" y="2357"/>
                    </a:cubicBezTo>
                    <a:cubicBezTo>
                      <a:pt x="3983" y="2357"/>
                      <a:pt x="6414" y="1597"/>
                      <a:pt x="6262" y="1080"/>
                    </a:cubicBezTo>
                    <a:cubicBezTo>
                      <a:pt x="6227" y="950"/>
                      <a:pt x="6082" y="897"/>
                      <a:pt x="5865" y="897"/>
                    </a:cubicBezTo>
                    <a:cubicBezTo>
                      <a:pt x="4969" y="897"/>
                      <a:pt x="2850" y="1803"/>
                      <a:pt x="2189" y="1901"/>
                    </a:cubicBezTo>
                    <a:cubicBezTo>
                      <a:pt x="2706" y="1506"/>
                      <a:pt x="3010" y="259"/>
                      <a:pt x="2493" y="16"/>
                    </a:cubicBezTo>
                    <a:cubicBezTo>
                      <a:pt x="2468" y="6"/>
                      <a:pt x="2441" y="1"/>
                      <a:pt x="2413" y="1"/>
                    </a:cubicBezTo>
                    <a:close/>
                  </a:path>
                </a:pathLst>
              </a:custGeom>
              <a:solidFill>
                <a:srgbClr val="F0B7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55"/>
              <p:cNvSpPr/>
              <p:nvPr/>
            </p:nvSpPr>
            <p:spPr>
              <a:xfrm>
                <a:off x="2229975" y="1926625"/>
                <a:ext cx="228000" cy="386225"/>
              </a:xfrm>
              <a:custGeom>
                <a:avLst/>
                <a:gdLst/>
                <a:ahLst/>
                <a:cxnLst/>
                <a:rect l="l" t="t" r="r" b="b"/>
                <a:pathLst>
                  <a:path w="9120" h="15449" extrusionOk="0">
                    <a:moveTo>
                      <a:pt x="7144" y="0"/>
                    </a:moveTo>
                    <a:cubicBezTo>
                      <a:pt x="3010" y="548"/>
                      <a:pt x="1" y="14530"/>
                      <a:pt x="1" y="14530"/>
                    </a:cubicBezTo>
                    <a:cubicBezTo>
                      <a:pt x="2937" y="15295"/>
                      <a:pt x="5206" y="15449"/>
                      <a:pt x="6551" y="15449"/>
                    </a:cubicBezTo>
                    <a:cubicBezTo>
                      <a:pt x="7448" y="15449"/>
                      <a:pt x="7934" y="15381"/>
                      <a:pt x="7934" y="15381"/>
                    </a:cubicBezTo>
                    <a:lnTo>
                      <a:pt x="9119" y="9089"/>
                    </a:lnTo>
                    <a:lnTo>
                      <a:pt x="714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55"/>
              <p:cNvSpPr/>
              <p:nvPr/>
            </p:nvSpPr>
            <p:spPr>
              <a:xfrm>
                <a:off x="2441225" y="2123800"/>
                <a:ext cx="47150" cy="184800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7392" extrusionOk="0">
                    <a:moveTo>
                      <a:pt x="1801" y="0"/>
                    </a:moveTo>
                    <a:cubicBezTo>
                      <a:pt x="1780" y="0"/>
                      <a:pt x="1764" y="13"/>
                      <a:pt x="1764" y="47"/>
                    </a:cubicBezTo>
                    <a:lnTo>
                      <a:pt x="1095" y="2904"/>
                    </a:lnTo>
                    <a:lnTo>
                      <a:pt x="396" y="5731"/>
                    </a:lnTo>
                    <a:cubicBezTo>
                      <a:pt x="274" y="6278"/>
                      <a:pt x="122" y="6794"/>
                      <a:pt x="1" y="7342"/>
                    </a:cubicBezTo>
                    <a:cubicBezTo>
                      <a:pt x="1" y="7377"/>
                      <a:pt x="32" y="7392"/>
                      <a:pt x="64" y="7392"/>
                    </a:cubicBezTo>
                    <a:cubicBezTo>
                      <a:pt x="87" y="7392"/>
                      <a:pt x="110" y="7385"/>
                      <a:pt x="122" y="7372"/>
                    </a:cubicBezTo>
                    <a:lnTo>
                      <a:pt x="821" y="4515"/>
                    </a:lnTo>
                    <a:lnTo>
                      <a:pt x="1490" y="1688"/>
                    </a:lnTo>
                    <a:cubicBezTo>
                      <a:pt x="1612" y="1141"/>
                      <a:pt x="1764" y="594"/>
                      <a:pt x="1885" y="77"/>
                    </a:cubicBezTo>
                    <a:cubicBezTo>
                      <a:pt x="1885" y="39"/>
                      <a:pt x="1837" y="0"/>
                      <a:pt x="18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55"/>
              <p:cNvSpPr/>
              <p:nvPr/>
            </p:nvSpPr>
            <p:spPr>
              <a:xfrm>
                <a:off x="2468900" y="2140700"/>
                <a:ext cx="352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2127" extrusionOk="0">
                    <a:moveTo>
                      <a:pt x="1329" y="1"/>
                    </a:moveTo>
                    <a:cubicBezTo>
                      <a:pt x="1318" y="1"/>
                      <a:pt x="1307" y="3"/>
                      <a:pt x="1295" y="9"/>
                    </a:cubicBezTo>
                    <a:cubicBezTo>
                      <a:pt x="748" y="617"/>
                      <a:pt x="322" y="1316"/>
                      <a:pt x="18" y="2076"/>
                    </a:cubicBezTo>
                    <a:cubicBezTo>
                      <a:pt x="1" y="2111"/>
                      <a:pt x="25" y="2126"/>
                      <a:pt x="60" y="2126"/>
                    </a:cubicBezTo>
                    <a:cubicBezTo>
                      <a:pt x="84" y="2126"/>
                      <a:pt x="115" y="2119"/>
                      <a:pt x="140" y="2106"/>
                    </a:cubicBezTo>
                    <a:cubicBezTo>
                      <a:pt x="383" y="1346"/>
                      <a:pt x="839" y="647"/>
                      <a:pt x="1386" y="70"/>
                    </a:cubicBezTo>
                    <a:cubicBezTo>
                      <a:pt x="1411" y="45"/>
                      <a:pt x="1376" y="1"/>
                      <a:pt x="1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55"/>
              <p:cNvSpPr/>
              <p:nvPr/>
            </p:nvSpPr>
            <p:spPr>
              <a:xfrm>
                <a:off x="2762675" y="1951975"/>
                <a:ext cx="51700" cy="3092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12369" extrusionOk="0">
                    <a:moveTo>
                      <a:pt x="51" y="0"/>
                    </a:moveTo>
                    <a:cubicBezTo>
                      <a:pt x="26" y="0"/>
                      <a:pt x="0" y="32"/>
                      <a:pt x="0" y="81"/>
                    </a:cubicBezTo>
                    <a:cubicBezTo>
                      <a:pt x="152" y="871"/>
                      <a:pt x="304" y="1722"/>
                      <a:pt x="456" y="2512"/>
                    </a:cubicBezTo>
                    <a:cubicBezTo>
                      <a:pt x="608" y="3303"/>
                      <a:pt x="760" y="4062"/>
                      <a:pt x="882" y="4853"/>
                    </a:cubicBezTo>
                    <a:cubicBezTo>
                      <a:pt x="1034" y="5613"/>
                      <a:pt x="1155" y="6433"/>
                      <a:pt x="1246" y="7193"/>
                    </a:cubicBezTo>
                    <a:cubicBezTo>
                      <a:pt x="1368" y="7984"/>
                      <a:pt x="1490" y="8743"/>
                      <a:pt x="1611" y="9534"/>
                    </a:cubicBezTo>
                    <a:cubicBezTo>
                      <a:pt x="1702" y="10354"/>
                      <a:pt x="1824" y="11175"/>
                      <a:pt x="1915" y="11996"/>
                    </a:cubicBezTo>
                    <a:cubicBezTo>
                      <a:pt x="1915" y="12117"/>
                      <a:pt x="1945" y="12178"/>
                      <a:pt x="1945" y="12300"/>
                    </a:cubicBezTo>
                    <a:cubicBezTo>
                      <a:pt x="1945" y="12345"/>
                      <a:pt x="1976" y="12368"/>
                      <a:pt x="2006" y="12368"/>
                    </a:cubicBezTo>
                    <a:cubicBezTo>
                      <a:pt x="2037" y="12368"/>
                      <a:pt x="2067" y="12345"/>
                      <a:pt x="2067" y="12300"/>
                    </a:cubicBezTo>
                    <a:cubicBezTo>
                      <a:pt x="1976" y="11479"/>
                      <a:pt x="1854" y="10658"/>
                      <a:pt x="1763" y="9838"/>
                    </a:cubicBezTo>
                    <a:cubicBezTo>
                      <a:pt x="1642" y="9047"/>
                      <a:pt x="1520" y="8257"/>
                      <a:pt x="1398" y="7497"/>
                    </a:cubicBezTo>
                    <a:cubicBezTo>
                      <a:pt x="1307" y="6677"/>
                      <a:pt x="1155" y="5917"/>
                      <a:pt x="1034" y="5157"/>
                    </a:cubicBezTo>
                    <a:cubicBezTo>
                      <a:pt x="882" y="4366"/>
                      <a:pt x="760" y="3607"/>
                      <a:pt x="608" y="2816"/>
                    </a:cubicBezTo>
                    <a:cubicBezTo>
                      <a:pt x="456" y="2026"/>
                      <a:pt x="304" y="1175"/>
                      <a:pt x="152" y="385"/>
                    </a:cubicBezTo>
                    <a:cubicBezTo>
                      <a:pt x="122" y="263"/>
                      <a:pt x="122" y="141"/>
                      <a:pt x="91" y="81"/>
                    </a:cubicBezTo>
                    <a:cubicBezTo>
                      <a:pt x="91" y="24"/>
                      <a:pt x="72" y="0"/>
                      <a:pt x="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55"/>
              <p:cNvSpPr/>
              <p:nvPr/>
            </p:nvSpPr>
            <p:spPr>
              <a:xfrm>
                <a:off x="2407800" y="1389550"/>
                <a:ext cx="376175" cy="380675"/>
              </a:xfrm>
              <a:custGeom>
                <a:avLst/>
                <a:gdLst/>
                <a:ahLst/>
                <a:cxnLst/>
                <a:rect l="l" t="t" r="r" b="b"/>
                <a:pathLst>
                  <a:path w="15047" h="15227" extrusionOk="0">
                    <a:moveTo>
                      <a:pt x="9647" y="1"/>
                    </a:moveTo>
                    <a:cubicBezTo>
                      <a:pt x="8687" y="1"/>
                      <a:pt x="7712" y="208"/>
                      <a:pt x="6839" y="450"/>
                    </a:cubicBezTo>
                    <a:cubicBezTo>
                      <a:pt x="5198" y="906"/>
                      <a:pt x="3648" y="1817"/>
                      <a:pt x="2523" y="3124"/>
                    </a:cubicBezTo>
                    <a:cubicBezTo>
                      <a:pt x="791" y="5161"/>
                      <a:pt x="1003" y="7198"/>
                      <a:pt x="1003" y="7198"/>
                    </a:cubicBezTo>
                    <a:cubicBezTo>
                      <a:pt x="365" y="7714"/>
                      <a:pt x="92" y="8626"/>
                      <a:pt x="61" y="9477"/>
                    </a:cubicBezTo>
                    <a:cubicBezTo>
                      <a:pt x="0" y="10754"/>
                      <a:pt x="396" y="12061"/>
                      <a:pt x="1155" y="13064"/>
                    </a:cubicBezTo>
                    <a:cubicBezTo>
                      <a:pt x="1915" y="14067"/>
                      <a:pt x="3070" y="14827"/>
                      <a:pt x="4286" y="15100"/>
                    </a:cubicBezTo>
                    <a:cubicBezTo>
                      <a:pt x="4684" y="15188"/>
                      <a:pt x="5086" y="15227"/>
                      <a:pt x="5491" y="15227"/>
                    </a:cubicBezTo>
                    <a:cubicBezTo>
                      <a:pt x="8020" y="15227"/>
                      <a:pt x="10663" y="13729"/>
                      <a:pt x="13283" y="13520"/>
                    </a:cubicBezTo>
                    <a:cubicBezTo>
                      <a:pt x="14074" y="12730"/>
                      <a:pt x="14651" y="11666"/>
                      <a:pt x="14833" y="10511"/>
                    </a:cubicBezTo>
                    <a:cubicBezTo>
                      <a:pt x="15046" y="9386"/>
                      <a:pt x="14894" y="8170"/>
                      <a:pt x="14378" y="7137"/>
                    </a:cubicBezTo>
                    <a:cubicBezTo>
                      <a:pt x="14894" y="4523"/>
                      <a:pt x="14165" y="1362"/>
                      <a:pt x="11429" y="298"/>
                    </a:cubicBezTo>
                    <a:cubicBezTo>
                      <a:pt x="10862" y="85"/>
                      <a:pt x="10257" y="1"/>
                      <a:pt x="96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55"/>
              <p:cNvSpPr/>
              <p:nvPr/>
            </p:nvSpPr>
            <p:spPr>
              <a:xfrm>
                <a:off x="2476950" y="1464850"/>
                <a:ext cx="288775" cy="494500"/>
              </a:xfrm>
              <a:custGeom>
                <a:avLst/>
                <a:gdLst/>
                <a:ahLst/>
                <a:cxnLst/>
                <a:rect l="l" t="t" r="r" b="b"/>
                <a:pathLst>
                  <a:path w="11551" h="19780" extrusionOk="0">
                    <a:moveTo>
                      <a:pt x="5687" y="1"/>
                    </a:moveTo>
                    <a:cubicBezTo>
                      <a:pt x="3688" y="1"/>
                      <a:pt x="1655" y="755"/>
                      <a:pt x="760" y="2544"/>
                    </a:cubicBezTo>
                    <a:cubicBezTo>
                      <a:pt x="0" y="4186"/>
                      <a:pt x="122" y="10113"/>
                      <a:pt x="122" y="10113"/>
                    </a:cubicBezTo>
                    <a:cubicBezTo>
                      <a:pt x="122" y="10113"/>
                      <a:pt x="1885" y="13578"/>
                      <a:pt x="2007" y="18350"/>
                    </a:cubicBezTo>
                    <a:cubicBezTo>
                      <a:pt x="2485" y="19335"/>
                      <a:pt x="3361" y="19779"/>
                      <a:pt x="4230" y="19779"/>
                    </a:cubicBezTo>
                    <a:cubicBezTo>
                      <a:pt x="5238" y="19779"/>
                      <a:pt x="6237" y="19182"/>
                      <a:pt x="6596" y="18137"/>
                    </a:cubicBezTo>
                    <a:cubicBezTo>
                      <a:pt x="6535" y="16374"/>
                      <a:pt x="6839" y="15493"/>
                      <a:pt x="7417" y="14885"/>
                    </a:cubicBezTo>
                    <a:cubicBezTo>
                      <a:pt x="7447" y="14854"/>
                      <a:pt x="7478" y="14763"/>
                      <a:pt x="7569" y="14733"/>
                    </a:cubicBezTo>
                    <a:lnTo>
                      <a:pt x="7660" y="14611"/>
                    </a:lnTo>
                    <a:cubicBezTo>
                      <a:pt x="7751" y="14550"/>
                      <a:pt x="7812" y="14490"/>
                      <a:pt x="7903" y="14429"/>
                    </a:cubicBezTo>
                    <a:cubicBezTo>
                      <a:pt x="8025" y="14338"/>
                      <a:pt x="8116" y="14277"/>
                      <a:pt x="8207" y="14155"/>
                    </a:cubicBezTo>
                    <a:cubicBezTo>
                      <a:pt x="8663" y="13821"/>
                      <a:pt x="9149" y="13487"/>
                      <a:pt x="9727" y="12939"/>
                    </a:cubicBezTo>
                    <a:cubicBezTo>
                      <a:pt x="10548" y="12180"/>
                      <a:pt x="11156" y="11176"/>
                      <a:pt x="11399" y="9535"/>
                    </a:cubicBezTo>
                    <a:lnTo>
                      <a:pt x="11399" y="9444"/>
                    </a:lnTo>
                    <a:lnTo>
                      <a:pt x="11399" y="9383"/>
                    </a:lnTo>
                    <a:lnTo>
                      <a:pt x="11399" y="9262"/>
                    </a:lnTo>
                    <a:lnTo>
                      <a:pt x="11399" y="9231"/>
                    </a:lnTo>
                    <a:cubicBezTo>
                      <a:pt x="11551" y="7681"/>
                      <a:pt x="11368" y="5553"/>
                      <a:pt x="10700" y="2666"/>
                    </a:cubicBezTo>
                    <a:cubicBezTo>
                      <a:pt x="10339" y="1041"/>
                      <a:pt x="8036" y="1"/>
                      <a:pt x="5687" y="1"/>
                    </a:cubicBezTo>
                    <a:close/>
                  </a:path>
                </a:pathLst>
              </a:custGeom>
              <a:solidFill>
                <a:srgbClr val="F0B7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55"/>
              <p:cNvSpPr/>
              <p:nvPr/>
            </p:nvSpPr>
            <p:spPr>
              <a:xfrm>
                <a:off x="2449600" y="1458125"/>
                <a:ext cx="302450" cy="241325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9653" extrusionOk="0">
                    <a:moveTo>
                      <a:pt x="7024" y="1"/>
                    </a:moveTo>
                    <a:cubicBezTo>
                      <a:pt x="6139" y="1"/>
                      <a:pt x="5254" y="168"/>
                      <a:pt x="4438" y="503"/>
                    </a:cubicBezTo>
                    <a:cubicBezTo>
                      <a:pt x="2736" y="1172"/>
                      <a:pt x="1307" y="2631"/>
                      <a:pt x="638" y="4333"/>
                    </a:cubicBezTo>
                    <a:cubicBezTo>
                      <a:pt x="0" y="6065"/>
                      <a:pt x="213" y="7980"/>
                      <a:pt x="1003" y="9652"/>
                    </a:cubicBezTo>
                    <a:cubicBezTo>
                      <a:pt x="1672" y="9318"/>
                      <a:pt x="2189" y="8710"/>
                      <a:pt x="2432" y="8011"/>
                    </a:cubicBezTo>
                    <a:cubicBezTo>
                      <a:pt x="2645" y="7281"/>
                      <a:pt x="2614" y="6521"/>
                      <a:pt x="2310" y="5853"/>
                    </a:cubicBezTo>
                    <a:cubicBezTo>
                      <a:pt x="3283" y="5518"/>
                      <a:pt x="3891" y="4363"/>
                      <a:pt x="3678" y="3330"/>
                    </a:cubicBezTo>
                    <a:lnTo>
                      <a:pt x="3678" y="3330"/>
                    </a:lnTo>
                    <a:cubicBezTo>
                      <a:pt x="4303" y="3643"/>
                      <a:pt x="4996" y="3799"/>
                      <a:pt x="5678" y="3799"/>
                    </a:cubicBezTo>
                    <a:cubicBezTo>
                      <a:pt x="5792" y="3799"/>
                      <a:pt x="5906" y="3794"/>
                      <a:pt x="6018" y="3786"/>
                    </a:cubicBezTo>
                    <a:cubicBezTo>
                      <a:pt x="5836" y="3695"/>
                      <a:pt x="5684" y="3573"/>
                      <a:pt x="5502" y="3451"/>
                    </a:cubicBezTo>
                    <a:lnTo>
                      <a:pt x="5502" y="3451"/>
                    </a:lnTo>
                    <a:cubicBezTo>
                      <a:pt x="6270" y="3665"/>
                      <a:pt x="7065" y="3770"/>
                      <a:pt x="7860" y="3770"/>
                    </a:cubicBezTo>
                    <a:cubicBezTo>
                      <a:pt x="9328" y="3770"/>
                      <a:pt x="10796" y="3412"/>
                      <a:pt x="12098" y="2722"/>
                    </a:cubicBezTo>
                    <a:cubicBezTo>
                      <a:pt x="11581" y="1810"/>
                      <a:pt x="10821" y="1050"/>
                      <a:pt x="9818" y="594"/>
                    </a:cubicBezTo>
                    <a:cubicBezTo>
                      <a:pt x="8947" y="198"/>
                      <a:pt x="7986" y="1"/>
                      <a:pt x="70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55"/>
              <p:cNvSpPr/>
              <p:nvPr/>
            </p:nvSpPr>
            <p:spPr>
              <a:xfrm>
                <a:off x="2673000" y="1681175"/>
                <a:ext cx="22050" cy="1922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769" extrusionOk="0">
                    <a:moveTo>
                      <a:pt x="426" y="1"/>
                    </a:moveTo>
                    <a:lnTo>
                      <a:pt x="92" y="122"/>
                    </a:lnTo>
                    <a:cubicBezTo>
                      <a:pt x="61" y="153"/>
                      <a:pt x="31" y="244"/>
                      <a:pt x="0" y="274"/>
                    </a:cubicBezTo>
                    <a:cubicBezTo>
                      <a:pt x="61" y="305"/>
                      <a:pt x="122" y="305"/>
                      <a:pt x="152" y="305"/>
                    </a:cubicBezTo>
                    <a:cubicBezTo>
                      <a:pt x="244" y="274"/>
                      <a:pt x="274" y="213"/>
                      <a:pt x="365" y="213"/>
                    </a:cubicBezTo>
                    <a:lnTo>
                      <a:pt x="517" y="213"/>
                    </a:lnTo>
                    <a:cubicBezTo>
                      <a:pt x="548" y="213"/>
                      <a:pt x="578" y="213"/>
                      <a:pt x="608" y="274"/>
                    </a:cubicBezTo>
                    <a:cubicBezTo>
                      <a:pt x="669" y="305"/>
                      <a:pt x="669" y="335"/>
                      <a:pt x="669" y="365"/>
                    </a:cubicBezTo>
                    <a:cubicBezTo>
                      <a:pt x="669" y="457"/>
                      <a:pt x="639" y="517"/>
                      <a:pt x="578" y="609"/>
                    </a:cubicBezTo>
                    <a:cubicBezTo>
                      <a:pt x="548" y="700"/>
                      <a:pt x="608" y="761"/>
                      <a:pt x="669" y="761"/>
                    </a:cubicBezTo>
                    <a:cubicBezTo>
                      <a:pt x="681" y="766"/>
                      <a:pt x="691" y="769"/>
                      <a:pt x="701" y="769"/>
                    </a:cubicBezTo>
                    <a:cubicBezTo>
                      <a:pt x="743" y="769"/>
                      <a:pt x="772" y="724"/>
                      <a:pt x="821" y="700"/>
                    </a:cubicBezTo>
                    <a:cubicBezTo>
                      <a:pt x="852" y="609"/>
                      <a:pt x="882" y="487"/>
                      <a:pt x="882" y="365"/>
                    </a:cubicBezTo>
                    <a:cubicBezTo>
                      <a:pt x="882" y="274"/>
                      <a:pt x="821" y="153"/>
                      <a:pt x="730" y="61"/>
                    </a:cubicBezTo>
                    <a:cubicBezTo>
                      <a:pt x="669" y="1"/>
                      <a:pt x="548" y="1"/>
                      <a:pt x="426" y="1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55"/>
              <p:cNvSpPr/>
              <p:nvPr/>
            </p:nvSpPr>
            <p:spPr>
              <a:xfrm>
                <a:off x="2683650" y="1608775"/>
                <a:ext cx="5625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827" extrusionOk="0">
                    <a:moveTo>
                      <a:pt x="1127" y="1"/>
                    </a:moveTo>
                    <a:cubicBezTo>
                      <a:pt x="822" y="1"/>
                      <a:pt x="519" y="78"/>
                      <a:pt x="243" y="252"/>
                    </a:cubicBezTo>
                    <a:cubicBezTo>
                      <a:pt x="91" y="313"/>
                      <a:pt x="0" y="495"/>
                      <a:pt x="91" y="647"/>
                    </a:cubicBezTo>
                    <a:cubicBezTo>
                      <a:pt x="165" y="776"/>
                      <a:pt x="260" y="827"/>
                      <a:pt x="365" y="827"/>
                    </a:cubicBezTo>
                    <a:cubicBezTo>
                      <a:pt x="433" y="827"/>
                      <a:pt x="505" y="805"/>
                      <a:pt x="578" y="769"/>
                    </a:cubicBezTo>
                    <a:cubicBezTo>
                      <a:pt x="730" y="678"/>
                      <a:pt x="912" y="647"/>
                      <a:pt x="1064" y="617"/>
                    </a:cubicBezTo>
                    <a:cubicBezTo>
                      <a:pt x="1307" y="617"/>
                      <a:pt x="1520" y="647"/>
                      <a:pt x="1733" y="739"/>
                    </a:cubicBezTo>
                    <a:cubicBezTo>
                      <a:pt x="1733" y="739"/>
                      <a:pt x="1763" y="739"/>
                      <a:pt x="1763" y="769"/>
                    </a:cubicBezTo>
                    <a:cubicBezTo>
                      <a:pt x="1822" y="793"/>
                      <a:pt x="1885" y="807"/>
                      <a:pt x="1946" y="807"/>
                    </a:cubicBezTo>
                    <a:cubicBezTo>
                      <a:pt x="2043" y="807"/>
                      <a:pt x="2133" y="771"/>
                      <a:pt x="2189" y="678"/>
                    </a:cubicBezTo>
                    <a:cubicBezTo>
                      <a:pt x="2249" y="556"/>
                      <a:pt x="2249" y="313"/>
                      <a:pt x="2097" y="252"/>
                    </a:cubicBezTo>
                    <a:cubicBezTo>
                      <a:pt x="1796" y="93"/>
                      <a:pt x="1461" y="1"/>
                      <a:pt x="11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55"/>
              <p:cNvSpPr/>
              <p:nvPr/>
            </p:nvSpPr>
            <p:spPr>
              <a:xfrm>
                <a:off x="2590175" y="1612425"/>
                <a:ext cx="57025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918" extrusionOk="0">
                    <a:moveTo>
                      <a:pt x="1316" y="1"/>
                    </a:moveTo>
                    <a:cubicBezTo>
                      <a:pt x="910" y="1"/>
                      <a:pt x="505" y="122"/>
                      <a:pt x="183" y="349"/>
                    </a:cubicBezTo>
                    <a:cubicBezTo>
                      <a:pt x="31" y="441"/>
                      <a:pt x="0" y="653"/>
                      <a:pt x="92" y="775"/>
                    </a:cubicBezTo>
                    <a:cubicBezTo>
                      <a:pt x="168" y="870"/>
                      <a:pt x="267" y="917"/>
                      <a:pt x="361" y="917"/>
                    </a:cubicBezTo>
                    <a:cubicBezTo>
                      <a:pt x="417" y="917"/>
                      <a:pt x="471" y="900"/>
                      <a:pt x="517" y="866"/>
                    </a:cubicBezTo>
                    <a:cubicBezTo>
                      <a:pt x="547" y="805"/>
                      <a:pt x="639" y="775"/>
                      <a:pt x="669" y="745"/>
                    </a:cubicBezTo>
                    <a:lnTo>
                      <a:pt x="699" y="745"/>
                    </a:lnTo>
                    <a:cubicBezTo>
                      <a:pt x="760" y="745"/>
                      <a:pt x="760" y="714"/>
                      <a:pt x="791" y="714"/>
                    </a:cubicBezTo>
                    <a:cubicBezTo>
                      <a:pt x="851" y="653"/>
                      <a:pt x="912" y="653"/>
                      <a:pt x="973" y="623"/>
                    </a:cubicBezTo>
                    <a:cubicBezTo>
                      <a:pt x="973" y="623"/>
                      <a:pt x="1027" y="609"/>
                      <a:pt x="1036" y="609"/>
                    </a:cubicBezTo>
                    <a:cubicBezTo>
                      <a:pt x="1041" y="609"/>
                      <a:pt x="1034" y="613"/>
                      <a:pt x="1003" y="623"/>
                    </a:cubicBezTo>
                    <a:lnTo>
                      <a:pt x="1429" y="623"/>
                    </a:lnTo>
                    <a:cubicBezTo>
                      <a:pt x="1520" y="623"/>
                      <a:pt x="1551" y="623"/>
                      <a:pt x="1611" y="653"/>
                    </a:cubicBezTo>
                    <a:cubicBezTo>
                      <a:pt x="1672" y="653"/>
                      <a:pt x="1703" y="653"/>
                      <a:pt x="1733" y="714"/>
                    </a:cubicBezTo>
                    <a:lnTo>
                      <a:pt x="1763" y="714"/>
                    </a:lnTo>
                    <a:cubicBezTo>
                      <a:pt x="1805" y="722"/>
                      <a:pt x="1851" y="729"/>
                      <a:pt x="1898" y="729"/>
                    </a:cubicBezTo>
                    <a:cubicBezTo>
                      <a:pt x="2021" y="729"/>
                      <a:pt x="2145" y="686"/>
                      <a:pt x="2189" y="532"/>
                    </a:cubicBezTo>
                    <a:cubicBezTo>
                      <a:pt x="2280" y="441"/>
                      <a:pt x="2219" y="197"/>
                      <a:pt x="2037" y="137"/>
                    </a:cubicBezTo>
                    <a:cubicBezTo>
                      <a:pt x="1808" y="45"/>
                      <a:pt x="1562" y="1"/>
                      <a:pt x="13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55"/>
              <p:cNvSpPr/>
              <p:nvPr/>
            </p:nvSpPr>
            <p:spPr>
              <a:xfrm>
                <a:off x="2641725" y="1722050"/>
                <a:ext cx="4497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657" extrusionOk="0">
                    <a:moveTo>
                      <a:pt x="170" y="1"/>
                    </a:moveTo>
                    <a:cubicBezTo>
                      <a:pt x="75" y="1"/>
                      <a:pt x="1" y="148"/>
                      <a:pt x="96" y="220"/>
                    </a:cubicBezTo>
                    <a:cubicBezTo>
                      <a:pt x="493" y="484"/>
                      <a:pt x="937" y="657"/>
                      <a:pt x="1426" y="657"/>
                    </a:cubicBezTo>
                    <a:cubicBezTo>
                      <a:pt x="1498" y="657"/>
                      <a:pt x="1572" y="653"/>
                      <a:pt x="1647" y="645"/>
                    </a:cubicBezTo>
                    <a:cubicBezTo>
                      <a:pt x="1799" y="615"/>
                      <a:pt x="1799" y="402"/>
                      <a:pt x="1647" y="402"/>
                    </a:cubicBezTo>
                    <a:cubicBezTo>
                      <a:pt x="1566" y="412"/>
                      <a:pt x="1485" y="417"/>
                      <a:pt x="1404" y="417"/>
                    </a:cubicBezTo>
                    <a:cubicBezTo>
                      <a:pt x="1000" y="417"/>
                      <a:pt x="603" y="291"/>
                      <a:pt x="248" y="37"/>
                    </a:cubicBezTo>
                    <a:cubicBezTo>
                      <a:pt x="223" y="12"/>
                      <a:pt x="195" y="1"/>
                      <a:pt x="170" y="1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55"/>
              <p:cNvSpPr/>
              <p:nvPr/>
            </p:nvSpPr>
            <p:spPr>
              <a:xfrm>
                <a:off x="2611450" y="1657400"/>
                <a:ext cx="25850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043" extrusionOk="0">
                    <a:moveTo>
                      <a:pt x="455" y="0"/>
                    </a:moveTo>
                    <a:cubicBezTo>
                      <a:pt x="195" y="0"/>
                      <a:pt x="0" y="223"/>
                      <a:pt x="0" y="496"/>
                    </a:cubicBezTo>
                    <a:cubicBezTo>
                      <a:pt x="0" y="769"/>
                      <a:pt x="244" y="982"/>
                      <a:pt x="517" y="1043"/>
                    </a:cubicBezTo>
                    <a:cubicBezTo>
                      <a:pt x="760" y="1043"/>
                      <a:pt x="1003" y="800"/>
                      <a:pt x="1034" y="526"/>
                    </a:cubicBezTo>
                    <a:cubicBezTo>
                      <a:pt x="1034" y="283"/>
                      <a:pt x="791" y="40"/>
                      <a:pt x="548" y="9"/>
                    </a:cubicBezTo>
                    <a:cubicBezTo>
                      <a:pt x="516" y="3"/>
                      <a:pt x="485" y="0"/>
                      <a:pt x="4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55"/>
              <p:cNvSpPr/>
              <p:nvPr/>
            </p:nvSpPr>
            <p:spPr>
              <a:xfrm>
                <a:off x="2625125" y="1662175"/>
                <a:ext cx="7625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305" extrusionOk="0">
                    <a:moveTo>
                      <a:pt x="153" y="1"/>
                    </a:moveTo>
                    <a:cubicBezTo>
                      <a:pt x="61" y="1"/>
                      <a:pt x="1" y="31"/>
                      <a:pt x="1" y="153"/>
                    </a:cubicBezTo>
                    <a:cubicBezTo>
                      <a:pt x="1" y="214"/>
                      <a:pt x="61" y="305"/>
                      <a:pt x="153" y="305"/>
                    </a:cubicBezTo>
                    <a:cubicBezTo>
                      <a:pt x="213" y="305"/>
                      <a:pt x="305" y="244"/>
                      <a:pt x="305" y="153"/>
                    </a:cubicBezTo>
                    <a:cubicBezTo>
                      <a:pt x="305" y="92"/>
                      <a:pt x="213" y="1"/>
                      <a:pt x="1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55"/>
              <p:cNvSpPr/>
              <p:nvPr/>
            </p:nvSpPr>
            <p:spPr>
              <a:xfrm>
                <a:off x="2704150" y="1653825"/>
                <a:ext cx="25100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034" extrusionOk="0">
                    <a:moveTo>
                      <a:pt x="517" y="0"/>
                    </a:moveTo>
                    <a:cubicBezTo>
                      <a:pt x="213" y="0"/>
                      <a:pt x="1" y="183"/>
                      <a:pt x="1" y="487"/>
                    </a:cubicBezTo>
                    <a:cubicBezTo>
                      <a:pt x="1" y="760"/>
                      <a:pt x="213" y="973"/>
                      <a:pt x="487" y="1034"/>
                    </a:cubicBezTo>
                    <a:cubicBezTo>
                      <a:pt x="761" y="1034"/>
                      <a:pt x="973" y="791"/>
                      <a:pt x="1004" y="517"/>
                    </a:cubicBezTo>
                    <a:cubicBezTo>
                      <a:pt x="1004" y="274"/>
                      <a:pt x="791" y="31"/>
                      <a:pt x="5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55"/>
              <p:cNvSpPr/>
              <p:nvPr/>
            </p:nvSpPr>
            <p:spPr>
              <a:xfrm>
                <a:off x="2717075" y="1658375"/>
                <a:ext cx="7625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305" extrusionOk="0">
                    <a:moveTo>
                      <a:pt x="152" y="1"/>
                    </a:moveTo>
                    <a:cubicBezTo>
                      <a:pt x="92" y="1"/>
                      <a:pt x="0" y="92"/>
                      <a:pt x="0" y="153"/>
                    </a:cubicBezTo>
                    <a:cubicBezTo>
                      <a:pt x="0" y="244"/>
                      <a:pt x="92" y="305"/>
                      <a:pt x="152" y="305"/>
                    </a:cubicBezTo>
                    <a:cubicBezTo>
                      <a:pt x="244" y="305"/>
                      <a:pt x="304" y="244"/>
                      <a:pt x="304" y="153"/>
                    </a:cubicBezTo>
                    <a:cubicBezTo>
                      <a:pt x="304" y="92"/>
                      <a:pt x="244" y="1"/>
                      <a:pt x="1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55"/>
              <p:cNvSpPr/>
              <p:nvPr/>
            </p:nvSpPr>
            <p:spPr>
              <a:xfrm>
                <a:off x="2421475" y="1657750"/>
                <a:ext cx="88925" cy="8107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3243" extrusionOk="0">
                    <a:moveTo>
                      <a:pt x="1468" y="1"/>
                    </a:moveTo>
                    <a:cubicBezTo>
                      <a:pt x="1147" y="1"/>
                      <a:pt x="843" y="108"/>
                      <a:pt x="608" y="330"/>
                    </a:cubicBezTo>
                    <a:cubicBezTo>
                      <a:pt x="0" y="877"/>
                      <a:pt x="92" y="1880"/>
                      <a:pt x="760" y="2579"/>
                    </a:cubicBezTo>
                    <a:cubicBezTo>
                      <a:pt x="1158" y="3013"/>
                      <a:pt x="1663" y="3242"/>
                      <a:pt x="2128" y="3242"/>
                    </a:cubicBezTo>
                    <a:cubicBezTo>
                      <a:pt x="2446" y="3242"/>
                      <a:pt x="2745" y="3135"/>
                      <a:pt x="2979" y="2913"/>
                    </a:cubicBezTo>
                    <a:cubicBezTo>
                      <a:pt x="3557" y="2397"/>
                      <a:pt x="3466" y="1394"/>
                      <a:pt x="2827" y="664"/>
                    </a:cubicBezTo>
                    <a:cubicBezTo>
                      <a:pt x="2448" y="230"/>
                      <a:pt x="1940" y="1"/>
                      <a:pt x="1468" y="1"/>
                    </a:cubicBezTo>
                    <a:close/>
                  </a:path>
                </a:pathLst>
              </a:custGeom>
              <a:solidFill>
                <a:srgbClr val="F0B7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55"/>
              <p:cNvSpPr/>
              <p:nvPr/>
            </p:nvSpPr>
            <p:spPr>
              <a:xfrm>
                <a:off x="2435150" y="1672150"/>
                <a:ext cx="50950" cy="47800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1912" extrusionOk="0">
                    <a:moveTo>
                      <a:pt x="962" y="0"/>
                    </a:moveTo>
                    <a:cubicBezTo>
                      <a:pt x="793" y="0"/>
                      <a:pt x="631" y="38"/>
                      <a:pt x="487" y="118"/>
                    </a:cubicBezTo>
                    <a:cubicBezTo>
                      <a:pt x="153" y="301"/>
                      <a:pt x="1" y="696"/>
                      <a:pt x="213" y="970"/>
                    </a:cubicBezTo>
                    <a:cubicBezTo>
                      <a:pt x="213" y="991"/>
                      <a:pt x="257" y="1026"/>
                      <a:pt x="304" y="1026"/>
                    </a:cubicBezTo>
                    <a:cubicBezTo>
                      <a:pt x="325" y="1026"/>
                      <a:pt x="347" y="1019"/>
                      <a:pt x="365" y="1000"/>
                    </a:cubicBezTo>
                    <a:cubicBezTo>
                      <a:pt x="426" y="1000"/>
                      <a:pt x="457" y="939"/>
                      <a:pt x="426" y="848"/>
                    </a:cubicBezTo>
                    <a:cubicBezTo>
                      <a:pt x="335" y="666"/>
                      <a:pt x="457" y="392"/>
                      <a:pt x="639" y="301"/>
                    </a:cubicBezTo>
                    <a:cubicBezTo>
                      <a:pt x="740" y="220"/>
                      <a:pt x="882" y="193"/>
                      <a:pt x="1019" y="193"/>
                    </a:cubicBezTo>
                    <a:cubicBezTo>
                      <a:pt x="1088" y="193"/>
                      <a:pt x="1156" y="200"/>
                      <a:pt x="1216" y="210"/>
                    </a:cubicBezTo>
                    <a:cubicBezTo>
                      <a:pt x="1125" y="210"/>
                      <a:pt x="1064" y="240"/>
                      <a:pt x="1034" y="331"/>
                    </a:cubicBezTo>
                    <a:cubicBezTo>
                      <a:pt x="882" y="483"/>
                      <a:pt x="821" y="696"/>
                      <a:pt x="882" y="909"/>
                    </a:cubicBezTo>
                    <a:cubicBezTo>
                      <a:pt x="882" y="970"/>
                      <a:pt x="912" y="1000"/>
                      <a:pt x="973" y="1000"/>
                    </a:cubicBezTo>
                    <a:lnTo>
                      <a:pt x="1034" y="1000"/>
                    </a:lnTo>
                    <a:cubicBezTo>
                      <a:pt x="1064" y="970"/>
                      <a:pt x="1095" y="939"/>
                      <a:pt x="1095" y="848"/>
                    </a:cubicBezTo>
                    <a:cubicBezTo>
                      <a:pt x="1064" y="696"/>
                      <a:pt x="1095" y="605"/>
                      <a:pt x="1186" y="483"/>
                    </a:cubicBezTo>
                    <a:cubicBezTo>
                      <a:pt x="1247" y="362"/>
                      <a:pt x="1399" y="331"/>
                      <a:pt x="1520" y="331"/>
                    </a:cubicBezTo>
                    <a:cubicBezTo>
                      <a:pt x="1551" y="331"/>
                      <a:pt x="1581" y="362"/>
                      <a:pt x="1642" y="392"/>
                    </a:cubicBezTo>
                    <a:cubicBezTo>
                      <a:pt x="1703" y="483"/>
                      <a:pt x="1733" y="605"/>
                      <a:pt x="1703" y="666"/>
                    </a:cubicBezTo>
                    <a:cubicBezTo>
                      <a:pt x="1672" y="757"/>
                      <a:pt x="1581" y="818"/>
                      <a:pt x="1520" y="909"/>
                    </a:cubicBezTo>
                    <a:cubicBezTo>
                      <a:pt x="1429" y="970"/>
                      <a:pt x="1338" y="1061"/>
                      <a:pt x="1277" y="1152"/>
                    </a:cubicBezTo>
                    <a:cubicBezTo>
                      <a:pt x="1186" y="1365"/>
                      <a:pt x="1216" y="1608"/>
                      <a:pt x="1368" y="1760"/>
                    </a:cubicBezTo>
                    <a:cubicBezTo>
                      <a:pt x="1429" y="1881"/>
                      <a:pt x="1581" y="1912"/>
                      <a:pt x="1733" y="1912"/>
                    </a:cubicBezTo>
                    <a:cubicBezTo>
                      <a:pt x="1824" y="1912"/>
                      <a:pt x="1885" y="1912"/>
                      <a:pt x="1976" y="1881"/>
                    </a:cubicBezTo>
                    <a:cubicBezTo>
                      <a:pt x="2007" y="1881"/>
                      <a:pt x="2037" y="1821"/>
                      <a:pt x="2007" y="1729"/>
                    </a:cubicBezTo>
                    <a:cubicBezTo>
                      <a:pt x="2007" y="1708"/>
                      <a:pt x="1976" y="1686"/>
                      <a:pt x="1926" y="1686"/>
                    </a:cubicBezTo>
                    <a:cubicBezTo>
                      <a:pt x="1906" y="1686"/>
                      <a:pt x="1881" y="1690"/>
                      <a:pt x="1855" y="1699"/>
                    </a:cubicBezTo>
                    <a:cubicBezTo>
                      <a:pt x="1832" y="1722"/>
                      <a:pt x="1795" y="1732"/>
                      <a:pt x="1754" y="1732"/>
                    </a:cubicBezTo>
                    <a:cubicBezTo>
                      <a:pt x="1687" y="1732"/>
                      <a:pt x="1607" y="1706"/>
                      <a:pt x="1551" y="1669"/>
                    </a:cubicBezTo>
                    <a:cubicBezTo>
                      <a:pt x="1490" y="1577"/>
                      <a:pt x="1490" y="1456"/>
                      <a:pt x="1520" y="1365"/>
                    </a:cubicBezTo>
                    <a:cubicBezTo>
                      <a:pt x="1551" y="1274"/>
                      <a:pt x="1581" y="1243"/>
                      <a:pt x="1672" y="1152"/>
                    </a:cubicBezTo>
                    <a:cubicBezTo>
                      <a:pt x="1794" y="1091"/>
                      <a:pt x="1885" y="1000"/>
                      <a:pt x="1946" y="848"/>
                    </a:cubicBezTo>
                    <a:cubicBezTo>
                      <a:pt x="1976" y="696"/>
                      <a:pt x="1946" y="514"/>
                      <a:pt x="1824" y="362"/>
                    </a:cubicBezTo>
                    <a:cubicBezTo>
                      <a:pt x="1733" y="240"/>
                      <a:pt x="1581" y="179"/>
                      <a:pt x="1429" y="88"/>
                    </a:cubicBezTo>
                    <a:cubicBezTo>
                      <a:pt x="1271" y="31"/>
                      <a:pt x="1114" y="0"/>
                      <a:pt x="962" y="0"/>
                    </a:cubicBezTo>
                    <a:close/>
                  </a:path>
                </a:pathLst>
              </a:custGeom>
              <a:solidFill>
                <a:srgbClr val="C16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55"/>
              <p:cNvSpPr/>
              <p:nvPr/>
            </p:nvSpPr>
            <p:spPr>
              <a:xfrm>
                <a:off x="1483000" y="1176600"/>
                <a:ext cx="853400" cy="679225"/>
              </a:xfrm>
              <a:custGeom>
                <a:avLst/>
                <a:gdLst/>
                <a:ahLst/>
                <a:cxnLst/>
                <a:rect l="l" t="t" r="r" b="b"/>
                <a:pathLst>
                  <a:path w="34136" h="27169" extrusionOk="0">
                    <a:moveTo>
                      <a:pt x="17083" y="1"/>
                    </a:moveTo>
                    <a:cubicBezTo>
                      <a:pt x="7661" y="1"/>
                      <a:pt x="1" y="5928"/>
                      <a:pt x="1" y="13284"/>
                    </a:cubicBezTo>
                    <a:cubicBezTo>
                      <a:pt x="1" y="20609"/>
                      <a:pt x="7661" y="26536"/>
                      <a:pt x="17083" y="26536"/>
                    </a:cubicBezTo>
                    <a:cubicBezTo>
                      <a:pt x="20123" y="26536"/>
                      <a:pt x="22950" y="25928"/>
                      <a:pt x="25442" y="24834"/>
                    </a:cubicBezTo>
                    <a:cubicBezTo>
                      <a:pt x="25898" y="25381"/>
                      <a:pt x="26445" y="25837"/>
                      <a:pt x="27114" y="26232"/>
                    </a:cubicBezTo>
                    <a:cubicBezTo>
                      <a:pt x="28156" y="26844"/>
                      <a:pt x="29366" y="27169"/>
                      <a:pt x="30595" y="27169"/>
                    </a:cubicBezTo>
                    <a:cubicBezTo>
                      <a:pt x="31015" y="27169"/>
                      <a:pt x="31437" y="27131"/>
                      <a:pt x="31856" y="27053"/>
                    </a:cubicBezTo>
                    <a:cubicBezTo>
                      <a:pt x="32007" y="27023"/>
                      <a:pt x="32038" y="26779"/>
                      <a:pt x="31886" y="26719"/>
                    </a:cubicBezTo>
                    <a:cubicBezTo>
                      <a:pt x="30397" y="25837"/>
                      <a:pt x="29302" y="24469"/>
                      <a:pt x="28725" y="22919"/>
                    </a:cubicBezTo>
                    <a:cubicBezTo>
                      <a:pt x="32038" y="20488"/>
                      <a:pt x="34135" y="17083"/>
                      <a:pt x="34135" y="13284"/>
                    </a:cubicBezTo>
                    <a:cubicBezTo>
                      <a:pt x="34135" y="5928"/>
                      <a:pt x="26506" y="1"/>
                      <a:pt x="170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50"/>
          <p:cNvSpPr txBox="1">
            <a:spLocks noGrp="1"/>
          </p:cNvSpPr>
          <p:nvPr>
            <p:ph type="body" idx="1"/>
          </p:nvPr>
        </p:nvSpPr>
        <p:spPr>
          <a:xfrm>
            <a:off x="906125" y="1650014"/>
            <a:ext cx="4127049" cy="477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2800" dirty="0" err="1" smtClean="0"/>
              <a:t>Cách</a:t>
            </a:r>
            <a:r>
              <a:rPr lang="en-US" sz="2800" dirty="0"/>
              <a:t> 3: </a:t>
            </a:r>
            <a:r>
              <a:rPr lang="en-US" sz="2800" dirty="0" err="1"/>
              <a:t>Dựa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ngữ</a:t>
            </a:r>
            <a:r>
              <a:rPr lang="en-US" sz="2800" dirty="0"/>
              <a:t> </a:t>
            </a:r>
            <a:r>
              <a:rPr lang="en-US" sz="2800" dirty="0" err="1"/>
              <a:t>xung</a:t>
            </a:r>
            <a:r>
              <a:rPr lang="en-US" sz="2800" dirty="0"/>
              <a:t> </a:t>
            </a:r>
            <a:r>
              <a:rPr lang="en-US" sz="2800" dirty="0" err="1"/>
              <a:t>quanh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suy</a:t>
            </a:r>
            <a:r>
              <a:rPr lang="en-US" sz="2800" dirty="0"/>
              <a:t> </a:t>
            </a:r>
            <a:r>
              <a:rPr lang="en-US" sz="2800" dirty="0" err="1"/>
              <a:t>đoán</a:t>
            </a:r>
            <a:r>
              <a:rPr lang="en-US" sz="2800" dirty="0"/>
              <a:t> </a:t>
            </a:r>
            <a:r>
              <a:rPr lang="en-US" sz="2800" dirty="0" err="1"/>
              <a:t>nghĩa</a:t>
            </a:r>
            <a:r>
              <a:rPr lang="en-US" sz="2800" dirty="0"/>
              <a:t>.</a:t>
            </a:r>
            <a:endParaRPr lang="en-US" sz="2800" dirty="0" smtClean="0"/>
          </a:p>
        </p:txBody>
      </p:sp>
      <p:sp>
        <p:nvSpPr>
          <p:cNvPr id="1025" name="Google Shape;1025;p50"/>
          <p:cNvSpPr txBox="1">
            <a:spLocks noGrp="1"/>
          </p:cNvSpPr>
          <p:nvPr>
            <p:ph type="title"/>
          </p:nvPr>
        </p:nvSpPr>
        <p:spPr>
          <a:xfrm>
            <a:off x="1633825" y="463800"/>
            <a:ext cx="5876400" cy="5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2. Giải nghĩa của từ</a:t>
            </a:r>
            <a:endParaRPr dirty="0"/>
          </a:p>
        </p:txBody>
      </p:sp>
      <p:sp>
        <p:nvSpPr>
          <p:cNvPr id="1026" name="Google Shape;1026;p50"/>
          <p:cNvSpPr/>
          <p:nvPr/>
        </p:nvSpPr>
        <p:spPr>
          <a:xfrm>
            <a:off x="1189546" y="2438732"/>
            <a:ext cx="615457" cy="617770"/>
          </a:xfrm>
          <a:custGeom>
            <a:avLst/>
            <a:gdLst/>
            <a:ahLst/>
            <a:cxnLst/>
            <a:rect l="l" t="t" r="r" b="b"/>
            <a:pathLst>
              <a:path w="29797" h="29909" extrusionOk="0">
                <a:moveTo>
                  <a:pt x="0" y="1"/>
                </a:moveTo>
                <a:lnTo>
                  <a:pt x="29796" y="29909"/>
                </a:lnTo>
                <a:close/>
              </a:path>
            </a:pathLst>
          </a:custGeom>
          <a:solidFill>
            <a:srgbClr val="D550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7" name="Google Shape;1027;p50"/>
          <p:cNvGrpSpPr/>
          <p:nvPr/>
        </p:nvGrpSpPr>
        <p:grpSpPr>
          <a:xfrm>
            <a:off x="5605987" y="1490353"/>
            <a:ext cx="2164265" cy="2638881"/>
            <a:chOff x="5489440" y="1425950"/>
            <a:chExt cx="2266246" cy="2763226"/>
          </a:xfrm>
        </p:grpSpPr>
        <p:grpSp>
          <p:nvGrpSpPr>
            <p:cNvPr id="1028" name="Google Shape;1028;p50"/>
            <p:cNvGrpSpPr/>
            <p:nvPr/>
          </p:nvGrpSpPr>
          <p:grpSpPr>
            <a:xfrm>
              <a:off x="5489440" y="1425950"/>
              <a:ext cx="2266246" cy="2763226"/>
              <a:chOff x="3705077" y="1794275"/>
              <a:chExt cx="2266246" cy="2763226"/>
            </a:xfrm>
          </p:grpSpPr>
          <p:sp>
            <p:nvSpPr>
              <p:cNvPr id="1029" name="Google Shape;1029;p50"/>
              <p:cNvSpPr/>
              <p:nvPr/>
            </p:nvSpPr>
            <p:spPr>
              <a:xfrm>
                <a:off x="3705077" y="1794275"/>
                <a:ext cx="1753196" cy="2593173"/>
              </a:xfrm>
              <a:custGeom>
                <a:avLst/>
                <a:gdLst/>
                <a:ahLst/>
                <a:cxnLst/>
                <a:rect l="l" t="t" r="r" b="b"/>
                <a:pathLst>
                  <a:path w="84880" h="125547" extrusionOk="0">
                    <a:moveTo>
                      <a:pt x="50899" y="1"/>
                    </a:moveTo>
                    <a:cubicBezTo>
                      <a:pt x="47602" y="1"/>
                      <a:pt x="44286" y="961"/>
                      <a:pt x="41390" y="2918"/>
                    </a:cubicBezTo>
                    <a:lnTo>
                      <a:pt x="0" y="31146"/>
                    </a:lnTo>
                    <a:lnTo>
                      <a:pt x="6301" y="37447"/>
                    </a:lnTo>
                    <a:cubicBezTo>
                      <a:pt x="3249" y="40387"/>
                      <a:pt x="1344" y="44560"/>
                      <a:pt x="1344" y="49096"/>
                    </a:cubicBezTo>
                    <a:cubicBezTo>
                      <a:pt x="1344" y="58085"/>
                      <a:pt x="8625" y="65366"/>
                      <a:pt x="17643" y="65366"/>
                    </a:cubicBezTo>
                    <a:cubicBezTo>
                      <a:pt x="17772" y="65370"/>
                      <a:pt x="17901" y="65371"/>
                      <a:pt x="18030" y="65371"/>
                    </a:cubicBezTo>
                    <a:cubicBezTo>
                      <a:pt x="22441" y="65371"/>
                      <a:pt x="26435" y="63516"/>
                      <a:pt x="29292" y="60578"/>
                    </a:cubicBezTo>
                    <a:lnTo>
                      <a:pt x="36545" y="67831"/>
                    </a:lnTo>
                    <a:lnTo>
                      <a:pt x="57576" y="37167"/>
                    </a:lnTo>
                    <a:lnTo>
                      <a:pt x="75414" y="57217"/>
                    </a:lnTo>
                    <a:lnTo>
                      <a:pt x="75330" y="125546"/>
                    </a:lnTo>
                    <a:lnTo>
                      <a:pt x="84768" y="125546"/>
                    </a:lnTo>
                    <a:lnTo>
                      <a:pt x="84880" y="53605"/>
                    </a:lnTo>
                    <a:lnTo>
                      <a:pt x="63065" y="29074"/>
                    </a:lnTo>
                    <a:lnTo>
                      <a:pt x="64857" y="26469"/>
                    </a:lnTo>
                    <a:cubicBezTo>
                      <a:pt x="66005" y="24789"/>
                      <a:pt x="66817" y="22969"/>
                      <a:pt x="67293" y="21093"/>
                    </a:cubicBezTo>
                    <a:cubicBezTo>
                      <a:pt x="67657" y="19692"/>
                      <a:pt x="67825" y="18264"/>
                      <a:pt x="67825" y="16808"/>
                    </a:cubicBezTo>
                    <a:cubicBezTo>
                      <a:pt x="67797" y="12524"/>
                      <a:pt x="66117" y="8239"/>
                      <a:pt x="62897" y="4991"/>
                    </a:cubicBezTo>
                    <a:lnTo>
                      <a:pt x="62393" y="4486"/>
                    </a:lnTo>
                    <a:cubicBezTo>
                      <a:pt x="62337" y="4430"/>
                      <a:pt x="62253" y="4346"/>
                      <a:pt x="62169" y="4290"/>
                    </a:cubicBezTo>
                    <a:cubicBezTo>
                      <a:pt x="62085" y="4206"/>
                      <a:pt x="61973" y="4150"/>
                      <a:pt x="61916" y="4066"/>
                    </a:cubicBezTo>
                    <a:cubicBezTo>
                      <a:pt x="61804" y="3982"/>
                      <a:pt x="61664" y="3870"/>
                      <a:pt x="61552" y="3758"/>
                    </a:cubicBezTo>
                    <a:cubicBezTo>
                      <a:pt x="61524" y="3758"/>
                      <a:pt x="61524" y="3730"/>
                      <a:pt x="61496" y="3730"/>
                    </a:cubicBezTo>
                    <a:cubicBezTo>
                      <a:pt x="58430" y="1263"/>
                      <a:pt x="54677" y="1"/>
                      <a:pt x="508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381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50"/>
              <p:cNvSpPr/>
              <p:nvPr/>
            </p:nvSpPr>
            <p:spPr>
              <a:xfrm>
                <a:off x="4160871" y="4386850"/>
                <a:ext cx="1810452" cy="170652"/>
              </a:xfrm>
              <a:custGeom>
                <a:avLst/>
                <a:gdLst/>
                <a:ahLst/>
                <a:cxnLst/>
                <a:rect l="l" t="t" r="r" b="b"/>
                <a:pathLst>
                  <a:path w="87652" h="8262" extrusionOk="0">
                    <a:moveTo>
                      <a:pt x="9914" y="0"/>
                    </a:moveTo>
                    <a:lnTo>
                      <a:pt x="1204" y="5489"/>
                    </a:lnTo>
                    <a:cubicBezTo>
                      <a:pt x="0" y="6273"/>
                      <a:pt x="532" y="8121"/>
                      <a:pt x="1960" y="8121"/>
                    </a:cubicBezTo>
                    <a:lnTo>
                      <a:pt x="85748" y="8261"/>
                    </a:lnTo>
                    <a:cubicBezTo>
                      <a:pt x="87148" y="8261"/>
                      <a:pt x="87652" y="6413"/>
                      <a:pt x="86476" y="5629"/>
                    </a:cubicBezTo>
                    <a:lnTo>
                      <a:pt x="77795" y="112"/>
                    </a:lnTo>
                    <a:lnTo>
                      <a:pt x="9914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381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1" name="Google Shape;1031;p50"/>
            <p:cNvGrpSpPr/>
            <p:nvPr/>
          </p:nvGrpSpPr>
          <p:grpSpPr>
            <a:xfrm>
              <a:off x="5489721" y="1426565"/>
              <a:ext cx="2265668" cy="2761987"/>
              <a:chOff x="5580596" y="1426565"/>
              <a:chExt cx="2265668" cy="2761987"/>
            </a:xfrm>
          </p:grpSpPr>
          <p:sp>
            <p:nvSpPr>
              <p:cNvPr id="1032" name="Google Shape;1032;p50"/>
              <p:cNvSpPr/>
              <p:nvPr/>
            </p:nvSpPr>
            <p:spPr>
              <a:xfrm>
                <a:off x="5608935" y="2105660"/>
                <a:ext cx="672134" cy="672134"/>
              </a:xfrm>
              <a:custGeom>
                <a:avLst/>
                <a:gdLst/>
                <a:ahLst/>
                <a:cxnLst/>
                <a:rect l="l" t="t" r="r" b="b"/>
                <a:pathLst>
                  <a:path w="32541" h="32541" extrusionOk="0">
                    <a:moveTo>
                      <a:pt x="16270" y="0"/>
                    </a:moveTo>
                    <a:cubicBezTo>
                      <a:pt x="7281" y="0"/>
                      <a:pt x="0" y="7281"/>
                      <a:pt x="0" y="16270"/>
                    </a:cubicBezTo>
                    <a:cubicBezTo>
                      <a:pt x="0" y="25259"/>
                      <a:pt x="7281" y="32540"/>
                      <a:pt x="16270" y="32540"/>
                    </a:cubicBezTo>
                    <a:cubicBezTo>
                      <a:pt x="25260" y="32540"/>
                      <a:pt x="32541" y="25259"/>
                      <a:pt x="32541" y="16270"/>
                    </a:cubicBezTo>
                    <a:cubicBezTo>
                      <a:pt x="32541" y="7281"/>
                      <a:pt x="25260" y="0"/>
                      <a:pt x="162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50"/>
              <p:cNvSpPr/>
              <p:nvPr/>
            </p:nvSpPr>
            <p:spPr>
              <a:xfrm>
                <a:off x="6500838" y="1770202"/>
                <a:ext cx="832376" cy="2248875"/>
              </a:xfrm>
              <a:custGeom>
                <a:avLst/>
                <a:gdLst/>
                <a:ahLst/>
                <a:cxnLst/>
                <a:rect l="l" t="t" r="r" b="b"/>
                <a:pathLst>
                  <a:path w="40299" h="108878" extrusionOk="0">
                    <a:moveTo>
                      <a:pt x="5309" y="1"/>
                    </a:moveTo>
                    <a:cubicBezTo>
                      <a:pt x="4202" y="1"/>
                      <a:pt x="3087" y="390"/>
                      <a:pt x="2185" y="1175"/>
                    </a:cubicBezTo>
                    <a:cubicBezTo>
                      <a:pt x="225" y="2883"/>
                      <a:pt x="1" y="5908"/>
                      <a:pt x="1765" y="7868"/>
                    </a:cubicBezTo>
                    <a:lnTo>
                      <a:pt x="30833" y="40548"/>
                    </a:lnTo>
                    <a:lnTo>
                      <a:pt x="30749" y="108877"/>
                    </a:lnTo>
                    <a:lnTo>
                      <a:pt x="40186" y="108877"/>
                    </a:lnTo>
                    <a:lnTo>
                      <a:pt x="40298" y="36992"/>
                    </a:lnTo>
                    <a:lnTo>
                      <a:pt x="8822" y="1595"/>
                    </a:lnTo>
                    <a:cubicBezTo>
                      <a:pt x="7900" y="537"/>
                      <a:pt x="6610" y="1"/>
                      <a:pt x="53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50"/>
              <p:cNvSpPr/>
              <p:nvPr/>
            </p:nvSpPr>
            <p:spPr>
              <a:xfrm>
                <a:off x="6035213" y="4017900"/>
                <a:ext cx="1811051" cy="170652"/>
              </a:xfrm>
              <a:custGeom>
                <a:avLst/>
                <a:gdLst/>
                <a:ahLst/>
                <a:cxnLst/>
                <a:rect l="l" t="t" r="r" b="b"/>
                <a:pathLst>
                  <a:path w="87681" h="8262" extrusionOk="0">
                    <a:moveTo>
                      <a:pt x="9914" y="0"/>
                    </a:moveTo>
                    <a:lnTo>
                      <a:pt x="1177" y="5489"/>
                    </a:lnTo>
                    <a:cubicBezTo>
                      <a:pt x="1" y="6273"/>
                      <a:pt x="533" y="8121"/>
                      <a:pt x="1961" y="8121"/>
                    </a:cubicBezTo>
                    <a:lnTo>
                      <a:pt x="85720" y="8261"/>
                    </a:lnTo>
                    <a:cubicBezTo>
                      <a:pt x="87177" y="8261"/>
                      <a:pt x="87681" y="6413"/>
                      <a:pt x="86476" y="5629"/>
                    </a:cubicBezTo>
                    <a:lnTo>
                      <a:pt x="77795" y="112"/>
                    </a:lnTo>
                    <a:lnTo>
                      <a:pt x="991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50"/>
              <p:cNvSpPr/>
              <p:nvPr/>
            </p:nvSpPr>
            <p:spPr>
              <a:xfrm>
                <a:off x="5580596" y="1426565"/>
                <a:ext cx="1434490" cy="1399810"/>
              </a:xfrm>
              <a:custGeom>
                <a:avLst/>
                <a:gdLst/>
                <a:ahLst/>
                <a:cxnLst/>
                <a:rect l="l" t="t" r="r" b="b"/>
                <a:pathLst>
                  <a:path w="69450" h="67771" extrusionOk="0">
                    <a:moveTo>
                      <a:pt x="50913" y="0"/>
                    </a:moveTo>
                    <a:cubicBezTo>
                      <a:pt x="47607" y="0"/>
                      <a:pt x="44283" y="965"/>
                      <a:pt x="41390" y="2942"/>
                    </a:cubicBezTo>
                    <a:lnTo>
                      <a:pt x="0" y="31142"/>
                    </a:lnTo>
                    <a:lnTo>
                      <a:pt x="36489" y="67771"/>
                    </a:lnTo>
                    <a:lnTo>
                      <a:pt x="64857" y="26465"/>
                    </a:lnTo>
                    <a:cubicBezTo>
                      <a:pt x="69449" y="19772"/>
                      <a:pt x="68609" y="10755"/>
                      <a:pt x="62896" y="4959"/>
                    </a:cubicBezTo>
                    <a:cubicBezTo>
                      <a:pt x="59627" y="1689"/>
                      <a:pt x="55286" y="0"/>
                      <a:pt x="509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50"/>
              <p:cNvSpPr/>
              <p:nvPr/>
            </p:nvSpPr>
            <p:spPr>
              <a:xfrm>
                <a:off x="6194876" y="1470560"/>
                <a:ext cx="820210" cy="1356393"/>
              </a:xfrm>
              <a:custGeom>
                <a:avLst/>
                <a:gdLst/>
                <a:ahLst/>
                <a:cxnLst/>
                <a:rect l="l" t="t" r="r" b="b"/>
                <a:pathLst>
                  <a:path w="39710" h="65669" extrusionOk="0">
                    <a:moveTo>
                      <a:pt x="29264" y="0"/>
                    </a:moveTo>
                    <a:lnTo>
                      <a:pt x="29264" y="0"/>
                    </a:lnTo>
                    <a:cubicBezTo>
                      <a:pt x="32260" y="5461"/>
                      <a:pt x="32036" y="12294"/>
                      <a:pt x="28368" y="17614"/>
                    </a:cubicBezTo>
                    <a:lnTo>
                      <a:pt x="0" y="58920"/>
                    </a:lnTo>
                    <a:lnTo>
                      <a:pt x="6721" y="65669"/>
                    </a:lnTo>
                    <a:lnTo>
                      <a:pt x="35089" y="24363"/>
                    </a:lnTo>
                    <a:cubicBezTo>
                      <a:pt x="39709" y="17642"/>
                      <a:pt x="38869" y="8625"/>
                      <a:pt x="33128" y="2885"/>
                    </a:cubicBezTo>
                    <a:cubicBezTo>
                      <a:pt x="31952" y="1708"/>
                      <a:pt x="30636" y="728"/>
                      <a:pt x="292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37" name="Google Shape;1037;p50"/>
          <p:cNvGrpSpPr/>
          <p:nvPr/>
        </p:nvGrpSpPr>
        <p:grpSpPr>
          <a:xfrm>
            <a:off x="4826344" y="3401898"/>
            <a:ext cx="2115671" cy="881799"/>
            <a:chOff x="-3294231" y="3258198"/>
            <a:chExt cx="2115671" cy="881799"/>
          </a:xfrm>
        </p:grpSpPr>
        <p:sp>
          <p:nvSpPr>
            <p:cNvPr id="1038" name="Google Shape;1038;p50"/>
            <p:cNvSpPr/>
            <p:nvPr/>
          </p:nvSpPr>
          <p:spPr>
            <a:xfrm>
              <a:off x="-3294222" y="3267588"/>
              <a:ext cx="2115645" cy="863003"/>
            </a:xfrm>
            <a:custGeom>
              <a:avLst/>
              <a:gdLst/>
              <a:ahLst/>
              <a:cxnLst/>
              <a:rect l="l" t="t" r="r" b="b"/>
              <a:pathLst>
                <a:path w="26217" h="10694" extrusionOk="0">
                  <a:moveTo>
                    <a:pt x="903" y="0"/>
                  </a:moveTo>
                  <a:lnTo>
                    <a:pt x="903" y="335"/>
                  </a:lnTo>
                  <a:lnTo>
                    <a:pt x="1605" y="335"/>
                  </a:lnTo>
                  <a:cubicBezTo>
                    <a:pt x="1822" y="819"/>
                    <a:pt x="1922" y="1270"/>
                    <a:pt x="1922" y="1755"/>
                  </a:cubicBezTo>
                  <a:lnTo>
                    <a:pt x="1922" y="1805"/>
                  </a:lnTo>
                  <a:cubicBezTo>
                    <a:pt x="1922" y="2273"/>
                    <a:pt x="1822" y="2741"/>
                    <a:pt x="1605" y="3225"/>
                  </a:cubicBezTo>
                  <a:lnTo>
                    <a:pt x="903" y="3225"/>
                  </a:lnTo>
                  <a:lnTo>
                    <a:pt x="903" y="3559"/>
                  </a:lnTo>
                  <a:lnTo>
                    <a:pt x="2357" y="3559"/>
                  </a:lnTo>
                  <a:lnTo>
                    <a:pt x="2357" y="3893"/>
                  </a:lnTo>
                  <a:lnTo>
                    <a:pt x="3075" y="3893"/>
                  </a:lnTo>
                  <a:cubicBezTo>
                    <a:pt x="3276" y="4361"/>
                    <a:pt x="3376" y="4829"/>
                    <a:pt x="3376" y="5314"/>
                  </a:cubicBezTo>
                  <a:lnTo>
                    <a:pt x="3376" y="5364"/>
                  </a:lnTo>
                  <a:cubicBezTo>
                    <a:pt x="3376" y="5848"/>
                    <a:pt x="3276" y="6299"/>
                    <a:pt x="3075" y="6784"/>
                  </a:cubicBezTo>
                  <a:lnTo>
                    <a:pt x="2357" y="6784"/>
                  </a:lnTo>
                  <a:lnTo>
                    <a:pt x="2357" y="7118"/>
                  </a:lnTo>
                  <a:lnTo>
                    <a:pt x="1" y="7118"/>
                  </a:lnTo>
                  <a:lnTo>
                    <a:pt x="1" y="7452"/>
                  </a:lnTo>
                  <a:lnTo>
                    <a:pt x="703" y="7452"/>
                  </a:lnTo>
                  <a:cubicBezTo>
                    <a:pt x="920" y="7937"/>
                    <a:pt x="1020" y="8388"/>
                    <a:pt x="1020" y="8873"/>
                  </a:cubicBezTo>
                  <a:lnTo>
                    <a:pt x="1020" y="8939"/>
                  </a:lnTo>
                  <a:cubicBezTo>
                    <a:pt x="1020" y="9424"/>
                    <a:pt x="920" y="9875"/>
                    <a:pt x="703" y="10360"/>
                  </a:cubicBezTo>
                  <a:lnTo>
                    <a:pt x="1" y="10360"/>
                  </a:lnTo>
                  <a:lnTo>
                    <a:pt x="1" y="10694"/>
                  </a:lnTo>
                  <a:lnTo>
                    <a:pt x="22323" y="10694"/>
                  </a:lnTo>
                  <a:cubicBezTo>
                    <a:pt x="23159" y="10694"/>
                    <a:pt x="23827" y="10025"/>
                    <a:pt x="23827" y="9190"/>
                  </a:cubicBezTo>
                  <a:lnTo>
                    <a:pt x="23827" y="8605"/>
                  </a:lnTo>
                  <a:cubicBezTo>
                    <a:pt x="23827" y="7770"/>
                    <a:pt x="23159" y="7101"/>
                    <a:pt x="22323" y="7101"/>
                  </a:cubicBezTo>
                  <a:lnTo>
                    <a:pt x="24696" y="7101"/>
                  </a:lnTo>
                  <a:cubicBezTo>
                    <a:pt x="25531" y="7101"/>
                    <a:pt x="26200" y="6433"/>
                    <a:pt x="26200" y="5598"/>
                  </a:cubicBezTo>
                  <a:lnTo>
                    <a:pt x="26200" y="5063"/>
                  </a:lnTo>
                  <a:cubicBezTo>
                    <a:pt x="26216" y="4228"/>
                    <a:pt x="25531" y="3559"/>
                    <a:pt x="24696" y="3559"/>
                  </a:cubicBezTo>
                  <a:lnTo>
                    <a:pt x="23226" y="3559"/>
                  </a:lnTo>
                  <a:cubicBezTo>
                    <a:pt x="24061" y="3559"/>
                    <a:pt x="24729" y="2874"/>
                    <a:pt x="24729" y="2039"/>
                  </a:cubicBezTo>
                  <a:lnTo>
                    <a:pt x="24729" y="1504"/>
                  </a:lnTo>
                  <a:cubicBezTo>
                    <a:pt x="24729" y="669"/>
                    <a:pt x="24061" y="0"/>
                    <a:pt x="23226" y="0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9" name="Google Shape;1039;p50"/>
            <p:cNvGrpSpPr/>
            <p:nvPr/>
          </p:nvGrpSpPr>
          <p:grpSpPr>
            <a:xfrm>
              <a:off x="-3294231" y="3258198"/>
              <a:ext cx="2115671" cy="881799"/>
              <a:chOff x="5801400" y="1752625"/>
              <a:chExt cx="1159625" cy="483325"/>
            </a:xfrm>
          </p:grpSpPr>
          <p:sp>
            <p:nvSpPr>
              <p:cNvPr id="1040" name="Google Shape;1040;p50"/>
              <p:cNvSpPr/>
              <p:nvPr/>
            </p:nvSpPr>
            <p:spPr>
              <a:xfrm>
                <a:off x="5824950" y="2075600"/>
                <a:ext cx="1028925" cy="160350"/>
              </a:xfrm>
              <a:custGeom>
                <a:avLst/>
                <a:gdLst/>
                <a:ahLst/>
                <a:cxnLst/>
                <a:rect l="l" t="t" r="r" b="b"/>
                <a:pathLst>
                  <a:path w="41157" h="6414" extrusionOk="0">
                    <a:moveTo>
                      <a:pt x="1" y="0"/>
                    </a:moveTo>
                    <a:lnTo>
                      <a:pt x="1" y="6414"/>
                    </a:lnTo>
                    <a:lnTo>
                      <a:pt x="38421" y="6414"/>
                    </a:lnTo>
                    <a:cubicBezTo>
                      <a:pt x="39941" y="6414"/>
                      <a:pt x="41157" y="5198"/>
                      <a:pt x="41157" y="3678"/>
                    </a:cubicBezTo>
                    <a:lnTo>
                      <a:pt x="41157" y="2736"/>
                    </a:lnTo>
                    <a:cubicBezTo>
                      <a:pt x="41157" y="1216"/>
                      <a:pt x="39941" y="0"/>
                      <a:pt x="384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50"/>
              <p:cNvSpPr/>
              <p:nvPr/>
            </p:nvSpPr>
            <p:spPr>
              <a:xfrm>
                <a:off x="5801400" y="2088500"/>
                <a:ext cx="531950" cy="132250"/>
              </a:xfrm>
              <a:custGeom>
                <a:avLst/>
                <a:gdLst/>
                <a:ahLst/>
                <a:cxnLst/>
                <a:rect l="l" t="t" r="r" b="b"/>
                <a:pathLst>
                  <a:path w="21278" h="5290" extrusionOk="0">
                    <a:moveTo>
                      <a:pt x="1" y="1"/>
                    </a:moveTo>
                    <a:cubicBezTo>
                      <a:pt x="760" y="1794"/>
                      <a:pt x="760" y="3527"/>
                      <a:pt x="1" y="5290"/>
                    </a:cubicBezTo>
                    <a:lnTo>
                      <a:pt x="18633" y="5290"/>
                    </a:lnTo>
                    <a:cubicBezTo>
                      <a:pt x="20092" y="5290"/>
                      <a:pt x="21278" y="4104"/>
                      <a:pt x="21278" y="2645"/>
                    </a:cubicBezTo>
                    <a:cubicBezTo>
                      <a:pt x="21278" y="1217"/>
                      <a:pt x="20092" y="31"/>
                      <a:pt x="18633" y="31"/>
                    </a:cubicBezTo>
                    <a:lnTo>
                      <a:pt x="18633" y="1"/>
                    </a:lnTo>
                    <a:close/>
                  </a:path>
                </a:pathLst>
              </a:custGeom>
              <a:solidFill>
                <a:srgbClr val="F9F8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50"/>
              <p:cNvSpPr/>
              <p:nvPr/>
            </p:nvSpPr>
            <p:spPr>
              <a:xfrm>
                <a:off x="5809000" y="2113575"/>
                <a:ext cx="524350" cy="84375"/>
              </a:xfrm>
              <a:custGeom>
                <a:avLst/>
                <a:gdLst/>
                <a:ahLst/>
                <a:cxnLst/>
                <a:rect l="l" t="t" r="r" b="b"/>
                <a:pathLst>
                  <a:path w="20974" h="3375" extrusionOk="0">
                    <a:moveTo>
                      <a:pt x="1" y="1"/>
                    </a:moveTo>
                    <a:cubicBezTo>
                      <a:pt x="1" y="62"/>
                      <a:pt x="31" y="92"/>
                      <a:pt x="31" y="183"/>
                    </a:cubicBezTo>
                    <a:lnTo>
                      <a:pt x="20518" y="183"/>
                    </a:lnTo>
                    <a:cubicBezTo>
                      <a:pt x="20457" y="92"/>
                      <a:pt x="20426" y="62"/>
                      <a:pt x="20366" y="1"/>
                    </a:cubicBezTo>
                    <a:close/>
                    <a:moveTo>
                      <a:pt x="183" y="791"/>
                    </a:moveTo>
                    <a:cubicBezTo>
                      <a:pt x="213" y="852"/>
                      <a:pt x="213" y="882"/>
                      <a:pt x="213" y="974"/>
                    </a:cubicBezTo>
                    <a:lnTo>
                      <a:pt x="20882" y="974"/>
                    </a:lnTo>
                    <a:cubicBezTo>
                      <a:pt x="20882" y="913"/>
                      <a:pt x="20852" y="852"/>
                      <a:pt x="20822" y="791"/>
                    </a:cubicBezTo>
                    <a:close/>
                    <a:moveTo>
                      <a:pt x="244" y="1551"/>
                    </a:moveTo>
                    <a:lnTo>
                      <a:pt x="244" y="1764"/>
                    </a:lnTo>
                    <a:lnTo>
                      <a:pt x="20974" y="1764"/>
                    </a:lnTo>
                    <a:lnTo>
                      <a:pt x="20974" y="1642"/>
                    </a:lnTo>
                    <a:lnTo>
                      <a:pt x="20974" y="1551"/>
                    </a:lnTo>
                    <a:close/>
                    <a:moveTo>
                      <a:pt x="213" y="2372"/>
                    </a:moveTo>
                    <a:cubicBezTo>
                      <a:pt x="213" y="2402"/>
                      <a:pt x="213" y="2493"/>
                      <a:pt x="183" y="2585"/>
                    </a:cubicBezTo>
                    <a:lnTo>
                      <a:pt x="20822" y="2585"/>
                    </a:lnTo>
                    <a:cubicBezTo>
                      <a:pt x="20852" y="2493"/>
                      <a:pt x="20852" y="2463"/>
                      <a:pt x="20882" y="2372"/>
                    </a:cubicBezTo>
                    <a:close/>
                    <a:moveTo>
                      <a:pt x="92" y="3162"/>
                    </a:moveTo>
                    <a:cubicBezTo>
                      <a:pt x="61" y="3223"/>
                      <a:pt x="31" y="3284"/>
                      <a:pt x="31" y="3375"/>
                    </a:cubicBezTo>
                    <a:lnTo>
                      <a:pt x="20396" y="3375"/>
                    </a:lnTo>
                    <a:cubicBezTo>
                      <a:pt x="20426" y="3284"/>
                      <a:pt x="20518" y="3253"/>
                      <a:pt x="20548" y="3162"/>
                    </a:cubicBezTo>
                    <a:close/>
                  </a:path>
                </a:pathLst>
              </a:custGeom>
              <a:solidFill>
                <a:srgbClr val="E9E5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50"/>
              <p:cNvSpPr/>
              <p:nvPr/>
            </p:nvSpPr>
            <p:spPr>
              <a:xfrm>
                <a:off x="5932100" y="1913725"/>
                <a:ext cx="1028925" cy="160375"/>
              </a:xfrm>
              <a:custGeom>
                <a:avLst/>
                <a:gdLst/>
                <a:ahLst/>
                <a:cxnLst/>
                <a:rect l="l" t="t" r="r" b="b"/>
                <a:pathLst>
                  <a:path w="41157" h="6415" extrusionOk="0">
                    <a:moveTo>
                      <a:pt x="1" y="1"/>
                    </a:moveTo>
                    <a:lnTo>
                      <a:pt x="1" y="6414"/>
                    </a:lnTo>
                    <a:lnTo>
                      <a:pt x="38421" y="6414"/>
                    </a:lnTo>
                    <a:cubicBezTo>
                      <a:pt x="39941" y="6414"/>
                      <a:pt x="41156" y="5198"/>
                      <a:pt x="41156" y="3679"/>
                    </a:cubicBezTo>
                    <a:lnTo>
                      <a:pt x="41156" y="2736"/>
                    </a:lnTo>
                    <a:cubicBezTo>
                      <a:pt x="41156" y="1217"/>
                      <a:pt x="39941" y="1"/>
                      <a:pt x="384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50"/>
              <p:cNvSpPr/>
              <p:nvPr/>
            </p:nvSpPr>
            <p:spPr>
              <a:xfrm>
                <a:off x="5908550" y="1926650"/>
                <a:ext cx="531950" cy="132250"/>
              </a:xfrm>
              <a:custGeom>
                <a:avLst/>
                <a:gdLst/>
                <a:ahLst/>
                <a:cxnLst/>
                <a:rect l="l" t="t" r="r" b="b"/>
                <a:pathLst>
                  <a:path w="21278" h="5290" extrusionOk="0">
                    <a:moveTo>
                      <a:pt x="0" y="1"/>
                    </a:moveTo>
                    <a:cubicBezTo>
                      <a:pt x="760" y="1794"/>
                      <a:pt x="760" y="3557"/>
                      <a:pt x="0" y="5289"/>
                    </a:cubicBezTo>
                    <a:lnTo>
                      <a:pt x="18663" y="5289"/>
                    </a:lnTo>
                    <a:cubicBezTo>
                      <a:pt x="20092" y="5289"/>
                      <a:pt x="21277" y="4104"/>
                      <a:pt x="21277" y="2675"/>
                    </a:cubicBezTo>
                    <a:cubicBezTo>
                      <a:pt x="21277" y="1247"/>
                      <a:pt x="20092" y="61"/>
                      <a:pt x="18663" y="61"/>
                    </a:cubicBezTo>
                    <a:lnTo>
                      <a:pt x="18663" y="1"/>
                    </a:lnTo>
                    <a:close/>
                  </a:path>
                </a:pathLst>
              </a:custGeom>
              <a:solidFill>
                <a:srgbClr val="F9F8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50"/>
              <p:cNvSpPr/>
              <p:nvPr/>
            </p:nvSpPr>
            <p:spPr>
              <a:xfrm>
                <a:off x="5916150" y="1952500"/>
                <a:ext cx="525100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21004" h="3344" extrusionOk="0">
                    <a:moveTo>
                      <a:pt x="0" y="0"/>
                    </a:moveTo>
                    <a:cubicBezTo>
                      <a:pt x="0" y="91"/>
                      <a:pt x="31" y="122"/>
                      <a:pt x="31" y="213"/>
                    </a:cubicBezTo>
                    <a:lnTo>
                      <a:pt x="20517" y="213"/>
                    </a:lnTo>
                    <a:cubicBezTo>
                      <a:pt x="20487" y="122"/>
                      <a:pt x="20426" y="91"/>
                      <a:pt x="20365" y="0"/>
                    </a:cubicBezTo>
                    <a:close/>
                    <a:moveTo>
                      <a:pt x="183" y="760"/>
                    </a:moveTo>
                    <a:cubicBezTo>
                      <a:pt x="213" y="851"/>
                      <a:pt x="213" y="912"/>
                      <a:pt x="213" y="973"/>
                    </a:cubicBezTo>
                    <a:lnTo>
                      <a:pt x="20882" y="973"/>
                    </a:lnTo>
                    <a:cubicBezTo>
                      <a:pt x="20882" y="881"/>
                      <a:pt x="20852" y="851"/>
                      <a:pt x="20821" y="760"/>
                    </a:cubicBezTo>
                    <a:close/>
                    <a:moveTo>
                      <a:pt x="304" y="1520"/>
                    </a:moveTo>
                    <a:cubicBezTo>
                      <a:pt x="274" y="1641"/>
                      <a:pt x="274" y="1733"/>
                      <a:pt x="274" y="1763"/>
                    </a:cubicBezTo>
                    <a:lnTo>
                      <a:pt x="21004" y="1763"/>
                    </a:lnTo>
                    <a:lnTo>
                      <a:pt x="21004" y="1641"/>
                    </a:lnTo>
                    <a:lnTo>
                      <a:pt x="21004" y="1520"/>
                    </a:lnTo>
                    <a:close/>
                    <a:moveTo>
                      <a:pt x="213" y="2371"/>
                    </a:moveTo>
                    <a:cubicBezTo>
                      <a:pt x="213" y="2432"/>
                      <a:pt x="213" y="2492"/>
                      <a:pt x="183" y="2553"/>
                    </a:cubicBezTo>
                    <a:lnTo>
                      <a:pt x="20821" y="2553"/>
                    </a:lnTo>
                    <a:cubicBezTo>
                      <a:pt x="20852" y="2492"/>
                      <a:pt x="20852" y="2432"/>
                      <a:pt x="20882" y="2371"/>
                    </a:cubicBezTo>
                    <a:close/>
                    <a:moveTo>
                      <a:pt x="122" y="3161"/>
                    </a:moveTo>
                    <a:cubicBezTo>
                      <a:pt x="61" y="3192"/>
                      <a:pt x="61" y="3283"/>
                      <a:pt x="31" y="3344"/>
                    </a:cubicBezTo>
                    <a:lnTo>
                      <a:pt x="20396" y="3344"/>
                    </a:lnTo>
                    <a:cubicBezTo>
                      <a:pt x="20426" y="3283"/>
                      <a:pt x="20517" y="3222"/>
                      <a:pt x="20548" y="3161"/>
                    </a:cubicBezTo>
                    <a:close/>
                  </a:path>
                </a:pathLst>
              </a:custGeom>
              <a:solidFill>
                <a:srgbClr val="E9E5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50"/>
              <p:cNvSpPr/>
              <p:nvPr/>
            </p:nvSpPr>
            <p:spPr>
              <a:xfrm>
                <a:off x="5866000" y="1752625"/>
                <a:ext cx="1028150" cy="160375"/>
              </a:xfrm>
              <a:custGeom>
                <a:avLst/>
                <a:gdLst/>
                <a:ahLst/>
                <a:cxnLst/>
                <a:rect l="l" t="t" r="r" b="b"/>
                <a:pathLst>
                  <a:path w="41126" h="6415" extrusionOk="0">
                    <a:moveTo>
                      <a:pt x="0" y="1"/>
                    </a:moveTo>
                    <a:lnTo>
                      <a:pt x="0" y="6414"/>
                    </a:lnTo>
                    <a:lnTo>
                      <a:pt x="38390" y="6414"/>
                    </a:lnTo>
                    <a:cubicBezTo>
                      <a:pt x="39910" y="6414"/>
                      <a:pt x="41126" y="5199"/>
                      <a:pt x="41126" y="3679"/>
                    </a:cubicBezTo>
                    <a:lnTo>
                      <a:pt x="41126" y="2737"/>
                    </a:lnTo>
                    <a:cubicBezTo>
                      <a:pt x="41126" y="1217"/>
                      <a:pt x="39910" y="1"/>
                      <a:pt x="383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50"/>
              <p:cNvSpPr/>
              <p:nvPr/>
            </p:nvSpPr>
            <p:spPr>
              <a:xfrm>
                <a:off x="5841675" y="1766325"/>
                <a:ext cx="531950" cy="132225"/>
              </a:xfrm>
              <a:custGeom>
                <a:avLst/>
                <a:gdLst/>
                <a:ahLst/>
                <a:cxnLst/>
                <a:rect l="l" t="t" r="r" b="b"/>
                <a:pathLst>
                  <a:path w="21278" h="5289" extrusionOk="0">
                    <a:moveTo>
                      <a:pt x="1" y="0"/>
                    </a:moveTo>
                    <a:cubicBezTo>
                      <a:pt x="760" y="1793"/>
                      <a:pt x="760" y="3526"/>
                      <a:pt x="1" y="5289"/>
                    </a:cubicBezTo>
                    <a:lnTo>
                      <a:pt x="18663" y="5289"/>
                    </a:lnTo>
                    <a:cubicBezTo>
                      <a:pt x="20122" y="5289"/>
                      <a:pt x="21278" y="4104"/>
                      <a:pt x="21278" y="2675"/>
                    </a:cubicBezTo>
                    <a:cubicBezTo>
                      <a:pt x="21278" y="1216"/>
                      <a:pt x="20122" y="61"/>
                      <a:pt x="18663" y="61"/>
                    </a:cubicBezTo>
                    <a:lnTo>
                      <a:pt x="18663" y="0"/>
                    </a:lnTo>
                    <a:close/>
                  </a:path>
                </a:pathLst>
              </a:custGeom>
              <a:solidFill>
                <a:srgbClr val="F9F8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50"/>
              <p:cNvSpPr/>
              <p:nvPr/>
            </p:nvSpPr>
            <p:spPr>
              <a:xfrm>
                <a:off x="5849275" y="1791400"/>
                <a:ext cx="524350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20974" h="3344" extrusionOk="0">
                    <a:moveTo>
                      <a:pt x="0" y="0"/>
                    </a:moveTo>
                    <a:cubicBezTo>
                      <a:pt x="0" y="61"/>
                      <a:pt x="61" y="122"/>
                      <a:pt x="61" y="183"/>
                    </a:cubicBezTo>
                    <a:lnTo>
                      <a:pt x="20518" y="183"/>
                    </a:lnTo>
                    <a:cubicBezTo>
                      <a:pt x="20487" y="122"/>
                      <a:pt x="20457" y="61"/>
                      <a:pt x="20366" y="0"/>
                    </a:cubicBezTo>
                    <a:close/>
                    <a:moveTo>
                      <a:pt x="183" y="790"/>
                    </a:moveTo>
                    <a:cubicBezTo>
                      <a:pt x="244" y="821"/>
                      <a:pt x="244" y="912"/>
                      <a:pt x="244" y="973"/>
                    </a:cubicBezTo>
                    <a:lnTo>
                      <a:pt x="20913" y="973"/>
                    </a:lnTo>
                    <a:cubicBezTo>
                      <a:pt x="20913" y="912"/>
                      <a:pt x="20852" y="851"/>
                      <a:pt x="20822" y="790"/>
                    </a:cubicBezTo>
                    <a:close/>
                    <a:moveTo>
                      <a:pt x="274" y="1520"/>
                    </a:moveTo>
                    <a:lnTo>
                      <a:pt x="274" y="1733"/>
                    </a:lnTo>
                    <a:lnTo>
                      <a:pt x="20974" y="1733"/>
                    </a:lnTo>
                    <a:lnTo>
                      <a:pt x="20974" y="1611"/>
                    </a:lnTo>
                    <a:lnTo>
                      <a:pt x="20974" y="1520"/>
                    </a:lnTo>
                    <a:close/>
                    <a:moveTo>
                      <a:pt x="244" y="2341"/>
                    </a:moveTo>
                    <a:cubicBezTo>
                      <a:pt x="244" y="2432"/>
                      <a:pt x="244" y="2493"/>
                      <a:pt x="213" y="2553"/>
                    </a:cubicBezTo>
                    <a:lnTo>
                      <a:pt x="20822" y="2553"/>
                    </a:lnTo>
                    <a:cubicBezTo>
                      <a:pt x="20882" y="2462"/>
                      <a:pt x="20882" y="2432"/>
                      <a:pt x="20913" y="2341"/>
                    </a:cubicBezTo>
                    <a:close/>
                    <a:moveTo>
                      <a:pt x="122" y="3131"/>
                    </a:moveTo>
                    <a:cubicBezTo>
                      <a:pt x="92" y="3222"/>
                      <a:pt x="31" y="3252"/>
                      <a:pt x="31" y="3344"/>
                    </a:cubicBezTo>
                    <a:lnTo>
                      <a:pt x="20426" y="3344"/>
                    </a:lnTo>
                    <a:cubicBezTo>
                      <a:pt x="20457" y="3252"/>
                      <a:pt x="20518" y="3222"/>
                      <a:pt x="20578" y="3131"/>
                    </a:cubicBezTo>
                    <a:close/>
                  </a:path>
                </a:pathLst>
              </a:custGeom>
              <a:solidFill>
                <a:srgbClr val="E9E5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605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" grpId="0" build="p"/>
    </p:bldLst>
  </p:timing>
</p:sld>
</file>

<file path=ppt/theme/theme1.xml><?xml version="1.0" encoding="utf-8"?>
<a:theme xmlns:a="http://schemas.openxmlformats.org/drawingml/2006/main" name="Grammar Subject for Elementary - 5th Grade: Subject and Predicate by Slidesgo">
  <a:themeElements>
    <a:clrScheme name="Simple Light">
      <a:dk1>
        <a:srgbClr val="FFF2CA"/>
      </a:dk1>
      <a:lt1>
        <a:srgbClr val="4954A1"/>
      </a:lt1>
      <a:dk2>
        <a:srgbClr val="9E97C9"/>
      </a:dk2>
      <a:lt2>
        <a:srgbClr val="D6A4CB"/>
      </a:lt2>
      <a:accent1>
        <a:srgbClr val="6CC3C4"/>
      </a:accent1>
      <a:accent2>
        <a:srgbClr val="D9DEF2"/>
      </a:accent2>
      <a:accent3>
        <a:srgbClr val="FFEA8C"/>
      </a:accent3>
      <a:accent4>
        <a:srgbClr val="B7DAB7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510</Words>
  <Application>Microsoft Office PowerPoint</Application>
  <PresentationFormat>On-screen Show (16:9)</PresentationFormat>
  <Paragraphs>82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Nunito</vt:lpstr>
      <vt:lpstr>#9Slide03 Open Sans Bold</vt:lpstr>
      <vt:lpstr>Grammar Subject for Elementary - 5th Grade: Subject and Predicate by Slidesgo</vt:lpstr>
      <vt:lpstr>THỰC HÀNH TIẾNG VIỆT</vt:lpstr>
      <vt:lpstr>KHỞI ĐỘNG: Hiểu ý đồng đội</vt:lpstr>
      <vt:lpstr>Khởi động</vt:lpstr>
      <vt:lpstr>NGHĨA CỦA TỪ</vt:lpstr>
      <vt:lpstr>1. Nghĩa của từ</vt:lpstr>
      <vt:lpstr>2. Giải nghĩa của từ</vt:lpstr>
      <vt:lpstr>Bài tập 1</vt:lpstr>
      <vt:lpstr>Đặt câu với 1 từ trong bài tập 1</vt:lpstr>
      <vt:lpstr>2. Giải nghĩa của từ</vt:lpstr>
      <vt:lpstr>Bài tập 2</vt:lpstr>
      <vt:lpstr>Bài tập 2</vt:lpstr>
      <vt:lpstr>Bài tập 3</vt:lpstr>
      <vt:lpstr>Bài tập 3</vt:lpstr>
      <vt:lpstr>Niêu cơm Thạch Sanh</vt:lpstr>
      <vt:lpstr>Thạch Sùng còn thiếu mẻ kho </vt:lpstr>
      <vt:lpstr>Hiền như cô Tấm</vt:lpstr>
      <vt:lpstr>Hãy tìm thêm các câu khác nhé!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HÀNH TIẾNG VIỆT</dc:title>
  <cp:lastModifiedBy>H060521</cp:lastModifiedBy>
  <cp:revision>8</cp:revision>
  <dcterms:modified xsi:type="dcterms:W3CDTF">2023-02-22T01:19:53Z</dcterms:modified>
</cp:coreProperties>
</file>