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6" r:id="rId2"/>
    <p:sldMasterId id="2147483679" r:id="rId3"/>
    <p:sldMasterId id="2147483692" r:id="rId4"/>
    <p:sldMasterId id="2147483705" r:id="rId5"/>
    <p:sldMasterId id="2147483718" r:id="rId6"/>
  </p:sldMasterIdLst>
  <p:notesMasterIdLst>
    <p:notesMasterId r:id="rId42"/>
  </p:notesMasterIdLst>
  <p:handoutMasterIdLst>
    <p:handoutMasterId r:id="rId43"/>
  </p:handoutMasterIdLst>
  <p:sldIdLst>
    <p:sldId id="256" r:id="rId7"/>
    <p:sldId id="257" r:id="rId8"/>
    <p:sldId id="356" r:id="rId9"/>
    <p:sldId id="281" r:id="rId10"/>
    <p:sldId id="357" r:id="rId11"/>
    <p:sldId id="258" r:id="rId12"/>
    <p:sldId id="259" r:id="rId13"/>
    <p:sldId id="260" r:id="rId14"/>
    <p:sldId id="292" r:id="rId15"/>
    <p:sldId id="262" r:id="rId16"/>
    <p:sldId id="264" r:id="rId17"/>
    <p:sldId id="350" r:id="rId18"/>
    <p:sldId id="346" r:id="rId19"/>
    <p:sldId id="265" r:id="rId20"/>
    <p:sldId id="296" r:id="rId21"/>
    <p:sldId id="348" r:id="rId22"/>
    <p:sldId id="349" r:id="rId23"/>
    <p:sldId id="295" r:id="rId24"/>
    <p:sldId id="347" r:id="rId25"/>
    <p:sldId id="266" r:id="rId26"/>
    <p:sldId id="298" r:id="rId27"/>
    <p:sldId id="267" r:id="rId28"/>
    <p:sldId id="300" r:id="rId29"/>
    <p:sldId id="268" r:id="rId30"/>
    <p:sldId id="297" r:id="rId31"/>
    <p:sldId id="301" r:id="rId32"/>
    <p:sldId id="299" r:id="rId33"/>
    <p:sldId id="354" r:id="rId34"/>
    <p:sldId id="355" r:id="rId35"/>
    <p:sldId id="302" r:id="rId36"/>
    <p:sldId id="263" r:id="rId37"/>
    <p:sldId id="351" r:id="rId38"/>
    <p:sldId id="352" r:id="rId39"/>
    <p:sldId id="353" r:id="rId40"/>
    <p:sldId id="34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6CE4E0-CB12-493B-A9E5-DC7829BD38FD}" type="datetimeFigureOut">
              <a:rPr lang="en-US" smtClean="0"/>
              <a:t>5/22/2024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AF4B68-6F60-4FBD-8DDD-442EADC0E17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1E186-6125-47FD-AF3C-1EB9342B5FCB}"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7ED3F-C12A-49E3-BDB2-6D66EDFADD0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7ED3F-C12A-49E3-BDB2-6D66EDFADD0C}" type="slidenum">
              <a:rPr lang="en-US" smtClean="0"/>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0" tIns="91420" rIns="91420" bIns="91420" anchor="t" anchorCtr="0">
            <a:noAutofit/>
          </a:bodyPr>
          <a:lstStyle/>
          <a:p>
            <a:pPr>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7" y="1447826"/>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7"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85BCA8-534F-4579-8F8E-3D7B8AD33891}"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73"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7"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86C9F7-4B70-412C-83F9-D6A5BF9362AC}" type="datetime1">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7"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72A22CB-F31D-4E9E-96C2-AC1EB61E15BF}"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17"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7"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BCC758-CEBD-46C7-89A0-E09D1AE20E25}"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A60C5B-8630-467A-A1EE-E656EEE33276}"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9"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79"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77"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7"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17"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5B8656-D077-4F3E-9CEB-D65D65CE8795}" type="datetime1">
              <a:rPr lang="en-US" smtClean="0"/>
              <a:t>5/22/2024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5"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5"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5" y="4827237"/>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38" y="4827236"/>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7"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17"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34"/>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44BF9C8-7F9B-449E-8F7F-5AE772C4EF45}" type="datetime1">
              <a:rPr lang="en-US" smtClean="0"/>
              <a:t>5/22/2024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20537-B2D6-4D82-A486-200D7C05F511}"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29" y="430239"/>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5D8CAD-CB63-44F7-AE72-0EFEB264AD36}"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8DC977F-E993-4074-A460-955CB92B7357}"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1106367" y="1602667"/>
            <a:ext cx="6787600" cy="3660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10157333" y="6182000"/>
            <a:ext cx="1983200" cy="420800"/>
          </a:xfrm>
          <a:prstGeom prst="rect">
            <a:avLst/>
          </a:prstGeom>
        </p:spPr>
        <p:txBody>
          <a:bodyPr wrap="square" lIns="91425" tIns="91425" rIns="91425" bIns="91425" anchor="ctr" anchorCtr="0">
            <a:noAutofit/>
          </a:bodyPr>
          <a:lstStyle/>
          <a:p>
            <a:fld id="{00000000-1234-1234-1234-123412341234}" type="slidenum">
              <a:rPr lang="en-GB">
                <a:solidFill>
                  <a:prstClr val="black">
                    <a:tint val="75000"/>
                  </a:prstClr>
                </a:solidFill>
              </a:rPr>
              <a:t>‹#›</a:t>
            </a:fld>
            <a:endParaRPr lang="en-GB">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73" y="2861736"/>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12969-5A2B-493B-830F-743401C7D005}" type="datetime1">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6"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29CAD8-BA93-4F00-86C1-3A7C12BE3BDF}" type="datetime1">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1106367" y="1602667"/>
            <a:ext cx="6787600" cy="3660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10157333" y="6182000"/>
            <a:ext cx="1983200" cy="420800"/>
          </a:xfrm>
          <a:prstGeom prst="rect">
            <a:avLst/>
          </a:prstGeom>
        </p:spPr>
        <p:txBody>
          <a:bodyPr wrap="square" lIns="91425" tIns="91425" rIns="91425" bIns="91425" anchor="ctr" anchorCtr="0">
            <a:noAutofit/>
          </a:bodyPr>
          <a:lstStyle/>
          <a:p>
            <a:fld id="{00000000-1234-1234-1234-123412341234}" type="slidenum">
              <a:rPr lang="en-GB">
                <a:solidFill>
                  <a:prstClr val="black">
                    <a:tint val="75000"/>
                  </a:prstClr>
                </a:solidFill>
              </a:rPr>
              <a:t>‹#›</a:t>
            </a:fld>
            <a:endParaRPr lang="en-GB">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40FE87-7851-40FC-9F59-17D3CE9AE41B}" type="datetime1">
              <a:rPr lang="en-US" smtClean="0"/>
              <a:t>5/22/2024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1106367" y="1602667"/>
            <a:ext cx="6787600" cy="3660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10157333" y="6182000"/>
            <a:ext cx="1983200" cy="420800"/>
          </a:xfrm>
          <a:prstGeom prst="rect">
            <a:avLst/>
          </a:prstGeom>
        </p:spPr>
        <p:txBody>
          <a:bodyPr wrap="square" lIns="91425" tIns="91425" rIns="91425" bIns="91425" anchor="ctr" anchorCtr="0">
            <a:noAutofit/>
          </a:bodyPr>
          <a:lstStyle/>
          <a:p>
            <a:fld id="{00000000-1234-1234-1234-123412341234}" type="slidenum">
              <a:rPr lang="en-GB">
                <a:solidFill>
                  <a:prstClr val="black">
                    <a:tint val="75000"/>
                  </a:prstClr>
                </a:solidFill>
              </a:rPr>
              <a:t>‹#›</a:t>
            </a:fld>
            <a:endParaRPr lang="en-GB">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F173672-5DC2-47A9-A096-3D921E8AB66A}" type="datetime1">
              <a:rPr lang="en-US" smtClean="0"/>
              <a:t>5/22/2024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1106367" y="1602667"/>
            <a:ext cx="6787600" cy="3660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10157333" y="6182000"/>
            <a:ext cx="1983200" cy="420800"/>
          </a:xfrm>
          <a:prstGeom prst="rect">
            <a:avLst/>
          </a:prstGeom>
        </p:spPr>
        <p:txBody>
          <a:bodyPr wrap="square" lIns="91425" tIns="91425" rIns="91425" bIns="91425" anchor="ctr" anchorCtr="0">
            <a:noAutofit/>
          </a:bodyPr>
          <a:lstStyle/>
          <a:p>
            <a:fld id="{00000000-1234-1234-1234-123412341234}" type="slidenum">
              <a:rPr lang="en-GB">
                <a:solidFill>
                  <a:prstClr val="black">
                    <a:tint val="75000"/>
                  </a:prstClr>
                </a:solidFill>
              </a:rPr>
              <a:t>‹#›</a:t>
            </a:fld>
            <a:endParaRPr lang="en-GB">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1E80DF8-5147-4358-8323-F8B399114723}" type="datetime1">
              <a:rPr lang="en-US" smtClean="0"/>
              <a:t>5/22/2024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1106367" y="1602667"/>
            <a:ext cx="6787600" cy="3660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10157333" y="6182000"/>
            <a:ext cx="1983200" cy="420800"/>
          </a:xfrm>
          <a:prstGeom prst="rect">
            <a:avLst/>
          </a:prstGeom>
        </p:spPr>
        <p:txBody>
          <a:bodyPr wrap="square" lIns="91425" tIns="91425" rIns="91425" bIns="91425" anchor="ctr" anchorCtr="0">
            <a:noAutofit/>
          </a:bodyPr>
          <a:lstStyle/>
          <a:p>
            <a:fld id="{00000000-1234-1234-1234-123412341234}" type="slidenum">
              <a:rPr lang="en-GB">
                <a:solidFill>
                  <a:prstClr val="black">
                    <a:tint val="75000"/>
                  </a:prstClr>
                </a:solidFill>
              </a:r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70" y="3129306"/>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338CD03-A28E-432A-BD2C-BDEBF9BF84D9}" type="datetime1">
              <a:rPr lang="en-US" smtClean="0"/>
              <a:t>5/22/2024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9"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7"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B1C30F-9E8D-40D1-8438-3418B0DF446B}" type="datetime1">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a:fillRect/>
          </a:stretch>
        </p:blipFill>
        <p:spPr>
          <a:xfrm>
            <a:off x="3" y="2669711"/>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a:fillRect/>
          </a:stretch>
        </p:blipFill>
        <p:spPr>
          <a:xfrm>
            <a:off x="3" y="2892353"/>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a:fillRect/>
          </a:stretch>
        </p:blipFill>
        <p:spPr>
          <a:xfrm>
            <a:off x="7999413" y="26"/>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a:fillRect/>
          </a:stretch>
        </p:blipFill>
        <p:spPr>
          <a:xfrm>
            <a:off x="8605894"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5"/>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57"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D133829-65AB-41F5-A62F-A8F71F681E9C}" type="datetime1">
              <a:rPr lang="en-US" smtClean="0"/>
              <a:t>5/22/2024</a:t>
            </a:fld>
            <a:endParaRPr lang="en-US" dirty="0"/>
          </a:p>
        </p:txBody>
      </p:sp>
      <p:sp>
        <p:nvSpPr>
          <p:cNvPr id="5" name="Footer Placeholder 4"/>
          <p:cNvSpPr>
            <a:spLocks noGrp="1"/>
          </p:cNvSpPr>
          <p:nvPr>
            <p:ph type="ftr" sz="quarter" idx="3"/>
          </p:nvPr>
        </p:nvSpPr>
        <p:spPr>
          <a:xfrm rot="5400000">
            <a:off x="8951591" y="3225323"/>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58" y="295755"/>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71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01D724-541D-4A12-8C00-2579B1CCCF30}" type="datetimeFigureOut">
              <a:rPr lang="en-US" smtClean="0">
                <a:solidFill>
                  <a:prstClr val="black">
                    <a:tint val="75000"/>
                  </a:prstClr>
                </a:solidFill>
              </a:rPr>
              <a:t>5/22/2024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C212807-4090-479E-BD0D-39379C0B71C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vtv.vn/benh-sot-ret.html"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855" y="759867"/>
            <a:ext cx="10818253" cy="2123658"/>
          </a:xfrm>
          <a:prstGeom prst="rect">
            <a:avLst/>
          </a:prstGeom>
          <a:noFill/>
        </p:spPr>
        <p:txBody>
          <a:bodyPr wrap="square" rtlCol="0">
            <a:spAutoFit/>
          </a:bodyPr>
          <a:lstStyle/>
          <a:p>
            <a:pPr algn="ctr"/>
            <a:r>
              <a:rPr lang="en-US" sz="6600" b="1">
                <a:solidFill>
                  <a:srgbClr val="FFFF00"/>
                </a:solidFill>
                <a:latin typeface="Times New Roman" panose="02020603050405020304" pitchFamily="18" charset="0"/>
                <a:cs typeface="Times New Roman" panose="02020603050405020304" pitchFamily="18" charset="0"/>
              </a:rPr>
              <a:t>TIẾT 66, 67 </a:t>
            </a:r>
            <a:r>
              <a:rPr lang="en-US" sz="6600" b="1" dirty="0">
                <a:solidFill>
                  <a:srgbClr val="FFFF00"/>
                </a:solidFill>
                <a:latin typeface="Times New Roman" panose="02020603050405020304" pitchFamily="18" charset="0"/>
                <a:cs typeface="Times New Roman" panose="02020603050405020304" pitchFamily="18" charset="0"/>
              </a:rPr>
              <a:t>- BÀI 30: NGUYÊN SINH VẬT </a:t>
            </a:r>
          </a:p>
        </p:txBody>
      </p:sp>
      <p:sp>
        <p:nvSpPr>
          <p:cNvPr id="3" name="Slide Number Placeholder 2"/>
          <p:cNvSpPr>
            <a:spLocks noGrp="1"/>
          </p:cNvSpPr>
          <p:nvPr>
            <p:ph type="sldNum" sz="quarter" idx="12"/>
          </p:nvPr>
        </p:nvSpPr>
        <p:spPr/>
        <p:txBody>
          <a:bodyPr/>
          <a:lstStyle/>
          <a:p>
            <a:fld id="{D57F1E4F-1CFF-5643-939E-02111984F565}" type="slidenum">
              <a:rPr lang="en-US" smtClean="0"/>
              <a:t>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262" y="373487"/>
            <a:ext cx="11423561"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5393" y="1433636"/>
            <a:ext cx="4034105" cy="3383593"/>
          </a:xfrm>
          <a:prstGeom prst="rect">
            <a:avLst/>
          </a:prstGeom>
        </p:spPr>
      </p:pic>
      <p:pic>
        <p:nvPicPr>
          <p:cNvPr id="4" name="Picture 3"/>
          <p:cNvPicPr>
            <a:picLocks noChangeAspect="1"/>
          </p:cNvPicPr>
          <p:nvPr/>
        </p:nvPicPr>
        <p:blipFill>
          <a:blip r:embed="rId3"/>
          <a:stretch>
            <a:fillRect/>
          </a:stretch>
        </p:blipFill>
        <p:spPr>
          <a:xfrm>
            <a:off x="5808379" y="1433636"/>
            <a:ext cx="5085545" cy="3381887"/>
          </a:xfrm>
          <a:prstGeom prst="rect">
            <a:avLst/>
          </a:prstGeom>
        </p:spPr>
      </p:pic>
      <p:sp>
        <p:nvSpPr>
          <p:cNvPr id="6" name="TextBox 5"/>
          <p:cNvSpPr txBox="1"/>
          <p:nvPr/>
        </p:nvSpPr>
        <p:spPr>
          <a:xfrm>
            <a:off x="5968551" y="4817203"/>
            <a:ext cx="476518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rét</a:t>
            </a:r>
            <a:endParaRPr lang="en-US" sz="28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5547" y="788856"/>
            <a:ext cx="5163624" cy="4130899"/>
          </a:xfrm>
          <a:prstGeom prst="rect">
            <a:avLst/>
          </a:prstGeom>
        </p:spPr>
      </p:pic>
      <p:pic>
        <p:nvPicPr>
          <p:cNvPr id="3" name="Picture 2"/>
          <p:cNvPicPr>
            <a:picLocks noChangeAspect="1"/>
          </p:cNvPicPr>
          <p:nvPr/>
        </p:nvPicPr>
        <p:blipFill>
          <a:blip r:embed="rId3"/>
          <a:stretch>
            <a:fillRect/>
          </a:stretch>
        </p:blipFill>
        <p:spPr>
          <a:xfrm>
            <a:off x="6187713" y="788855"/>
            <a:ext cx="5428983" cy="4130899"/>
          </a:xfrm>
          <a:prstGeom prst="rect">
            <a:avLst/>
          </a:prstGeom>
        </p:spPr>
      </p:pic>
      <p:sp>
        <p:nvSpPr>
          <p:cNvPr id="4" name="TextBox 3"/>
          <p:cNvSpPr txBox="1"/>
          <p:nvPr/>
        </p:nvSpPr>
        <p:spPr>
          <a:xfrm>
            <a:off x="901525" y="5318974"/>
            <a:ext cx="379926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lỗ</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16711" y="5241727"/>
            <a:ext cx="4610636"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roi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endParaRPr lang="en-US" sz="2400" b="1"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079" y="1081846"/>
            <a:ext cx="11136588" cy="6186309"/>
          </a:xfrm>
          <a:prstGeom prst="rect">
            <a:avLst/>
          </a:prstGeom>
          <a:noFill/>
        </p:spPr>
        <p:txBody>
          <a:bodyPr wrap="square" rtlCol="0">
            <a:spAutoFit/>
          </a:bodyPr>
          <a:lstStyle/>
          <a:p>
            <a:pPr marL="457200" indent="-457200">
              <a:buFontTx/>
              <a:buChar char="-"/>
            </a:pPr>
            <a:r>
              <a:rPr lang="en-US" sz="3600" dirty="0" err="1">
                <a:solidFill>
                  <a:srgbClr val="FFFF00"/>
                </a:solidFill>
                <a:latin typeface="Times New Roman" panose="02020603050405020304" pitchFamily="18" charset="0"/>
                <a:cs typeface="Times New Roman" panose="02020603050405020304" pitchFamily="18" charset="0"/>
              </a:rPr>
              <a:t>Nguyên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sinh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vật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là</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những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cơ</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thể</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đơn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bào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nhân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thực</a:t>
            </a:r>
            <a:r>
              <a:rPr lang="en-US" sz="3600" dirty="0">
                <a:solidFill>
                  <a:srgbClr val="FFFF00"/>
                </a:solidFill>
                <a:latin typeface="Times New Roman" panose="02020603050405020304" pitchFamily="18" charset="0"/>
                <a:cs typeface="Times New Roman" panose="02020603050405020304" pitchFamily="18" charset="0"/>
              </a:rPr>
              <a:t>, có </a:t>
            </a:r>
            <a:r>
              <a:rPr lang="en-US" sz="3600" dirty="0" err="1">
                <a:solidFill>
                  <a:srgbClr val="FFFF00"/>
                </a:solidFill>
                <a:latin typeface="Times New Roman" panose="02020603050405020304" pitchFamily="18" charset="0"/>
                <a:cs typeface="Times New Roman" panose="02020603050405020304" pitchFamily="18" charset="0"/>
              </a:rPr>
              <a:t>kích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thước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hiển</a:t>
            </a:r>
            <a:r>
              <a:rPr lang="en-US" sz="3600" dirty="0">
                <a:solidFill>
                  <a:srgbClr val="FFFF00"/>
                </a:solidFill>
                <a:latin typeface="Times New Roman" panose="02020603050405020304" pitchFamily="18" charset="0"/>
                <a:cs typeface="Times New Roman" panose="02020603050405020304" pitchFamily="18" charset="0"/>
              </a:rPr>
              <a:t> vi. </a:t>
            </a:r>
            <a:r>
              <a:rPr lang="en-US" sz="3600" dirty="0" err="1">
                <a:solidFill>
                  <a:srgbClr val="FFFF00"/>
                </a:solidFill>
                <a:latin typeface="Times New Roman" panose="02020603050405020304" pitchFamily="18" charset="0"/>
                <a:cs typeface="Times New Roman" panose="02020603050405020304" pitchFamily="18" charset="0"/>
              </a:rPr>
              <a:t>Một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sô</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nguyên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sinh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vật</a:t>
            </a:r>
            <a:r>
              <a:rPr lang="en-US" sz="3600" dirty="0">
                <a:solidFill>
                  <a:srgbClr val="FFFF00"/>
                </a:solidFill>
                <a:latin typeface="Times New Roman" panose="02020603050405020304" pitchFamily="18" charset="0"/>
                <a:cs typeface="Times New Roman" panose="02020603050405020304" pitchFamily="18" charset="0"/>
              </a:rPr>
              <a:t> có </a:t>
            </a:r>
            <a:r>
              <a:rPr lang="en-US" sz="3600" dirty="0" err="1">
                <a:solidFill>
                  <a:srgbClr val="FFFF00"/>
                </a:solidFill>
                <a:latin typeface="Times New Roman" panose="02020603050405020304" pitchFamily="18" charset="0"/>
                <a:cs typeface="Times New Roman" panose="02020603050405020304" pitchFamily="18" charset="0"/>
              </a:rPr>
              <a:t>cấu</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tạo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đa</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bào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nhân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thực</a:t>
            </a:r>
            <a:r>
              <a:rPr lang="en-US" sz="3600" dirty="0">
                <a:solidFill>
                  <a:srgbClr val="FFFF00"/>
                </a:solidFill>
                <a:latin typeface="Times New Roman" panose="02020603050405020304" pitchFamily="18" charset="0"/>
                <a:cs typeface="Times New Roman" panose="02020603050405020304" pitchFamily="18" charset="0"/>
              </a:rPr>
              <a:t>, có </a:t>
            </a:r>
            <a:r>
              <a:rPr lang="en-US" sz="3600" dirty="0" err="1">
                <a:solidFill>
                  <a:srgbClr val="FFFF00"/>
                </a:solidFill>
                <a:latin typeface="Times New Roman" panose="02020603050405020304" pitchFamily="18" charset="0"/>
                <a:cs typeface="Times New Roman" panose="02020603050405020304" pitchFamily="18" charset="0"/>
              </a:rPr>
              <a:t>thê</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quan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sát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bằng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mắt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thường</a:t>
            </a:r>
            <a:r>
              <a:rPr lang="en-US" sz="3600" dirty="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3600" dirty="0" err="1">
                <a:solidFill>
                  <a:srgbClr val="FFFF00"/>
                </a:solidFill>
                <a:latin typeface="Times New Roman" panose="02020603050405020304" pitchFamily="18" charset="0"/>
                <a:cs typeface="Times New Roman" panose="02020603050405020304" pitchFamily="18" charset="0"/>
              </a:rPr>
              <a:t>Một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sô</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nguyên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sinh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vật</a:t>
            </a:r>
            <a:r>
              <a:rPr lang="en-US" sz="3600" dirty="0">
                <a:solidFill>
                  <a:srgbClr val="FFFF00"/>
                </a:solidFill>
                <a:latin typeface="Times New Roman" panose="02020603050405020304" pitchFamily="18" charset="0"/>
                <a:cs typeface="Times New Roman" panose="02020603050405020304" pitchFamily="18" charset="0"/>
              </a:rPr>
              <a:t>:</a:t>
            </a: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Trùng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roi</a:t>
            </a:r>
            <a:endParaRPr lang="en-US" sz="3600" dirty="0">
              <a:solidFill>
                <a:srgbClr val="FFFF00"/>
              </a:solidFill>
              <a:latin typeface="Times New Roman" panose="02020603050405020304" pitchFamily="18" charset="0"/>
              <a:cs typeface="Times New Roman" panose="02020603050405020304" pitchFamily="18" charset="0"/>
            </a:endParaRP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Trùng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giày</a:t>
            </a:r>
            <a:endParaRPr lang="en-US" sz="3600" dirty="0">
              <a:solidFill>
                <a:srgbClr val="FFFF00"/>
              </a:solidFill>
              <a:latin typeface="Times New Roman" panose="02020603050405020304" pitchFamily="18" charset="0"/>
              <a:cs typeface="Times New Roman" panose="02020603050405020304" pitchFamily="18" charset="0"/>
            </a:endParaRP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Trùng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biến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hình</a:t>
            </a:r>
            <a:endParaRPr lang="en-US" sz="3600" dirty="0">
              <a:solidFill>
                <a:srgbClr val="FFFF00"/>
              </a:solidFill>
              <a:latin typeface="Times New Roman" panose="02020603050405020304" pitchFamily="18" charset="0"/>
              <a:cs typeface="Times New Roman" panose="02020603050405020304" pitchFamily="18" charset="0"/>
            </a:endParaRP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Trùng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sốt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rét</a:t>
            </a:r>
            <a:endParaRPr lang="en-US" sz="3600" dirty="0">
              <a:solidFill>
                <a:srgbClr val="FFFF00"/>
              </a:solidFill>
              <a:latin typeface="Times New Roman" panose="02020603050405020304" pitchFamily="18" charset="0"/>
              <a:cs typeface="Times New Roman" panose="02020603050405020304" pitchFamily="18" charset="0"/>
            </a:endParaRP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Tảo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lục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đơn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bào</a:t>
            </a:r>
            <a:endParaRPr lang="en-US" sz="3600" dirty="0">
              <a:solidFill>
                <a:srgbClr val="FFFF00"/>
              </a:solidFill>
              <a:latin typeface="Times New Roman" panose="02020603050405020304" pitchFamily="18" charset="0"/>
              <a:cs typeface="Times New Roman" panose="02020603050405020304" pitchFamily="18" charset="0"/>
            </a:endParaRPr>
          </a:p>
          <a:p>
            <a:pPr lvl="0"/>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Tảo</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silic</a:t>
            </a:r>
            <a:endParaRPr lang="en-US" sz="3600" dirty="0">
              <a:solidFill>
                <a:prstClr val="white"/>
              </a:solidFill>
              <a:latin typeface="Times New Roman" panose="02020603050405020304" pitchFamily="18" charset="0"/>
              <a:cs typeface="Times New Roman" panose="02020603050405020304" pitchFamily="18" charset="0"/>
            </a:endParaRPr>
          </a:p>
          <a:p>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white">
                    <a:tint val="75000"/>
                  </a:prstClr>
                </a:solidFill>
              </a:rPr>
              <a:t>12</a:t>
            </a:fld>
            <a:endParaRPr lang="en-US" dirty="0">
              <a:solidFill>
                <a:prstClr val="white">
                  <a:tint val="75000"/>
                </a:prstClr>
              </a:solidFill>
            </a:endParaRPr>
          </a:p>
        </p:txBody>
      </p:sp>
      <p:sp>
        <p:nvSpPr>
          <p:cNvPr id="5" name="TextBox 4"/>
          <p:cNvSpPr txBox="1"/>
          <p:nvPr/>
        </p:nvSpPr>
        <p:spPr>
          <a:xfrm>
            <a:off x="100724" y="5760"/>
            <a:ext cx="11513712" cy="923330"/>
          </a:xfrm>
          <a:prstGeom prst="rect">
            <a:avLst/>
          </a:prstGeom>
          <a:noFill/>
        </p:spPr>
        <p:txBody>
          <a:bodyPr wrap="square" rtlCol="0">
            <a:spAutoFit/>
          </a:bodyPr>
          <a:lstStyle/>
          <a:p>
            <a:r>
              <a:rPr lang="en-US" sz="5400" dirty="0">
                <a:solidFill>
                  <a:srgbClr val="FFFF00"/>
                </a:solidFill>
                <a:latin typeface="Times New Roman" panose="02020603050405020304" pitchFamily="18" charset="0"/>
                <a:cs typeface="Times New Roman" panose="02020603050405020304" pitchFamily="18" charset="0"/>
              </a:rPr>
              <a:t>I. </a:t>
            </a:r>
            <a:r>
              <a:rPr lang="en-US" sz="5400" dirty="0" err="1">
                <a:solidFill>
                  <a:srgbClr val="FFFF00"/>
                </a:solidFill>
                <a:latin typeface="Times New Roman" panose="02020603050405020304" pitchFamily="18" charset="0"/>
                <a:cs typeface="Times New Roman" panose="02020603050405020304" pitchFamily="18" charset="0"/>
              </a:rPr>
              <a:t>Đa</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dạng</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nguyên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sinh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vật</a:t>
            </a:r>
            <a:endParaRPr lang="en-US" sz="54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31" y="911736"/>
            <a:ext cx="744114" cy="830997"/>
          </a:xfrm>
          <a:prstGeom prst="rect">
            <a:avLst/>
          </a:prstGeom>
        </p:spPr>
        <p:txBody>
          <a:bodyPr wrap="none">
            <a:spAutoFit/>
          </a:bodyPr>
          <a:lstStyle/>
          <a:p>
            <a:pPr lvl="0"/>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13</a:t>
            </a:fld>
            <a:endParaRPr lang="en-US" dirty="0"/>
          </a:p>
        </p:txBody>
      </p:sp>
      <p:sp>
        <p:nvSpPr>
          <p:cNvPr id="5" name="Title 4"/>
          <p:cNvSpPr txBox="1">
            <a:spLocks noGrp="1"/>
          </p:cNvSpPr>
          <p:nvPr>
            <p:ph type="title"/>
          </p:nvPr>
        </p:nvSpPr>
        <p:spPr>
          <a:xfrm>
            <a:off x="646113" y="316238"/>
            <a:ext cx="9404723" cy="1569660"/>
          </a:xfrm>
          <a:prstGeom prst="rect">
            <a:avLst/>
          </a:prstGeom>
          <a:noFill/>
        </p:spPr>
        <p:txBody>
          <a:bodyPr wrap="square" rtlCol="0">
            <a:spAutoFit/>
          </a:bodyPr>
          <a:lstStyle/>
          <a:p>
            <a:pPr lvl="0">
              <a:spcBef>
                <a:spcPts val="0"/>
              </a:spcBef>
            </a:pPr>
            <a:r>
              <a:rPr lang="en-US" sz="4800" b="1" dirty="0">
                <a:solidFill>
                  <a:srgbClr val="FFFF00"/>
                </a:solidFill>
                <a:latin typeface="Times New Roman" panose="02020603050405020304" pitchFamily="18" charset="0"/>
                <a:cs typeface="Times New Roman" panose="02020603050405020304" pitchFamily="18" charset="0"/>
              </a:rPr>
              <a:t>II. </a:t>
            </a:r>
            <a:r>
              <a:rPr lang="en-US" sz="4800" b="1" dirty="0" err="1">
                <a:solidFill>
                  <a:srgbClr val="FFFF00"/>
                </a:solidFill>
                <a:latin typeface="Times New Roman" panose="02020603050405020304" pitchFamily="18" charset="0"/>
                <a:cs typeface="Times New Roman" panose="02020603050405020304" pitchFamily="18" charset="0"/>
              </a:rPr>
              <a:t>Vai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trò</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của</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sinh</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vật</a:t>
            </a:r>
            <a:br>
              <a:rPr lang="en-US" sz="4800" b="1" dirty="0">
                <a:solidFill>
                  <a:srgbClr val="FFFF00"/>
                </a:solidFill>
                <a:latin typeface="Times New Roman" panose="02020603050405020304" pitchFamily="18" charset="0"/>
                <a:cs typeface="Times New Roman" panose="02020603050405020304" pitchFamily="18" charset="0"/>
              </a:rPr>
            </a:br>
            <a:r>
              <a:rPr lang="en-US" sz="4800" dirty="0">
                <a:solidFill>
                  <a:srgbClr val="FFFF00"/>
                </a:solidFill>
                <a:latin typeface="Times New Roman" panose="02020603050405020304" pitchFamily="18" charset="0"/>
                <a:ea typeface="+mn-ea"/>
                <a:cs typeface="Times New Roman" panose="02020603050405020304" pitchFamily="18" charset="0"/>
              </a:rPr>
              <a:t>1. </a:t>
            </a:r>
            <a:r>
              <a:rPr lang="en-US" sz="4800" dirty="0" err="1">
                <a:solidFill>
                  <a:srgbClr val="FFFF00"/>
                </a:solidFill>
                <a:latin typeface="Times New Roman" panose="02020603050405020304" pitchFamily="18" charset="0"/>
                <a:ea typeface="+mn-ea"/>
                <a:cs typeface="Times New Roman" panose="02020603050405020304" pitchFamily="18" charset="0"/>
              </a:rPr>
              <a:t>Vai</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tro</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trong</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tư</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nhiên</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6" name="Flowchart: Sequential Access Storage 5"/>
          <p:cNvSpPr/>
          <p:nvPr/>
        </p:nvSpPr>
        <p:spPr>
          <a:xfrm>
            <a:off x="996305" y="2347424"/>
            <a:ext cx="9567079" cy="3985146"/>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83660" y="2866036"/>
            <a:ext cx="7178721" cy="3046988"/>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Dựa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phần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thông</a:t>
            </a:r>
            <a:r>
              <a:rPr lang="en-US" sz="4800" dirty="0">
                <a:solidFill>
                  <a:schemeClr val="bg1"/>
                </a:solidFill>
                <a:latin typeface="Times New Roman" panose="02020603050405020304" pitchFamily="18" charset="0"/>
                <a:cs typeface="Times New Roman" panose="02020603050405020304" pitchFamily="18" charset="0"/>
              </a:rPr>
              <a:t> tin </a:t>
            </a:r>
            <a:r>
              <a:rPr lang="en-US" sz="4800" dirty="0" err="1">
                <a:solidFill>
                  <a:schemeClr val="bg1"/>
                </a:solidFill>
                <a:latin typeface="Times New Roman" panose="02020603050405020304" pitchFamily="18" charset="0"/>
                <a:cs typeface="Times New Roman" panose="02020603050405020304" pitchFamily="18" charset="0"/>
              </a:rPr>
              <a:t>trong</a:t>
            </a:r>
            <a:r>
              <a:rPr lang="en-US" sz="4800" dirty="0">
                <a:solidFill>
                  <a:schemeClr val="bg1"/>
                </a:solidFill>
                <a:latin typeface="Times New Roman" panose="02020603050405020304" pitchFamily="18" charset="0"/>
                <a:cs typeface="Times New Roman" panose="02020603050405020304" pitchFamily="18" charset="0"/>
              </a:rPr>
              <a:t> SGK </a:t>
            </a:r>
            <a:r>
              <a:rPr lang="en-US" sz="4800" dirty="0" err="1">
                <a:solidFill>
                  <a:schemeClr val="bg1"/>
                </a:solidFill>
                <a:latin typeface="Times New Roman" panose="02020603050405020304" pitchFamily="18" charset="0"/>
                <a:cs typeface="Times New Roman" panose="02020603050405020304" pitchFamily="18" charset="0"/>
              </a:rPr>
              <a:t>em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hãy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nêu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một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sô</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của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nguyên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sinh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vật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trong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tư</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nhiên</a:t>
            </a:r>
            <a:r>
              <a:rPr lang="en-US" sz="4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85" y="321972"/>
            <a:ext cx="11140225" cy="523220"/>
          </a:xfrm>
          <a:prstGeom prst="rect">
            <a:avLst/>
          </a:prstGeom>
          <a:noFill/>
        </p:spPr>
        <p:txBody>
          <a:bodyPr wrap="squar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II. </a:t>
            </a:r>
            <a:r>
              <a:rPr lang="en-US" sz="2800" b="1" dirty="0" err="1">
                <a:solidFill>
                  <a:srgbClr val="FFFF00"/>
                </a:solidFill>
                <a:latin typeface="Times New Roman" panose="02020603050405020304" pitchFamily="18" charset="0"/>
                <a:cs typeface="Times New Roman" panose="02020603050405020304" pitchFamily="18" charset="0"/>
              </a:rPr>
              <a:t>Vai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của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nguyên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4717" y="969948"/>
            <a:ext cx="6503831"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1. </a:t>
            </a:r>
            <a:r>
              <a:rPr lang="en-US" sz="2800" dirty="0" err="1">
                <a:solidFill>
                  <a:srgbClr val="FFFF00"/>
                </a:solidFill>
                <a:latin typeface="Times New Roman" panose="02020603050405020304" pitchFamily="18" charset="0"/>
                <a:cs typeface="Times New Roman" panose="02020603050405020304" pitchFamily="18" charset="0"/>
              </a:rPr>
              <a:t>Vai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tư</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nhiên</a:t>
            </a: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77949" y="1464043"/>
            <a:ext cx="7766163" cy="5108053"/>
          </a:xfrm>
          <a:prstGeom prst="rect">
            <a:avLst/>
          </a:prstGeom>
        </p:spPr>
      </p:pic>
      <p:sp>
        <p:nvSpPr>
          <p:cNvPr id="5" name="TextBox 4"/>
          <p:cNvSpPr txBox="1"/>
          <p:nvPr/>
        </p:nvSpPr>
        <p:spPr>
          <a:xfrm>
            <a:off x="405252" y="2852384"/>
            <a:ext cx="2512149"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299" y="574740"/>
            <a:ext cx="11153104" cy="6001643"/>
          </a:xfrm>
          <a:prstGeom prst="rect">
            <a:avLst/>
          </a:prstGeom>
          <a:noFill/>
        </p:spPr>
        <p:txBody>
          <a:bodyPr wrap="square" rtlCol="0">
            <a:spAutoFit/>
          </a:bodyPr>
          <a:lstStyle/>
          <a:p>
            <a:r>
              <a:rPr lang="en-US" sz="4800" b="1" dirty="0">
                <a:solidFill>
                  <a:srgbClr val="FFFF00"/>
                </a:solidFill>
                <a:latin typeface="Times New Roman" panose="02020603050405020304" pitchFamily="18" charset="0"/>
                <a:ea typeface="+mj-ea"/>
                <a:cs typeface="Times New Roman" panose="02020603050405020304" pitchFamily="18" charset="0"/>
              </a:rPr>
              <a:t>II. </a:t>
            </a:r>
            <a:r>
              <a:rPr lang="en-US" sz="4800" b="1" dirty="0" err="1">
                <a:solidFill>
                  <a:srgbClr val="FFFF00"/>
                </a:solidFill>
                <a:latin typeface="Times New Roman" panose="02020603050405020304" pitchFamily="18" charset="0"/>
                <a:ea typeface="+mj-ea"/>
                <a:cs typeface="Times New Roman" panose="02020603050405020304" pitchFamily="18" charset="0"/>
              </a:rPr>
              <a:t>Vai</a:t>
            </a:r>
            <a:r>
              <a:rPr lang="en-US" sz="4800" b="1" dirty="0">
                <a:solidFill>
                  <a:srgbClr val="FFFF00"/>
                </a:solidFill>
                <a:latin typeface="Times New Roman" panose="02020603050405020304" pitchFamily="18" charset="0"/>
                <a:ea typeface="+mj-ea"/>
                <a:cs typeface="Times New Roman" panose="02020603050405020304" pitchFamily="18" charset="0"/>
              </a:rPr>
              <a:t> </a:t>
            </a:r>
            <a:r>
              <a:rPr lang="en-US" sz="4800" b="1" dirty="0" err="1">
                <a:solidFill>
                  <a:srgbClr val="FFFF00"/>
                </a:solidFill>
                <a:latin typeface="Times New Roman" panose="02020603050405020304" pitchFamily="18" charset="0"/>
                <a:ea typeface="+mj-ea"/>
                <a:cs typeface="Times New Roman" panose="02020603050405020304" pitchFamily="18" charset="0"/>
              </a:rPr>
              <a:t>trò</a:t>
            </a:r>
            <a:r>
              <a:rPr lang="en-US" sz="4800" b="1" dirty="0">
                <a:solidFill>
                  <a:srgbClr val="FFFF00"/>
                </a:solidFill>
                <a:latin typeface="Times New Roman" panose="02020603050405020304" pitchFamily="18" charset="0"/>
                <a:ea typeface="+mj-ea"/>
                <a:cs typeface="Times New Roman" panose="02020603050405020304" pitchFamily="18" charset="0"/>
              </a:rPr>
              <a:t> </a:t>
            </a:r>
            <a:r>
              <a:rPr lang="en-US" sz="4800" b="1" dirty="0" err="1">
                <a:solidFill>
                  <a:srgbClr val="FFFF00"/>
                </a:solidFill>
                <a:latin typeface="Times New Roman" panose="02020603050405020304" pitchFamily="18" charset="0"/>
                <a:ea typeface="+mj-ea"/>
                <a:cs typeface="Times New Roman" panose="02020603050405020304" pitchFamily="18" charset="0"/>
              </a:rPr>
              <a:t>của</a:t>
            </a:r>
            <a:r>
              <a:rPr lang="en-US" sz="4800" b="1" dirty="0">
                <a:solidFill>
                  <a:srgbClr val="FFFF00"/>
                </a:solidFill>
                <a:latin typeface="Times New Roman" panose="02020603050405020304" pitchFamily="18" charset="0"/>
                <a:ea typeface="+mj-ea"/>
                <a:cs typeface="Times New Roman" panose="02020603050405020304" pitchFamily="18" charset="0"/>
              </a:rPr>
              <a:t> </a:t>
            </a:r>
            <a:r>
              <a:rPr lang="en-US" sz="4800" b="1" dirty="0" err="1">
                <a:solidFill>
                  <a:srgbClr val="FFFF00"/>
                </a:solidFill>
                <a:latin typeface="Times New Roman" panose="02020603050405020304" pitchFamily="18" charset="0"/>
                <a:ea typeface="+mj-ea"/>
                <a:cs typeface="Times New Roman" panose="02020603050405020304" pitchFamily="18" charset="0"/>
              </a:rPr>
              <a:t>nguyên</a:t>
            </a:r>
            <a:r>
              <a:rPr lang="en-US" sz="4800" b="1" dirty="0">
                <a:solidFill>
                  <a:srgbClr val="FFFF00"/>
                </a:solidFill>
                <a:latin typeface="Times New Roman" panose="02020603050405020304" pitchFamily="18" charset="0"/>
                <a:ea typeface="+mj-ea"/>
                <a:cs typeface="Times New Roman" panose="02020603050405020304" pitchFamily="18" charset="0"/>
              </a:rPr>
              <a:t> </a:t>
            </a:r>
            <a:r>
              <a:rPr lang="en-US" sz="4800" b="1" dirty="0" err="1">
                <a:solidFill>
                  <a:srgbClr val="FFFF00"/>
                </a:solidFill>
                <a:latin typeface="Times New Roman" panose="02020603050405020304" pitchFamily="18" charset="0"/>
                <a:ea typeface="+mj-ea"/>
                <a:cs typeface="Times New Roman" panose="02020603050405020304" pitchFamily="18" charset="0"/>
              </a:rPr>
              <a:t>sinh</a:t>
            </a:r>
            <a:r>
              <a:rPr lang="en-US" sz="4800" b="1" dirty="0">
                <a:solidFill>
                  <a:srgbClr val="FFFF00"/>
                </a:solidFill>
                <a:latin typeface="Times New Roman" panose="02020603050405020304" pitchFamily="18" charset="0"/>
                <a:ea typeface="+mj-ea"/>
                <a:cs typeface="Times New Roman" panose="02020603050405020304" pitchFamily="18" charset="0"/>
              </a:rPr>
              <a:t> </a:t>
            </a:r>
            <a:r>
              <a:rPr lang="en-US" sz="4800" b="1" dirty="0" err="1">
                <a:solidFill>
                  <a:srgbClr val="FFFF00"/>
                </a:solidFill>
                <a:latin typeface="Times New Roman" panose="02020603050405020304" pitchFamily="18" charset="0"/>
                <a:ea typeface="+mj-ea"/>
                <a:cs typeface="Times New Roman" panose="02020603050405020304" pitchFamily="18" charset="0"/>
              </a:rPr>
              <a:t>vật</a:t>
            </a:r>
            <a:r>
              <a:rPr lang="en-US" sz="4800" b="1" dirty="0">
                <a:solidFill>
                  <a:srgbClr val="FFFF00"/>
                </a:solidFill>
                <a:latin typeface="Times New Roman" panose="02020603050405020304" pitchFamily="18" charset="0"/>
                <a:ea typeface="+mj-ea"/>
                <a:cs typeface="Times New Roman" panose="02020603050405020304" pitchFamily="18" charset="0"/>
              </a:rPr>
              <a:t>  </a:t>
            </a:r>
            <a:br>
              <a:rPr lang="en-US" sz="4800" b="1" dirty="0">
                <a:solidFill>
                  <a:srgbClr val="FFFF00"/>
                </a:solidFill>
                <a:latin typeface="Times New Roman" panose="02020603050405020304" pitchFamily="18" charset="0"/>
                <a:ea typeface="+mj-ea"/>
                <a:cs typeface="Times New Roman" panose="02020603050405020304" pitchFamily="18" charset="0"/>
              </a:rPr>
            </a:br>
            <a:r>
              <a:rPr lang="en-US" sz="4800" dirty="0">
                <a:solidFill>
                  <a:srgbClr val="FFFF00"/>
                </a:solidFill>
                <a:latin typeface="Times New Roman" panose="02020603050405020304" pitchFamily="18" charset="0"/>
                <a:ea typeface="+mj-ea"/>
                <a:cs typeface="Times New Roman" panose="02020603050405020304" pitchFamily="18" charset="0"/>
              </a:rPr>
              <a:t>1. </a:t>
            </a:r>
            <a:r>
              <a:rPr lang="en-US" sz="4800" dirty="0" err="1">
                <a:solidFill>
                  <a:srgbClr val="FFFF00"/>
                </a:solidFill>
                <a:latin typeface="Times New Roman" panose="02020603050405020304" pitchFamily="18" charset="0"/>
                <a:ea typeface="+mj-ea"/>
                <a:cs typeface="Times New Roman" panose="02020603050405020304" pitchFamily="18" charset="0"/>
              </a:rPr>
              <a:t>Vai</a:t>
            </a:r>
            <a:r>
              <a:rPr lang="en-US" sz="4800" dirty="0">
                <a:solidFill>
                  <a:srgbClr val="FFFF00"/>
                </a:solidFill>
                <a:latin typeface="Times New Roman" panose="02020603050405020304" pitchFamily="18" charset="0"/>
                <a:ea typeface="+mj-ea"/>
                <a:cs typeface="Times New Roman" panose="02020603050405020304" pitchFamily="18" charset="0"/>
              </a:rPr>
              <a:t> </a:t>
            </a:r>
            <a:r>
              <a:rPr lang="en-US" sz="4800" dirty="0" err="1">
                <a:solidFill>
                  <a:srgbClr val="FFFF00"/>
                </a:solidFill>
                <a:latin typeface="Times New Roman" panose="02020603050405020304" pitchFamily="18" charset="0"/>
                <a:ea typeface="+mj-ea"/>
                <a:cs typeface="Times New Roman" panose="02020603050405020304" pitchFamily="18" charset="0"/>
              </a:rPr>
              <a:t>tro</a:t>
            </a:r>
            <a:r>
              <a:rPr lang="en-US" sz="4800" dirty="0">
                <a:solidFill>
                  <a:srgbClr val="FFFF00"/>
                </a:solidFill>
                <a:latin typeface="Times New Roman" panose="02020603050405020304" pitchFamily="18" charset="0"/>
                <a:ea typeface="+mj-ea"/>
                <a:cs typeface="Times New Roman" panose="02020603050405020304" pitchFamily="18" charset="0"/>
              </a:rPr>
              <a:t>̀ </a:t>
            </a:r>
            <a:r>
              <a:rPr lang="en-US" sz="4800" dirty="0" err="1">
                <a:solidFill>
                  <a:srgbClr val="FFFF00"/>
                </a:solidFill>
                <a:latin typeface="Times New Roman" panose="02020603050405020304" pitchFamily="18" charset="0"/>
                <a:ea typeface="+mj-ea"/>
                <a:cs typeface="Times New Roman" panose="02020603050405020304" pitchFamily="18" charset="0"/>
              </a:rPr>
              <a:t>trong</a:t>
            </a:r>
            <a:r>
              <a:rPr lang="en-US" sz="4800" dirty="0">
                <a:solidFill>
                  <a:srgbClr val="FFFF00"/>
                </a:solidFill>
                <a:latin typeface="Times New Roman" panose="02020603050405020304" pitchFamily="18" charset="0"/>
                <a:ea typeface="+mj-ea"/>
                <a:cs typeface="Times New Roman" panose="02020603050405020304" pitchFamily="18" charset="0"/>
              </a:rPr>
              <a:t> </a:t>
            </a:r>
            <a:r>
              <a:rPr lang="en-US" sz="4800" dirty="0" err="1">
                <a:solidFill>
                  <a:srgbClr val="FFFF00"/>
                </a:solidFill>
                <a:latin typeface="Times New Roman" panose="02020603050405020304" pitchFamily="18" charset="0"/>
                <a:ea typeface="+mj-ea"/>
                <a:cs typeface="Times New Roman" panose="02020603050405020304" pitchFamily="18" charset="0"/>
              </a:rPr>
              <a:t>tư</a:t>
            </a:r>
            <a:r>
              <a:rPr lang="en-US" sz="4800" dirty="0">
                <a:solidFill>
                  <a:srgbClr val="FFFF00"/>
                </a:solidFill>
                <a:latin typeface="Times New Roman" panose="02020603050405020304" pitchFamily="18" charset="0"/>
                <a:ea typeface="+mj-ea"/>
                <a:cs typeface="Times New Roman" panose="02020603050405020304" pitchFamily="18" charset="0"/>
              </a:rPr>
              <a:t>̣ </a:t>
            </a:r>
            <a:r>
              <a:rPr lang="en-US" sz="4800" dirty="0" err="1">
                <a:solidFill>
                  <a:srgbClr val="FFFF00"/>
                </a:solidFill>
                <a:latin typeface="Times New Roman" panose="02020603050405020304" pitchFamily="18" charset="0"/>
                <a:ea typeface="+mj-ea"/>
                <a:cs typeface="Times New Roman" panose="02020603050405020304" pitchFamily="18" charset="0"/>
              </a:rPr>
              <a:t>nhiên</a:t>
            </a:r>
            <a:endParaRPr lang="en-US" sz="4800" dirty="0">
              <a:solidFill>
                <a:srgbClr val="FFFF00"/>
              </a:solidFill>
              <a:latin typeface="Times New Roman" panose="02020603050405020304" pitchFamily="18" charset="0"/>
              <a:cs typeface="Times New Roman" panose="02020603050405020304" pitchFamily="18" charset="0"/>
            </a:endParaRPr>
          </a:p>
          <a:p>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Tảo</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quang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hợp</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cung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cấp</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oxygen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các</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động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vật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dưới</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nước</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FontTx/>
              <a:buChar char="-"/>
            </a:pP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ăn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lớn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buFontTx/>
              <a:buChar char="-"/>
            </a:pP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Một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sô</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vật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tạo</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nên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hê</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cần</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thiết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sư</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các</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loài</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động</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vật</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khác</a:t>
            </a:r>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2" name="Slide Number Placeholder 1"/>
          <p:cNvSpPr>
            <a:spLocks noGrp="1"/>
          </p:cNvSpPr>
          <p:nvPr>
            <p:ph type="sldNum" sz="quarter" idx="12"/>
          </p:nvPr>
        </p:nvSpPr>
        <p:spPr/>
        <p:txBody>
          <a:bodyPr/>
          <a:lstStyle/>
          <a:p>
            <a:fld id="{D57F1E4F-1CFF-5643-939E-02111984F565}" type="slidenum">
              <a:rPr lang="en-US" smtClean="0"/>
              <a:t>15</a:t>
            </a:fld>
            <a:endParaRPr lang="en-US" dirty="0"/>
          </a:p>
        </p:txBody>
      </p:sp>
      <p:sp>
        <p:nvSpPr>
          <p:cNvPr id="3" name="Rectangle 2"/>
          <p:cNvSpPr/>
          <p:nvPr/>
        </p:nvSpPr>
        <p:spPr>
          <a:xfrm>
            <a:off x="60023" y="-84594"/>
            <a:ext cx="744114" cy="830997"/>
          </a:xfrm>
          <a:prstGeom prst="rect">
            <a:avLst/>
          </a:prstGeom>
        </p:spPr>
        <p:txBody>
          <a:bodyPr wrap="none">
            <a:spAutoFit/>
          </a:bodyPr>
          <a:lstStyle/>
          <a:p>
            <a:pPr lvl="0"/>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solidFill>
                  <a:prstClr val="white">
                    <a:tint val="75000"/>
                  </a:prstClr>
                </a:solidFill>
              </a:rPr>
              <a:t>16</a:t>
            </a:fld>
            <a:endParaRPr lang="en-US" dirty="0">
              <a:solidFill>
                <a:prstClr val="white">
                  <a:tint val="75000"/>
                </a:prstClr>
              </a:solidFill>
            </a:endParaRPr>
          </a:p>
        </p:txBody>
      </p:sp>
      <p:sp>
        <p:nvSpPr>
          <p:cNvPr id="5" name="Title 4"/>
          <p:cNvSpPr txBox="1">
            <a:spLocks noGrp="1"/>
          </p:cNvSpPr>
          <p:nvPr>
            <p:ph type="title"/>
          </p:nvPr>
        </p:nvSpPr>
        <p:spPr>
          <a:xfrm>
            <a:off x="646113" y="316238"/>
            <a:ext cx="9404723" cy="1569660"/>
          </a:xfrm>
          <a:prstGeom prst="rect">
            <a:avLst/>
          </a:prstGeom>
          <a:noFill/>
        </p:spPr>
        <p:txBody>
          <a:bodyPr wrap="square" rtlCol="0">
            <a:spAutoFit/>
          </a:bodyPr>
          <a:lstStyle/>
          <a:p>
            <a:pPr lvl="0">
              <a:spcBef>
                <a:spcPts val="0"/>
              </a:spcBef>
            </a:pPr>
            <a:r>
              <a:rPr lang="en-US" sz="4800" b="1" dirty="0">
                <a:solidFill>
                  <a:srgbClr val="FFFF00"/>
                </a:solidFill>
                <a:latin typeface="Times New Roman" panose="02020603050405020304" pitchFamily="18" charset="0"/>
                <a:cs typeface="Times New Roman" panose="02020603050405020304" pitchFamily="18" charset="0"/>
              </a:rPr>
              <a:t>II. </a:t>
            </a:r>
            <a:r>
              <a:rPr lang="en-US" sz="4800" b="1" dirty="0" err="1">
                <a:solidFill>
                  <a:srgbClr val="FFFF00"/>
                </a:solidFill>
                <a:latin typeface="Times New Roman" panose="02020603050405020304" pitchFamily="18" charset="0"/>
                <a:cs typeface="Times New Roman" panose="02020603050405020304" pitchFamily="18" charset="0"/>
              </a:rPr>
              <a:t>Vai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trò</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của</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nguyên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sinh</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vật</a:t>
            </a:r>
            <a:br>
              <a:rPr lang="en-US" sz="4800" b="1" dirty="0">
                <a:solidFill>
                  <a:srgbClr val="FFFF00"/>
                </a:solidFill>
                <a:latin typeface="Times New Roman" panose="02020603050405020304" pitchFamily="18" charset="0"/>
                <a:cs typeface="Times New Roman" panose="02020603050405020304" pitchFamily="18" charset="0"/>
              </a:rPr>
            </a:br>
            <a:r>
              <a:rPr lang="en-US" sz="4800" dirty="0">
                <a:solidFill>
                  <a:srgbClr val="FFFF00"/>
                </a:solidFill>
                <a:latin typeface="Times New Roman" panose="02020603050405020304" pitchFamily="18" charset="0"/>
                <a:ea typeface="+mn-ea"/>
                <a:cs typeface="Times New Roman" panose="02020603050405020304" pitchFamily="18" charset="0"/>
              </a:rPr>
              <a:t>2. </a:t>
            </a:r>
            <a:r>
              <a:rPr lang="en-US" sz="4800" dirty="0" err="1">
                <a:solidFill>
                  <a:srgbClr val="FFFF00"/>
                </a:solidFill>
                <a:latin typeface="Times New Roman" panose="02020603050405020304" pitchFamily="18" charset="0"/>
                <a:ea typeface="+mn-ea"/>
                <a:cs typeface="Times New Roman" panose="02020603050405020304" pitchFamily="18" charset="0"/>
              </a:rPr>
              <a:t>Vai</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tro</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đối</a:t>
            </a:r>
            <a:r>
              <a:rPr lang="en-US" sz="4800" dirty="0">
                <a:solidFill>
                  <a:srgbClr val="FFFF00"/>
                </a:solidFill>
                <a:latin typeface="Times New Roman" panose="02020603050405020304" pitchFamily="18" charset="0"/>
                <a:ea typeface="+mn-ea"/>
                <a:cs typeface="Times New Roman" panose="02020603050405020304" pitchFamily="18" charset="0"/>
              </a:rPr>
              <a:t> </a:t>
            </a:r>
            <a:r>
              <a:rPr lang="en-US" sz="4800" dirty="0" err="1">
                <a:solidFill>
                  <a:srgbClr val="FFFF00"/>
                </a:solidFill>
                <a:latin typeface="Times New Roman" panose="02020603050405020304" pitchFamily="18" charset="0"/>
                <a:ea typeface="+mn-ea"/>
                <a:cs typeface="Times New Roman" panose="02020603050405020304" pitchFamily="18" charset="0"/>
              </a:rPr>
              <a:t>với</a:t>
            </a:r>
            <a:r>
              <a:rPr lang="en-US" sz="4800" dirty="0">
                <a:solidFill>
                  <a:srgbClr val="FFFF00"/>
                </a:solidFill>
                <a:latin typeface="Times New Roman" panose="02020603050405020304" pitchFamily="18" charset="0"/>
                <a:ea typeface="+mn-ea"/>
                <a:cs typeface="Times New Roman" panose="02020603050405020304" pitchFamily="18" charset="0"/>
              </a:rPr>
              <a:t> con </a:t>
            </a:r>
            <a:r>
              <a:rPr lang="en-US" sz="4800" dirty="0" err="1">
                <a:solidFill>
                  <a:srgbClr val="FFFF00"/>
                </a:solidFill>
                <a:latin typeface="Times New Roman" panose="02020603050405020304" pitchFamily="18" charset="0"/>
                <a:ea typeface="+mn-ea"/>
                <a:cs typeface="Times New Roman" panose="02020603050405020304" pitchFamily="18" charset="0"/>
              </a:rPr>
              <a:t>người</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6" name="Flowchart: Sequential Access Storage 5"/>
          <p:cNvSpPr/>
          <p:nvPr/>
        </p:nvSpPr>
        <p:spPr>
          <a:xfrm>
            <a:off x="996305" y="2347424"/>
            <a:ext cx="9567079" cy="3985146"/>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183660" y="2866036"/>
            <a:ext cx="7178721" cy="3046988"/>
          </a:xfrm>
          <a:prstGeom prst="rect">
            <a:avLst/>
          </a:prstGeom>
          <a:noFill/>
        </p:spPr>
        <p:txBody>
          <a:bodyPr wrap="square" rtlCol="0">
            <a:spAutoFit/>
          </a:bodyPr>
          <a:lstStyle/>
          <a:p>
            <a:pPr algn="ct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Dựa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vào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phần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thông</a:t>
            </a:r>
            <a:r>
              <a:rPr lang="en-US" sz="4800" dirty="0">
                <a:solidFill>
                  <a:prstClr val="black"/>
                </a:solidFill>
                <a:latin typeface="Times New Roman" panose="02020603050405020304" pitchFamily="18" charset="0"/>
                <a:cs typeface="Times New Roman" panose="02020603050405020304" pitchFamily="18" charset="0"/>
              </a:rPr>
              <a:t> tin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SGK </a:t>
            </a:r>
            <a:r>
              <a:rPr lang="en-US" sz="4800" dirty="0" err="1">
                <a:solidFill>
                  <a:prstClr val="black"/>
                </a:solidFill>
                <a:latin typeface="Times New Roman" panose="02020603050405020304" pitchFamily="18" charset="0"/>
                <a:cs typeface="Times New Roman" panose="02020603050405020304" pitchFamily="18" charset="0"/>
              </a:rPr>
              <a:t>em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hãy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một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sô</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của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nguyên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sinh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vật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với</a:t>
            </a:r>
            <a:r>
              <a:rPr lang="en-US" sz="4800" dirty="0">
                <a:solidFill>
                  <a:prstClr val="black"/>
                </a:solidFill>
                <a:latin typeface="Times New Roman" panose="02020603050405020304" pitchFamily="18" charset="0"/>
                <a:cs typeface="Times New Roman" panose="02020603050405020304" pitchFamily="18" charset="0"/>
              </a:rPr>
              <a:t> con </a:t>
            </a:r>
            <a:r>
              <a:rPr lang="en-US" sz="4800" dirty="0" err="1">
                <a:solidFill>
                  <a:prstClr val="black"/>
                </a:solidFill>
                <a:latin typeface="Times New Roman" panose="02020603050405020304" pitchFamily="18" charset="0"/>
                <a:cs typeface="Times New Roman" panose="02020603050405020304" pitchFamily="18" charset="0"/>
              </a:rPr>
              <a:t>người</a:t>
            </a:r>
            <a:r>
              <a:rPr lang="en-US" sz="4800"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17</a:t>
            </a:fld>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6"/>
            <a:ext cx="3930555" cy="439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572" y="0"/>
            <a:ext cx="4053385" cy="436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ách làm thạch thanh long đỏ thơm ngon, bé sẽ thích mê cho mà x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943" y="0"/>
            <a:ext cx="4186092" cy="4367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2264" y="5281682"/>
            <a:ext cx="11122925" cy="1569660"/>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Hình</a:t>
            </a:r>
            <a:r>
              <a:rPr lang="en-US" sz="4800" dirty="0">
                <a:latin typeface="Times New Roman" panose="02020603050405020304" pitchFamily="18" charset="0"/>
                <a:cs typeface="Times New Roman" panose="02020603050405020304" pitchFamily="18" charset="0"/>
              </a:rPr>
              <a:t> 30.2. </a:t>
            </a:r>
            <a:r>
              <a:rPr lang="en-US" sz="4800" dirty="0" err="1">
                <a:latin typeface="Times New Roman" panose="02020603050405020304" pitchFamily="18" charset="0"/>
                <a:cs typeface="Times New Roman" panose="02020603050405020304" pitchFamily="18" charset="0"/>
              </a:rPr>
              <a: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a,b</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thạch</a:t>
            </a:r>
            <a:r>
              <a:rPr lang="en-US" sz="4800" dirty="0">
                <a:latin typeface="Times New Roman" panose="02020603050405020304" pitchFamily="18" charset="0"/>
                <a:cs typeface="Times New Roman" panose="02020603050405020304" pitchFamily="18" charset="0"/>
              </a:rPr>
              <a:t> (c)</a:t>
            </a:r>
          </a:p>
        </p:txBody>
      </p:sp>
      <p:sp>
        <p:nvSpPr>
          <p:cNvPr id="6" name="TextBox 5"/>
          <p:cNvSpPr txBox="1"/>
          <p:nvPr/>
        </p:nvSpPr>
        <p:spPr>
          <a:xfrm>
            <a:off x="996303" y="4612944"/>
            <a:ext cx="1446663" cy="369332"/>
          </a:xfrm>
          <a:prstGeom prst="rect">
            <a:avLst/>
          </a:prstGeom>
          <a:noFill/>
        </p:spPr>
        <p:txBody>
          <a:bodyPr wrap="square" rtlCol="0">
            <a:spAutoFit/>
          </a:bodyPr>
          <a:lstStyle/>
          <a:p>
            <a:pPr algn="ctr"/>
            <a:r>
              <a:rPr lang="en-US" dirty="0"/>
              <a:t>a)</a:t>
            </a:r>
          </a:p>
        </p:txBody>
      </p:sp>
      <p:sp>
        <p:nvSpPr>
          <p:cNvPr id="7" name="TextBox 6"/>
          <p:cNvSpPr txBox="1"/>
          <p:nvPr/>
        </p:nvSpPr>
        <p:spPr>
          <a:xfrm>
            <a:off x="5172519" y="4592890"/>
            <a:ext cx="1446663" cy="369332"/>
          </a:xfrm>
          <a:prstGeom prst="rect">
            <a:avLst/>
          </a:prstGeom>
          <a:noFill/>
        </p:spPr>
        <p:txBody>
          <a:bodyPr wrap="square" rtlCol="0">
            <a:spAutoFit/>
          </a:bodyPr>
          <a:lstStyle/>
          <a:p>
            <a:pPr algn="ctr"/>
            <a:r>
              <a:rPr lang="en-US" dirty="0"/>
              <a:t>b)</a:t>
            </a:r>
          </a:p>
        </p:txBody>
      </p:sp>
      <p:sp>
        <p:nvSpPr>
          <p:cNvPr id="8" name="TextBox 7"/>
          <p:cNvSpPr txBox="1"/>
          <p:nvPr/>
        </p:nvSpPr>
        <p:spPr>
          <a:xfrm>
            <a:off x="9867333" y="4695668"/>
            <a:ext cx="1269243" cy="369332"/>
          </a:xfrm>
          <a:prstGeom prst="rect">
            <a:avLst/>
          </a:prstGeom>
          <a:noFill/>
        </p:spPr>
        <p:txBody>
          <a:bodyPr wrap="square" rtlCol="0">
            <a:spAutoFit/>
          </a:bodyPr>
          <a:lstStyle/>
          <a:p>
            <a:pPr algn="ctr"/>
            <a:r>
              <a:rPr lang="en-US" dirty="0"/>
              <a: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790544" cy="5022376"/>
          </a:xfrm>
        </p:spPr>
      </p:pic>
      <p:pic>
        <p:nvPicPr>
          <p:cNvPr id="5" name="Picture 4"/>
          <p:cNvPicPr>
            <a:picLocks noChangeAspect="1"/>
          </p:cNvPicPr>
          <p:nvPr/>
        </p:nvPicPr>
        <p:blipFill>
          <a:blip r:embed="rId3"/>
          <a:stretch>
            <a:fillRect/>
          </a:stretch>
        </p:blipFill>
        <p:spPr>
          <a:xfrm>
            <a:off x="5800304" y="0"/>
            <a:ext cx="6391701" cy="5022376"/>
          </a:xfrm>
          <a:prstGeom prst="rect">
            <a:avLst/>
          </a:prstGeom>
        </p:spPr>
      </p:pic>
      <p:sp>
        <p:nvSpPr>
          <p:cNvPr id="2" name="TextBox 1"/>
          <p:cNvSpPr txBox="1"/>
          <p:nvPr/>
        </p:nvSpPr>
        <p:spPr>
          <a:xfrm>
            <a:off x="1081842" y="5644432"/>
            <a:ext cx="10444767" cy="923330"/>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Chỉ</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nước</a:t>
            </a:r>
            <a:endParaRPr lang="en-US" sz="5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033" y="425421"/>
            <a:ext cx="10449513" cy="6139151"/>
          </a:xfrm>
        </p:spPr>
        <p:txBody>
          <a:bodyPr/>
          <a:lstStyle/>
          <a:p>
            <a:pPr lvl="0">
              <a:spcBef>
                <a:spcPts val="0"/>
              </a:spcBef>
            </a:pPr>
            <a:r>
              <a:rPr lang="en-US" sz="3600" b="1" dirty="0">
                <a:solidFill>
                  <a:srgbClr val="FFFF00"/>
                </a:solidFill>
                <a:latin typeface="Times New Roman" panose="02020603050405020304" pitchFamily="18" charset="0"/>
                <a:ea typeface="+mn-ea"/>
                <a:cs typeface="Times New Roman" panose="02020603050405020304" pitchFamily="18" charset="0"/>
              </a:rPr>
              <a:t>II. </a:t>
            </a:r>
            <a:r>
              <a:rPr lang="en-US" sz="3600" b="1" dirty="0" err="1">
                <a:solidFill>
                  <a:srgbClr val="FFFF00"/>
                </a:solidFill>
                <a:latin typeface="Times New Roman" panose="02020603050405020304" pitchFamily="18" charset="0"/>
                <a:ea typeface="+mn-ea"/>
                <a:cs typeface="Times New Roman" panose="02020603050405020304" pitchFamily="18" charset="0"/>
              </a:rPr>
              <a:t>Vai</a:t>
            </a:r>
            <a:r>
              <a:rPr lang="en-US" sz="3600" b="1" dirty="0">
                <a:solidFill>
                  <a:srgbClr val="FFFF00"/>
                </a:solidFill>
                <a:latin typeface="Times New Roman" panose="02020603050405020304" pitchFamily="18" charset="0"/>
                <a:ea typeface="+mn-ea"/>
                <a:cs typeface="Times New Roman" panose="02020603050405020304" pitchFamily="18" charset="0"/>
              </a:rPr>
              <a:t> </a:t>
            </a:r>
            <a:r>
              <a:rPr lang="en-US" sz="3600" b="1" dirty="0" err="1">
                <a:solidFill>
                  <a:srgbClr val="FFFF00"/>
                </a:solidFill>
                <a:latin typeface="Times New Roman" panose="02020603050405020304" pitchFamily="18" charset="0"/>
                <a:ea typeface="+mn-ea"/>
                <a:cs typeface="Times New Roman" panose="02020603050405020304" pitchFamily="18" charset="0"/>
              </a:rPr>
              <a:t>trò</a:t>
            </a:r>
            <a:r>
              <a:rPr lang="en-US" sz="3600" b="1" dirty="0">
                <a:solidFill>
                  <a:srgbClr val="FFFF00"/>
                </a:solidFill>
                <a:latin typeface="Times New Roman" panose="02020603050405020304" pitchFamily="18" charset="0"/>
                <a:ea typeface="+mn-ea"/>
                <a:cs typeface="Times New Roman" panose="02020603050405020304" pitchFamily="18" charset="0"/>
              </a:rPr>
              <a:t> </a:t>
            </a:r>
            <a:r>
              <a:rPr lang="en-US" sz="3600" b="1" dirty="0" err="1">
                <a:solidFill>
                  <a:srgbClr val="FFFF00"/>
                </a:solidFill>
                <a:latin typeface="Times New Roman" panose="02020603050405020304" pitchFamily="18" charset="0"/>
                <a:ea typeface="+mn-ea"/>
                <a:cs typeface="Times New Roman" panose="02020603050405020304" pitchFamily="18" charset="0"/>
              </a:rPr>
              <a:t>của</a:t>
            </a:r>
            <a:r>
              <a:rPr lang="en-US" sz="3600" b="1" dirty="0">
                <a:solidFill>
                  <a:srgbClr val="FFFF00"/>
                </a:solidFill>
                <a:latin typeface="Times New Roman" panose="02020603050405020304" pitchFamily="18" charset="0"/>
                <a:ea typeface="+mn-ea"/>
                <a:cs typeface="Times New Roman" panose="02020603050405020304" pitchFamily="18" charset="0"/>
              </a:rPr>
              <a:t> </a:t>
            </a:r>
            <a:r>
              <a:rPr lang="en-US" sz="3600" b="1" dirty="0" err="1">
                <a:solidFill>
                  <a:srgbClr val="FFFF00"/>
                </a:solidFill>
                <a:latin typeface="Times New Roman" panose="02020603050405020304" pitchFamily="18" charset="0"/>
                <a:ea typeface="+mn-ea"/>
                <a:cs typeface="Times New Roman" panose="02020603050405020304" pitchFamily="18" charset="0"/>
              </a:rPr>
              <a:t>nguyên</a:t>
            </a:r>
            <a:r>
              <a:rPr lang="en-US" sz="3600" b="1" dirty="0">
                <a:solidFill>
                  <a:srgbClr val="FFFF00"/>
                </a:solidFill>
                <a:latin typeface="Times New Roman" panose="02020603050405020304" pitchFamily="18" charset="0"/>
                <a:ea typeface="+mn-ea"/>
                <a:cs typeface="Times New Roman" panose="02020603050405020304" pitchFamily="18" charset="0"/>
              </a:rPr>
              <a:t> </a:t>
            </a:r>
            <a:r>
              <a:rPr lang="en-US" sz="3600" b="1" dirty="0" err="1">
                <a:solidFill>
                  <a:srgbClr val="FFFF00"/>
                </a:solidFill>
                <a:latin typeface="Times New Roman" panose="02020603050405020304" pitchFamily="18" charset="0"/>
                <a:ea typeface="+mn-ea"/>
                <a:cs typeface="Times New Roman" panose="02020603050405020304" pitchFamily="18" charset="0"/>
              </a:rPr>
              <a:t>sinh</a:t>
            </a:r>
            <a:r>
              <a:rPr lang="en-US" sz="3600" b="1" dirty="0">
                <a:solidFill>
                  <a:srgbClr val="FFFF00"/>
                </a:solidFill>
                <a:latin typeface="Times New Roman" panose="02020603050405020304" pitchFamily="18" charset="0"/>
                <a:ea typeface="+mn-ea"/>
                <a:cs typeface="Times New Roman" panose="02020603050405020304" pitchFamily="18" charset="0"/>
              </a:rPr>
              <a:t> </a:t>
            </a:r>
            <a:r>
              <a:rPr lang="en-US" sz="3600" b="1" dirty="0" err="1">
                <a:solidFill>
                  <a:srgbClr val="FFFF00"/>
                </a:solidFill>
                <a:latin typeface="Times New Roman" panose="02020603050405020304" pitchFamily="18" charset="0"/>
                <a:ea typeface="+mn-ea"/>
                <a:cs typeface="Times New Roman" panose="02020603050405020304" pitchFamily="18" charset="0"/>
              </a:rPr>
              <a:t>vật</a:t>
            </a:r>
            <a:br>
              <a:rPr lang="en-US" sz="3600" b="1" dirty="0">
                <a:solidFill>
                  <a:srgbClr val="FFFF00"/>
                </a:solidFill>
                <a:latin typeface="Times New Roman" panose="02020603050405020304" pitchFamily="18" charset="0"/>
                <a:ea typeface="+mn-ea"/>
                <a:cs typeface="Times New Roman" panose="02020603050405020304" pitchFamily="18" charset="0"/>
              </a:rPr>
            </a:br>
            <a:r>
              <a:rPr lang="en-US" sz="3600" dirty="0">
                <a:solidFill>
                  <a:srgbClr val="FFFF00"/>
                </a:solidFill>
                <a:latin typeface="Times New Roman" panose="02020603050405020304" pitchFamily="18" charset="0"/>
                <a:ea typeface="+mn-ea"/>
                <a:cs typeface="Times New Roman" panose="02020603050405020304" pitchFamily="18" charset="0"/>
              </a:rPr>
              <a:t>2. </a:t>
            </a:r>
            <a:r>
              <a:rPr lang="en-US" sz="3600" dirty="0" err="1">
                <a:solidFill>
                  <a:srgbClr val="FFFF00"/>
                </a:solidFill>
                <a:latin typeface="Times New Roman" panose="02020603050405020304" pitchFamily="18" charset="0"/>
                <a:ea typeface="+mn-ea"/>
                <a:cs typeface="Times New Roman" panose="02020603050405020304" pitchFamily="18" charset="0"/>
              </a:rPr>
              <a:t>Vai</a:t>
            </a:r>
            <a:r>
              <a:rPr lang="en-US" sz="3600" dirty="0">
                <a:solidFill>
                  <a:srgbClr val="FFFF00"/>
                </a:solidFill>
                <a:latin typeface="Times New Roman" panose="02020603050405020304" pitchFamily="18" charset="0"/>
                <a:ea typeface="+mn-ea"/>
                <a:cs typeface="Times New Roman" panose="02020603050405020304" pitchFamily="18" charset="0"/>
              </a:rPr>
              <a:t> </a:t>
            </a:r>
            <a:r>
              <a:rPr lang="en-US" sz="3600" dirty="0" err="1">
                <a:solidFill>
                  <a:srgbClr val="FFFF00"/>
                </a:solidFill>
                <a:latin typeface="Times New Roman" panose="02020603050405020304" pitchFamily="18" charset="0"/>
                <a:ea typeface="+mn-ea"/>
                <a:cs typeface="Times New Roman" panose="02020603050405020304" pitchFamily="18" charset="0"/>
              </a:rPr>
              <a:t>tro</a:t>
            </a:r>
            <a:r>
              <a:rPr lang="en-US" sz="3600" dirty="0">
                <a:solidFill>
                  <a:srgbClr val="FFFF00"/>
                </a:solidFill>
                <a:latin typeface="Times New Roman" panose="02020603050405020304" pitchFamily="18" charset="0"/>
                <a:ea typeface="+mn-ea"/>
                <a:cs typeface="Times New Roman" panose="02020603050405020304" pitchFamily="18" charset="0"/>
              </a:rPr>
              <a:t>̀ </a:t>
            </a:r>
            <a:r>
              <a:rPr lang="en-US" sz="3600" dirty="0" err="1">
                <a:solidFill>
                  <a:srgbClr val="FFFF00"/>
                </a:solidFill>
                <a:latin typeface="Times New Roman" panose="02020603050405020304" pitchFamily="18" charset="0"/>
                <a:ea typeface="+mn-ea"/>
                <a:cs typeface="Times New Roman" panose="02020603050405020304" pitchFamily="18" charset="0"/>
              </a:rPr>
              <a:t>đối</a:t>
            </a:r>
            <a:r>
              <a:rPr lang="en-US" sz="3600" dirty="0">
                <a:solidFill>
                  <a:srgbClr val="FFFF00"/>
                </a:solidFill>
                <a:latin typeface="Times New Roman" panose="02020603050405020304" pitchFamily="18" charset="0"/>
                <a:ea typeface="+mn-ea"/>
                <a:cs typeface="Times New Roman" panose="02020603050405020304" pitchFamily="18" charset="0"/>
              </a:rPr>
              <a:t> </a:t>
            </a:r>
            <a:r>
              <a:rPr lang="en-US" sz="3600" dirty="0" err="1">
                <a:solidFill>
                  <a:srgbClr val="FFFF00"/>
                </a:solidFill>
                <a:latin typeface="Times New Roman" panose="02020603050405020304" pitchFamily="18" charset="0"/>
                <a:ea typeface="+mn-ea"/>
                <a:cs typeface="Times New Roman" panose="02020603050405020304" pitchFamily="18" charset="0"/>
              </a:rPr>
              <a:t>với</a:t>
            </a:r>
            <a:r>
              <a:rPr lang="en-US" sz="3600" dirty="0">
                <a:solidFill>
                  <a:srgbClr val="FFFF00"/>
                </a:solidFill>
                <a:latin typeface="Times New Roman" panose="02020603050405020304" pitchFamily="18" charset="0"/>
                <a:ea typeface="+mn-ea"/>
                <a:cs typeface="Times New Roman" panose="02020603050405020304" pitchFamily="18" charset="0"/>
              </a:rPr>
              <a:t> con </a:t>
            </a:r>
            <a:r>
              <a:rPr lang="en-US" sz="3600" dirty="0" err="1">
                <a:solidFill>
                  <a:srgbClr val="FFFF00"/>
                </a:solidFill>
                <a:latin typeface="Times New Roman" panose="02020603050405020304" pitchFamily="18" charset="0"/>
                <a:ea typeface="+mn-ea"/>
                <a:cs typeface="Times New Roman" panose="02020603050405020304" pitchFamily="18" charset="0"/>
              </a:rPr>
              <a:t>người</a:t>
            </a:r>
            <a:r>
              <a:rPr lang="en-US" sz="3600" dirty="0">
                <a:solidFill>
                  <a:srgbClr val="FFFF00"/>
                </a:solidFill>
                <a:latin typeface="Times New Roman" panose="02020603050405020304" pitchFamily="18" charset="0"/>
                <a:ea typeface="+mn-ea"/>
                <a:cs typeface="Times New Roman" panose="02020603050405020304" pitchFamily="18" charset="0"/>
              </a:rPr>
              <a:t> </a:t>
            </a:r>
            <a:br>
              <a:rPr lang="en-US" sz="3600" dirty="0">
                <a:solidFill>
                  <a:srgbClr val="FFFF00"/>
                </a:solidFill>
                <a:latin typeface="Times New Roman" panose="02020603050405020304" pitchFamily="18" charset="0"/>
                <a:ea typeface="+mn-ea"/>
                <a:cs typeface="Times New Roman" panose="02020603050405020304" pitchFamily="18" charset="0"/>
              </a:rPr>
            </a:b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a:t>
            </a:r>
            <a:b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b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Chê</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biến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thành</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thực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phẩm</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chức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năng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bô</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sung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dinh</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dưỡng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cho</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con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người</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VD: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tảo</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xoắn</a:t>
            </a:r>
            <a:b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b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Dùng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làm</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thức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ăn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va</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dùng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trong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chê</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biến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thực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phẩm</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VD: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rong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biển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a:t>
            </a:r>
            <a:b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b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Sản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xuất</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chất</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dẻo</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chất</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khư</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mùi</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sơn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chất</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cách</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điện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cách</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nhiệt</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a:t>
            </a:r>
            <a:b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b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Vai</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tro</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quan</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trọng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trong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các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hê</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thống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xư</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lí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nước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thải</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va</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chỉ</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thị</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độ</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sạch</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của</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môi</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trường</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dirty="0" err="1">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nước</a:t>
            </a:r>
            <a:r>
              <a:rPr lang="en-US" sz="3600" dirty="0">
                <a:solidFill>
                  <a:srgbClr val="FFFF00"/>
                </a:solidFill>
                <a:latin typeface="Times New Roman" panose="02020603050405020304" pitchFamily="18" charset="0"/>
                <a:ea typeface="+mn-ea"/>
                <a:cs typeface="Times New Roman" panose="02020603050405020304" pitchFamily="18" charset="0"/>
                <a:sym typeface="Wingdings" panose="05000000000000000000" pitchFamily="2" charset="2"/>
              </a:rPr>
              <a:t>.</a:t>
            </a:r>
            <a:br>
              <a:rPr lang="en-US" sz="3600" dirty="0">
                <a:solidFill>
                  <a:srgbClr val="FFFF00"/>
                </a:solidFill>
                <a:latin typeface="Times New Roman" panose="02020603050405020304" pitchFamily="18" charset="0"/>
                <a:ea typeface="+mn-ea"/>
                <a:cs typeface="Times New Roman" panose="02020603050405020304" pitchFamily="18" charset="0"/>
              </a:rPr>
            </a:br>
            <a:endParaRPr lang="en-US" sz="3600" dirty="0"/>
          </a:p>
        </p:txBody>
      </p:sp>
      <p:sp>
        <p:nvSpPr>
          <p:cNvPr id="4" name="Slide Number Placeholder 3"/>
          <p:cNvSpPr>
            <a:spLocks noGrp="1"/>
          </p:cNvSpPr>
          <p:nvPr>
            <p:ph type="sldNum" sz="quarter" idx="12"/>
          </p:nvPr>
        </p:nvSpPr>
        <p:spPr/>
        <p:txBody>
          <a:bodyPr/>
          <a:lstStyle/>
          <a:p>
            <a:fld id="{D57F1E4F-1CFF-5643-939E-02111984F565}" type="slidenum">
              <a:rPr lang="en-US" smtClean="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461" y="1442097"/>
            <a:ext cx="5274499" cy="3509156"/>
          </a:xfrm>
          <a:prstGeom prst="rect">
            <a:avLst/>
          </a:prstGeom>
        </p:spPr>
      </p:pic>
      <p:pic>
        <p:nvPicPr>
          <p:cNvPr id="3" name="Picture 2"/>
          <p:cNvPicPr>
            <a:picLocks noChangeAspect="1"/>
          </p:cNvPicPr>
          <p:nvPr/>
        </p:nvPicPr>
        <p:blipFill>
          <a:blip r:embed="rId3"/>
          <a:stretch>
            <a:fillRect/>
          </a:stretch>
        </p:blipFill>
        <p:spPr>
          <a:xfrm>
            <a:off x="5850471" y="1442097"/>
            <a:ext cx="6238500" cy="3509156"/>
          </a:xfrm>
          <a:prstGeom prst="rect">
            <a:avLst/>
          </a:prstGeom>
        </p:spPr>
      </p:pic>
      <p:sp>
        <p:nvSpPr>
          <p:cNvPr id="4" name="TextBox 3"/>
          <p:cNvSpPr txBox="1"/>
          <p:nvPr/>
        </p:nvSpPr>
        <p:spPr>
          <a:xfrm>
            <a:off x="434460" y="5254606"/>
            <a:ext cx="11654509"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vi? </a:t>
            </a:r>
          </a:p>
        </p:txBody>
      </p:sp>
      <p:sp>
        <p:nvSpPr>
          <p:cNvPr id="5" name="Slide Number Placeholder 4"/>
          <p:cNvSpPr>
            <a:spLocks noGrp="1"/>
          </p:cNvSpPr>
          <p:nvPr>
            <p:ph type="sldNum" sz="quarter" idx="12"/>
          </p:nvPr>
        </p:nvSpPr>
        <p:spPr/>
        <p:txBody>
          <a:bodyPr/>
          <a:lstStyle/>
          <a:p>
            <a:fld id="{D57F1E4F-1CFF-5643-939E-02111984F565}" type="slidenum">
              <a:rPr lang="en-US" smtClean="0"/>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467" y="13"/>
            <a:ext cx="7791719"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III. </a:t>
            </a:r>
            <a:r>
              <a:rPr lang="en-US" sz="3200" dirty="0" err="1">
                <a:solidFill>
                  <a:srgbClr val="FFFF00"/>
                </a:solidFill>
                <a:latin typeface="Times New Roman" panose="02020603050405020304" pitchFamily="18" charset="0"/>
                <a:cs typeface="Times New Roman" panose="02020603050405020304" pitchFamily="18" charset="0"/>
              </a:rPr>
              <a:t>Một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sô</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bệnh</a:t>
            </a:r>
            <a:r>
              <a:rPr lang="en-US" sz="3200" dirty="0">
                <a:solidFill>
                  <a:srgbClr val="FFFF00"/>
                </a:solidFill>
                <a:latin typeface="Times New Roman" panose="02020603050405020304" pitchFamily="18" charset="0"/>
                <a:cs typeface="Times New Roman" panose="02020603050405020304" pitchFamily="18" charset="0"/>
              </a:rPr>
              <a:t> do </a:t>
            </a:r>
            <a:r>
              <a:rPr lang="en-US" sz="3200" dirty="0" err="1">
                <a:solidFill>
                  <a:srgbClr val="FFFF00"/>
                </a:solidFill>
                <a:latin typeface="Times New Roman" panose="02020603050405020304" pitchFamily="18" charset="0"/>
                <a:cs typeface="Times New Roman" panose="02020603050405020304" pitchFamily="18" charset="0"/>
              </a:rPr>
              <a:t>nguyên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sinh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vật</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92429" y="1093629"/>
            <a:ext cx="5160672" cy="5160672"/>
          </a:xfrm>
          <a:prstGeom prst="rect">
            <a:avLst/>
          </a:prstGeom>
        </p:spPr>
      </p:pic>
      <p:pic>
        <p:nvPicPr>
          <p:cNvPr id="5" name="Picture 4"/>
          <p:cNvPicPr>
            <a:picLocks noChangeAspect="1"/>
          </p:cNvPicPr>
          <p:nvPr/>
        </p:nvPicPr>
        <p:blipFill>
          <a:blip r:embed="rId3"/>
          <a:stretch>
            <a:fillRect/>
          </a:stretch>
        </p:blipFill>
        <p:spPr>
          <a:xfrm>
            <a:off x="5987621" y="468868"/>
            <a:ext cx="4968025" cy="2880485"/>
          </a:xfrm>
          <a:prstGeom prst="rect">
            <a:avLst/>
          </a:prstGeom>
        </p:spPr>
      </p:pic>
      <p:pic>
        <p:nvPicPr>
          <p:cNvPr id="6" name="Picture 5"/>
          <p:cNvPicPr>
            <a:picLocks noChangeAspect="1"/>
          </p:cNvPicPr>
          <p:nvPr/>
        </p:nvPicPr>
        <p:blipFill>
          <a:blip r:embed="rId4"/>
          <a:stretch>
            <a:fillRect/>
          </a:stretch>
        </p:blipFill>
        <p:spPr>
          <a:xfrm>
            <a:off x="6078829" y="3465936"/>
            <a:ext cx="4876800" cy="3171825"/>
          </a:xfrm>
          <a:prstGeom prst="rect">
            <a:avLst/>
          </a:prstGeom>
        </p:spPr>
      </p:pic>
      <p:sp>
        <p:nvSpPr>
          <p:cNvPr id="3" name="Slide Number Placeholder 2"/>
          <p:cNvSpPr>
            <a:spLocks noGrp="1"/>
          </p:cNvSpPr>
          <p:nvPr>
            <p:ph type="sldNum" sz="quarter" idx="12"/>
          </p:nvPr>
        </p:nvSpPr>
        <p:spPr/>
        <p:txBody>
          <a:bodyPr/>
          <a:lstStyle/>
          <a:p>
            <a:fld id="{D57F1E4F-1CFF-5643-939E-02111984F565}" type="slidenum">
              <a:rPr lang="en-US" smtClean="0"/>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2" y="566684"/>
            <a:ext cx="10792496" cy="3908762"/>
          </a:xfrm>
          <a:prstGeom prst="rect">
            <a:avLst/>
          </a:prstGeom>
          <a:noFill/>
        </p:spPr>
        <p:txBody>
          <a:bodyPr wrap="square" rtlCol="0">
            <a:spAutoFit/>
          </a:bodyPr>
          <a:lstStyle/>
          <a:p>
            <a:r>
              <a:rPr lang="en-US" sz="5400" dirty="0">
                <a:solidFill>
                  <a:srgbClr val="FFFF00"/>
                </a:solidFill>
                <a:latin typeface="Times New Roman" panose="02020603050405020304" pitchFamily="18" charset="0"/>
                <a:cs typeface="Times New Roman" panose="02020603050405020304" pitchFamily="18" charset="0"/>
              </a:rPr>
              <a:t>III. </a:t>
            </a:r>
            <a:r>
              <a:rPr lang="en-US" sz="5400" dirty="0" err="1">
                <a:solidFill>
                  <a:srgbClr val="FFFF00"/>
                </a:solidFill>
                <a:latin typeface="Times New Roman" panose="02020603050405020304" pitchFamily="18" charset="0"/>
                <a:cs typeface="Times New Roman" panose="02020603050405020304" pitchFamily="18" charset="0"/>
              </a:rPr>
              <a:t>Một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sô</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bệnh</a:t>
            </a:r>
            <a:r>
              <a:rPr lang="en-US" sz="5400" dirty="0">
                <a:solidFill>
                  <a:srgbClr val="FFFF00"/>
                </a:solidFill>
                <a:latin typeface="Times New Roman" panose="02020603050405020304" pitchFamily="18" charset="0"/>
                <a:cs typeface="Times New Roman" panose="02020603050405020304" pitchFamily="18" charset="0"/>
              </a:rPr>
              <a:t> do </a:t>
            </a:r>
            <a:r>
              <a:rPr lang="en-US" sz="5400" dirty="0" err="1">
                <a:solidFill>
                  <a:srgbClr val="FFFF00"/>
                </a:solidFill>
                <a:latin typeface="Times New Roman" panose="02020603050405020304" pitchFamily="18" charset="0"/>
                <a:cs typeface="Times New Roman" panose="02020603050405020304" pitchFamily="18" charset="0"/>
              </a:rPr>
              <a:t>nguyên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sinh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vật</a:t>
            </a:r>
            <a:endParaRPr lang="en-US" sz="5400" dirty="0">
              <a:solidFill>
                <a:srgbClr val="FFFF00"/>
              </a:solidFill>
              <a:latin typeface="Times New Roman" panose="02020603050405020304" pitchFamily="18" charset="0"/>
              <a:cs typeface="Times New Roman" panose="02020603050405020304" pitchFamily="18" charset="0"/>
            </a:endParaRPr>
          </a:p>
          <a:p>
            <a:r>
              <a:rPr lang="en-US" sz="54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a:p>
            <a:r>
              <a:rPr lang="en-US" sz="5400" dirty="0">
                <a:solidFill>
                  <a:srgbClr val="FFFF00"/>
                </a:solidFill>
                <a:latin typeface="Times New Roman" panose="02020603050405020304" pitchFamily="18" charset="0"/>
                <a:cs typeface="Times New Roman" panose="02020603050405020304" pitchFamily="18" charset="0"/>
              </a:rPr>
              <a:t>1. </a:t>
            </a:r>
            <a:r>
              <a:rPr lang="en-US" sz="5400" dirty="0" err="1">
                <a:solidFill>
                  <a:srgbClr val="FFFF00"/>
                </a:solidFill>
                <a:latin typeface="Times New Roman" panose="02020603050405020304" pitchFamily="18" charset="0"/>
                <a:cs typeface="Times New Roman" panose="02020603050405020304" pitchFamily="18" charset="0"/>
              </a:rPr>
              <a:t>Bệnh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sốt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rét</a:t>
            </a:r>
            <a:r>
              <a:rPr lang="en-US" sz="5400" dirty="0">
                <a:solidFill>
                  <a:srgbClr val="FFFF00"/>
                </a:solidFill>
                <a:latin typeface="Times New Roman" panose="02020603050405020304" pitchFamily="18" charset="0"/>
                <a:cs typeface="Times New Roman" panose="02020603050405020304" pitchFamily="18" charset="0"/>
              </a:rPr>
              <a:t> </a:t>
            </a: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bệnh</a:t>
            </a:r>
            <a:r>
              <a:rPr lang="en-US" sz="5400" dirty="0">
                <a:latin typeface="Times New Roman" panose="02020603050405020304" pitchFamily="18" charset="0"/>
                <a:cs typeface="Times New Roman" panose="02020603050405020304" pitchFamily="18" charset="0"/>
              </a:rPr>
              <a:t> :</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21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2">
                                            <p:txEl>
                                              <p:pRg st="3" end="3"/>
                                            </p:txEl>
                                          </p:spTgt>
                                        </p:tgtEl>
                                      </p:cBhvr>
                                    </p:animEffect>
                                    <p:set>
                                      <p:cBhvr>
                                        <p:cTn id="24"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3667" y="314068"/>
            <a:ext cx="6787167" cy="4707997"/>
          </a:xfrm>
          <a:prstGeom prst="rect">
            <a:avLst/>
          </a:prstGeom>
        </p:spPr>
      </p:pic>
      <p:sp>
        <p:nvSpPr>
          <p:cNvPr id="4" name="TextBox 3"/>
          <p:cNvSpPr txBox="1"/>
          <p:nvPr/>
        </p:nvSpPr>
        <p:spPr>
          <a:xfrm>
            <a:off x="0" y="5022039"/>
            <a:ext cx="12003109" cy="193899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SHD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rét</a:t>
            </a:r>
            <a:r>
              <a:rPr 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Bệnh Sốt Rét là một bệnh lây nhiễm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do Ký sinh trùng </a:t>
            </a:r>
            <a:r>
              <a:rPr lang="en-US" sz="2400" b="1" dirty="0" err="1">
                <a:latin typeface="Times New Roman" panose="02020603050405020304" pitchFamily="18" charset="0"/>
                <a:cs typeface="Times New Roman" panose="02020603050405020304" pitchFamily="18" charset="0"/>
              </a:rPr>
              <a:t>sốt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rét</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gây nên</a:t>
            </a:r>
            <a:r>
              <a:rPr lang="en-US" sz="2400" b="1" dirty="0">
                <a:latin typeface="Times New Roman" panose="02020603050405020304" pitchFamily="18" charset="0"/>
                <a:cs typeface="Times New Roman" panose="02020603050405020304" pitchFamily="18" charset="0"/>
              </a:rPr>
              <a:t> do</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anophen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sang.</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sz="quarter" idx="12"/>
          </p:nvPr>
        </p:nvSpPr>
        <p:spPr/>
        <p:txBody>
          <a:bodyPr/>
          <a:lstStyle/>
          <a:p>
            <a:fld id="{D57F1E4F-1CFF-5643-939E-02111984F565}" type="slidenum">
              <a:rPr lang="en-US" smtClean="0"/>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2" y="566671"/>
            <a:ext cx="10792496" cy="4647426"/>
          </a:xfrm>
          <a:prstGeom prst="rect">
            <a:avLst/>
          </a:prstGeom>
          <a:noFill/>
        </p:spPr>
        <p:txBody>
          <a:bodyPr wrap="square" rtlCol="0">
            <a:spAutoFit/>
          </a:bodyPr>
          <a:lstStyle/>
          <a:p>
            <a:r>
              <a:rPr lang="en-US" sz="4800" dirty="0">
                <a:solidFill>
                  <a:srgbClr val="FFFF00"/>
                </a:solidFill>
                <a:latin typeface="Times New Roman" panose="02020603050405020304" pitchFamily="18" charset="0"/>
                <a:cs typeface="Times New Roman" panose="02020603050405020304" pitchFamily="18" charset="0"/>
              </a:rPr>
              <a:t>1. </a:t>
            </a:r>
            <a:r>
              <a:rPr lang="en-US" sz="4800" dirty="0" err="1">
                <a:solidFill>
                  <a:srgbClr val="FFFF00"/>
                </a:solidFill>
                <a:latin typeface="Times New Roman" panose="02020603050405020304" pitchFamily="18" charset="0"/>
                <a:cs typeface="Times New Roman" panose="02020603050405020304" pitchFamily="18" charset="0"/>
              </a:rPr>
              <a:t>Bệnh</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sốt</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rét</a:t>
            </a:r>
            <a:r>
              <a:rPr lang="en-US" sz="4800" dirty="0">
                <a:solidFill>
                  <a:srgbClr val="FFFF00"/>
                </a:solidFill>
                <a:latin typeface="Times New Roman" panose="02020603050405020304" pitchFamily="18" charset="0"/>
                <a:cs typeface="Times New Roman" panose="02020603050405020304" pitchFamily="18" charset="0"/>
              </a:rPr>
              <a:t> </a:t>
            </a:r>
          </a:p>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bệnh</a:t>
            </a:r>
            <a:r>
              <a:rPr lang="en-US" sz="4800" dirty="0">
                <a:latin typeface="Times New Roman" panose="02020603050405020304" pitchFamily="18" charset="0"/>
                <a:cs typeface="Times New Roman" panose="02020603050405020304" pitchFamily="18" charset="0"/>
              </a:rPr>
              <a:t> : </a:t>
            </a:r>
            <a:r>
              <a:rPr lang="vi-VN" sz="4800" dirty="0">
                <a:latin typeface="Times New Roman" panose="02020603050405020304" pitchFamily="18" charset="0"/>
                <a:cs typeface="Times New Roman" panose="02020603050405020304" pitchFamily="18" charset="0"/>
              </a:rPr>
              <a:t>do </a:t>
            </a:r>
            <a:r>
              <a:rPr lang="en-US" sz="4800" dirty="0">
                <a:latin typeface="Times New Roman" panose="02020603050405020304" pitchFamily="18" charset="0"/>
                <a:cs typeface="Times New Roman" panose="02020603050405020304" pitchFamily="18" charset="0"/>
              </a:rPr>
              <a:t>k</a:t>
            </a:r>
            <a:r>
              <a:rPr lang="vi-VN" sz="4800" dirty="0">
                <a:latin typeface="Times New Roman" panose="02020603050405020304" pitchFamily="18" charset="0"/>
                <a:cs typeface="Times New Roman" panose="02020603050405020304" pitchFamily="18" charset="0"/>
              </a:rPr>
              <a:t>ý sinh trùng </a:t>
            </a:r>
            <a:r>
              <a:rPr lang="en-US" sz="4800" dirty="0" err="1">
                <a:latin typeface="Times New Roman" panose="02020603050405020304" pitchFamily="18" charset="0"/>
                <a:cs typeface="Times New Roman" panose="02020603050405020304" pitchFamily="18" charset="0"/>
              </a:rPr>
              <a:t>sốt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rét</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 gây nên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muỗi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anophen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bệnh</a:t>
            </a:r>
            <a:r>
              <a:rPr lang="en-US" sz="4800" dirty="0">
                <a:latin typeface="Times New Roman" panose="02020603050405020304" pitchFamily="18" charset="0"/>
                <a:cs typeface="Times New Roman" panose="02020603050405020304" pitchFamily="18" charset="0"/>
              </a:rPr>
              <a:t> sang.</a:t>
            </a:r>
          </a:p>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tránh</a:t>
            </a:r>
            <a:endParaRPr lang="en-US" sz="4800" dirty="0">
              <a:latin typeface="Times New Roman" panose="02020603050405020304" pitchFamily="18" charset="0"/>
              <a:cs typeface="Times New Roman" panose="02020603050405020304" pitchFamily="18" charset="0"/>
            </a:endParaRPr>
          </a:p>
          <a:p>
            <a:endParaRPr lang="en-US" sz="2800" dirty="0">
              <a:solidFill>
                <a:srgbClr val="FFFF00"/>
              </a:solidFill>
              <a:latin typeface="Times New Roman" panose="02020603050405020304" pitchFamily="18" charset="0"/>
              <a:cs typeface="Times New Roman" panose="02020603050405020304" pitchFamily="18" charset="0"/>
            </a:endParaRPr>
          </a:p>
          <a:p>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6960" y="121435"/>
            <a:ext cx="9524333" cy="6368509"/>
          </a:xfrm>
          <a:prstGeom prst="rect">
            <a:avLst/>
          </a:prstGeom>
        </p:spPr>
      </p:pic>
      <p:sp>
        <p:nvSpPr>
          <p:cNvPr id="3" name="TextBox 2"/>
          <p:cNvSpPr txBox="1"/>
          <p:nvPr/>
        </p:nvSpPr>
        <p:spPr>
          <a:xfrm>
            <a:off x="489397" y="502289"/>
            <a:ext cx="1532587" cy="4832092"/>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D57F1E4F-1CFF-5643-939E-02111984F565}" type="slidenum">
              <a:rPr lang="en-US" smtClean="0"/>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830" y="433705"/>
            <a:ext cx="11460480" cy="5846445"/>
          </a:xfrm>
          <a:prstGeom prst="rect">
            <a:avLst/>
          </a:prstGeom>
          <a:noFill/>
        </p:spPr>
        <p:txBody>
          <a:bodyPr wrap="square" rtlCol="0">
            <a:spAutoFit/>
          </a:bodyPr>
          <a:lstStyle/>
          <a:p>
            <a:pPr lvl="0" algn="just"/>
            <a:r>
              <a:rPr lang="en-US" sz="3200" dirty="0">
                <a:solidFill>
                  <a:srgbClr val="FFFF00"/>
                </a:solidFill>
                <a:latin typeface="Times New Roman" panose="02020603050405020304" pitchFamily="18" charset="0"/>
                <a:cs typeface="Times New Roman" panose="02020603050405020304" pitchFamily="18" charset="0"/>
              </a:rPr>
              <a:t>1. </a:t>
            </a:r>
            <a:r>
              <a:rPr lang="en-US" sz="3200" dirty="0" err="1">
                <a:solidFill>
                  <a:srgbClr val="FFFF00"/>
                </a:solidFill>
                <a:latin typeface="Times New Roman" panose="02020603050405020304" pitchFamily="18" charset="0"/>
                <a:cs typeface="Times New Roman" panose="02020603050405020304" pitchFamily="18" charset="0"/>
              </a:rPr>
              <a:t>Bệnh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sốt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rét</a:t>
            </a:r>
            <a:r>
              <a:rPr lang="en-US" sz="3200" dirty="0">
                <a:solidFill>
                  <a:srgbClr val="FFFF00"/>
                </a:solidFill>
                <a:latin typeface="Times New Roman" panose="02020603050405020304" pitchFamily="18" charset="0"/>
                <a:cs typeface="Times New Roman" panose="02020603050405020304" pitchFamily="18" charset="0"/>
              </a:rPr>
              <a:t>                       </a:t>
            </a:r>
            <a:r>
              <a:rPr lang="en-US" sz="54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FFFF00"/>
              </a:solidFill>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do </a:t>
            </a:r>
            <a:r>
              <a:rPr lang="en-US" sz="3200" dirty="0">
                <a:latin typeface="Times New Roman" panose="02020603050405020304" pitchFamily="18" charset="0"/>
                <a:cs typeface="Times New Roman" panose="02020603050405020304" pitchFamily="18" charset="0"/>
              </a:rPr>
              <a:t>k</a:t>
            </a:r>
            <a:r>
              <a:rPr lang="vi-VN" sz="3200" dirty="0">
                <a:latin typeface="Times New Roman" panose="02020603050405020304" pitchFamily="18" charset="0"/>
                <a:cs typeface="Times New Roman" panose="02020603050405020304" pitchFamily="18" charset="0"/>
              </a:rPr>
              <a:t>ý sinh trùng </a:t>
            </a:r>
            <a:r>
              <a:rPr lang="en-US" sz="3200" dirty="0" err="1">
                <a:latin typeface="Times New Roman" panose="02020603050405020304" pitchFamily="18" charset="0"/>
                <a:cs typeface="Times New Roman" panose="02020603050405020304" pitchFamily="18" charset="0"/>
              </a:rPr>
              <a:t>sốt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rét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gây 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anophen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sang.</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Thường xuyên ngủ màn</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Sử dụng một số biện pháp xua đuổi muỗi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Cần vệ sinh môi trường xung quanh nơi ở, phát quang bụi rậm, sắp xếp vật dụng sinh hoạt trong gia đình ngăn nắp.</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Những người đi làm ở vùng rừng núi cần mang theo màn để ngủ</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Khi thấy các triệu chứng của </a:t>
            </a:r>
            <a:r>
              <a:rPr lang="vi-VN" sz="3200" u="sng" dirty="0">
                <a:solidFill>
                  <a:srgbClr val="72A6A2"/>
                </a:solidFill>
                <a:latin typeface="Times New Roman" panose="02020603050405020304" pitchFamily="18" charset="0"/>
                <a:cs typeface="Times New Roman" panose="02020603050405020304" pitchFamily="18" charset="0"/>
                <a:hlinkClick r:id="rId2" tooltip="bệnh sốt rét"/>
              </a:rPr>
              <a:t>bệnh sốt </a:t>
            </a:r>
            <a:r>
              <a:rPr lang="en-US" sz="3200" u="sng" dirty="0" err="1">
                <a:solidFill>
                  <a:srgbClr val="72A6A2"/>
                </a:solidFill>
                <a:latin typeface="Times New Roman" panose="02020603050405020304" pitchFamily="18" charset="0"/>
                <a:cs typeface="Times New Roman" panose="02020603050405020304" pitchFamily="18" charset="0"/>
              </a:rPr>
              <a:t>rét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cần đến ngay cơ sở y tế gần nhất để được chẩn đoán và điều trị kịp thời.</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25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1000"/>
                                        <p:tgtEl>
                                          <p:spTgt spid="2">
                                            <p:txEl>
                                              <p:pRg st="6" end="6"/>
                                            </p:txEl>
                                          </p:spTgt>
                                        </p:tgtEl>
                                      </p:cBhvr>
                                    </p:animEffect>
                                    <p:anim calcmode="lin" valueType="num">
                                      <p:cBhvr>
                                        <p:cTn id="4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1000"/>
                                        <p:tgtEl>
                                          <p:spTgt spid="2">
                                            <p:txEl>
                                              <p:pRg st="7" end="7"/>
                                            </p:txEl>
                                          </p:spTgt>
                                        </p:tgtEl>
                                      </p:cBhvr>
                                    </p:animEffect>
                                    <p:anim calcmode="lin" valueType="num">
                                      <p:cBhvr>
                                        <p:cTn id="5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2" y="566684"/>
            <a:ext cx="10792496" cy="4739005"/>
          </a:xfrm>
          <a:prstGeom prst="rect">
            <a:avLst/>
          </a:prstGeom>
          <a:noFill/>
        </p:spPr>
        <p:txBody>
          <a:bodyPr wrap="square" rtlCol="0">
            <a:spAutoFit/>
          </a:bodyPr>
          <a:lstStyle/>
          <a:p>
            <a:r>
              <a:rPr lang="en-US" sz="5400" dirty="0">
                <a:solidFill>
                  <a:srgbClr val="FFFF00"/>
                </a:solidFill>
                <a:latin typeface="Times New Roman" panose="02020603050405020304" pitchFamily="18" charset="0"/>
                <a:cs typeface="Times New Roman" panose="02020603050405020304" pitchFamily="18" charset="0"/>
              </a:rPr>
              <a:t>III. </a:t>
            </a:r>
            <a:r>
              <a:rPr lang="en-US" sz="5400" dirty="0" err="1">
                <a:solidFill>
                  <a:srgbClr val="FFFF00"/>
                </a:solidFill>
                <a:latin typeface="Times New Roman" panose="02020603050405020304" pitchFamily="18" charset="0"/>
                <a:cs typeface="Times New Roman" panose="02020603050405020304" pitchFamily="18" charset="0"/>
              </a:rPr>
              <a:t>Một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sô</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bệnh</a:t>
            </a:r>
            <a:r>
              <a:rPr lang="en-US" sz="5400" dirty="0">
                <a:solidFill>
                  <a:srgbClr val="FFFF00"/>
                </a:solidFill>
                <a:latin typeface="Times New Roman" panose="02020603050405020304" pitchFamily="18" charset="0"/>
                <a:cs typeface="Times New Roman" panose="02020603050405020304" pitchFamily="18" charset="0"/>
              </a:rPr>
              <a:t> do </a:t>
            </a:r>
            <a:r>
              <a:rPr lang="en-US" sz="5400" dirty="0" err="1">
                <a:solidFill>
                  <a:srgbClr val="FFFF00"/>
                </a:solidFill>
                <a:latin typeface="Times New Roman" panose="02020603050405020304" pitchFamily="18" charset="0"/>
                <a:cs typeface="Times New Roman" panose="02020603050405020304" pitchFamily="18" charset="0"/>
              </a:rPr>
              <a:t>nguyên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sinh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vật</a:t>
            </a:r>
            <a:endParaRPr lang="en-US" sz="5400" dirty="0">
              <a:solidFill>
                <a:srgbClr val="FFFF00"/>
              </a:solidFill>
              <a:latin typeface="Times New Roman" panose="02020603050405020304" pitchFamily="18" charset="0"/>
              <a:cs typeface="Times New Roman" panose="02020603050405020304" pitchFamily="18" charset="0"/>
            </a:endParaRPr>
          </a:p>
          <a:p>
            <a:r>
              <a:rPr lang="en-US" sz="54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a:p>
            <a:r>
              <a:rPr lang="en-US" sz="5400" dirty="0">
                <a:solidFill>
                  <a:srgbClr val="FFFF00"/>
                </a:solidFill>
                <a:latin typeface="Times New Roman" panose="02020603050405020304" pitchFamily="18" charset="0"/>
                <a:cs typeface="Times New Roman" panose="02020603050405020304" pitchFamily="18" charset="0"/>
              </a:rPr>
              <a:t>1. </a:t>
            </a:r>
            <a:r>
              <a:rPr lang="en-US" sz="5400" dirty="0" err="1">
                <a:solidFill>
                  <a:srgbClr val="FFFF00"/>
                </a:solidFill>
                <a:latin typeface="Times New Roman" panose="02020603050405020304" pitchFamily="18" charset="0"/>
                <a:cs typeface="Times New Roman" panose="02020603050405020304" pitchFamily="18" charset="0"/>
              </a:rPr>
              <a:t>Bệnh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sốt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rét</a:t>
            </a:r>
            <a:r>
              <a:rPr lang="en-US" sz="5400" dirty="0">
                <a:solidFill>
                  <a:srgbClr val="FFFF00"/>
                </a:solidFill>
                <a:latin typeface="Times New Roman" panose="02020603050405020304" pitchFamily="18" charset="0"/>
                <a:cs typeface="Times New Roman" panose="02020603050405020304" pitchFamily="18" charset="0"/>
              </a:rPr>
              <a:t> </a:t>
            </a:r>
          </a:p>
          <a:p>
            <a:r>
              <a:rPr lang="en-US" sz="5400" dirty="0">
                <a:solidFill>
                  <a:srgbClr val="FFFF00"/>
                </a:solidFill>
                <a:latin typeface="Times New Roman" panose="02020603050405020304" pitchFamily="18" charset="0"/>
                <a:cs typeface="Times New Roman" panose="02020603050405020304" pitchFamily="18" charset="0"/>
              </a:rPr>
              <a:t>2. </a:t>
            </a:r>
            <a:r>
              <a:rPr lang="en-US" sz="5400" dirty="0" err="1">
                <a:solidFill>
                  <a:srgbClr val="FFFF00"/>
                </a:solidFill>
                <a:latin typeface="Times New Roman" panose="02020603050405020304" pitchFamily="18" charset="0"/>
                <a:cs typeface="Times New Roman" panose="02020603050405020304" pitchFamily="18" charset="0"/>
              </a:rPr>
              <a:t>Bệnh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kiết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lị</a:t>
            </a:r>
            <a:endParaRPr lang="en-US" sz="5400" dirty="0">
              <a:solidFill>
                <a:srgbClr val="FFFF00"/>
              </a:solidFill>
              <a:latin typeface="Times New Roman" panose="02020603050405020304" pitchFamily="18" charset="0"/>
              <a:cs typeface="Times New Roman" panose="02020603050405020304" pitchFamily="18" charset="0"/>
            </a:endParaRP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2">
                                            <p:txEl>
                                              <p:pRg st="4" end="4"/>
                                            </p:txEl>
                                          </p:spTgt>
                                        </p:tgtEl>
                                      </p:cBhvr>
                                    </p:animEffect>
                                    <p:set>
                                      <p:cBhvr>
                                        <p:cTn id="31"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9593" y="618043"/>
            <a:ext cx="2485623" cy="501675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SHD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3833276" y="425003"/>
            <a:ext cx="8031701" cy="5344732"/>
          </a:xfrm>
          <a:prstGeom prst="rect">
            <a:avLst/>
          </a:prstGeom>
        </p:spPr>
      </p:pic>
      <p:sp>
        <p:nvSpPr>
          <p:cNvPr id="2" name="Slide Number Placeholder 1"/>
          <p:cNvSpPr>
            <a:spLocks noGrp="1"/>
          </p:cNvSpPr>
          <p:nvPr>
            <p:ph type="sldNum" sz="quarter" idx="12"/>
          </p:nvPr>
        </p:nvSpPr>
        <p:spPr/>
        <p:txBody>
          <a:bodyPr/>
          <a:lstStyle/>
          <a:p>
            <a:fld id="{D57F1E4F-1CFF-5643-939E-02111984F565}" type="slidenum">
              <a:rPr lang="en-US" smtClean="0"/>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10" y="2015951"/>
            <a:ext cx="4677071" cy="181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756" y="3912027"/>
            <a:ext cx="1563455" cy="245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09605" y="211669"/>
            <a:ext cx="7374467"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pPr defTabSz="914400"/>
            <a:r>
              <a:rPr lang="en-US" sz="3200" dirty="0">
                <a:solidFill>
                  <a:srgbClr val="FF3399"/>
                </a:solidFill>
              </a:rPr>
              <a:t>Con </a:t>
            </a:r>
            <a:r>
              <a:rPr lang="en-US" sz="3200" dirty="0" err="1">
                <a:solidFill>
                  <a:srgbClr val="FF3399"/>
                </a:solidFill>
              </a:rPr>
              <a:t>đường</a:t>
            </a:r>
            <a:r>
              <a:rPr lang="en-US" sz="3200" dirty="0">
                <a:solidFill>
                  <a:srgbClr val="FF3399"/>
                </a:solidFill>
              </a:rPr>
              <a:t> </a:t>
            </a:r>
            <a:r>
              <a:rPr lang="en-US" sz="3200" dirty="0" err="1">
                <a:solidFill>
                  <a:srgbClr val="FF3399"/>
                </a:solidFill>
              </a:rPr>
              <a:t>truyền</a:t>
            </a:r>
            <a:r>
              <a:rPr lang="en-US" sz="3200" dirty="0">
                <a:solidFill>
                  <a:srgbClr val="FF3399"/>
                </a:solidFill>
              </a:rPr>
              <a:t> </a:t>
            </a:r>
            <a:r>
              <a:rPr lang="en-US" sz="3200" dirty="0" err="1">
                <a:solidFill>
                  <a:srgbClr val="FF3399"/>
                </a:solidFill>
              </a:rPr>
              <a:t>bệnh</a:t>
            </a:r>
            <a:r>
              <a:rPr lang="en-US" sz="3200" dirty="0">
                <a:solidFill>
                  <a:srgbClr val="FF3399"/>
                </a:solidFill>
              </a:rPr>
              <a:t> </a:t>
            </a:r>
            <a:r>
              <a:rPr lang="en-US" sz="3200" dirty="0" err="1">
                <a:solidFill>
                  <a:srgbClr val="FF3399"/>
                </a:solidFill>
              </a:rPr>
              <a:t>kiết</a:t>
            </a:r>
            <a:r>
              <a:rPr lang="en-US" sz="3200" dirty="0">
                <a:solidFill>
                  <a:srgbClr val="FF3399"/>
                </a:solidFill>
              </a:rPr>
              <a:t> </a:t>
            </a:r>
            <a:r>
              <a:rPr lang="en-US" sz="3200" dirty="0" err="1">
                <a:solidFill>
                  <a:srgbClr val="FF3399"/>
                </a:solidFill>
              </a:rPr>
              <a:t>lị</a:t>
            </a:r>
            <a:endParaRPr lang="en-US" sz="3200" dirty="0">
              <a:solidFill>
                <a:srgbClr val="FF3399"/>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83659"/>
            <a:ext cx="13208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44290" y="3770170"/>
            <a:ext cx="1830919" cy="923330"/>
          </a:xfrm>
          <a:prstGeom prst="rect">
            <a:avLst/>
          </a:prstGeom>
          <a:noFill/>
        </p:spPr>
        <p:txBody>
          <a:bodyPr wrap="square" rtlCol="0">
            <a:spAutoFit/>
          </a:bodyPr>
          <a:lstStyle/>
          <a:p>
            <a:pPr algn="ctr" defTabSz="914400"/>
            <a:r>
              <a:rPr lang="en-US" dirty="0" err="1">
                <a:solidFill>
                  <a:prstClr val="black"/>
                </a:solidFill>
              </a:rPr>
              <a:t>Bào</a:t>
            </a:r>
            <a:r>
              <a:rPr lang="en-US" dirty="0">
                <a:solidFill>
                  <a:prstClr val="black"/>
                </a:solidFill>
              </a:rPr>
              <a:t> </a:t>
            </a:r>
            <a:r>
              <a:rPr lang="en-US" dirty="0" err="1">
                <a:solidFill>
                  <a:prstClr val="black"/>
                </a:solidFill>
              </a:rPr>
              <a:t>xác</a:t>
            </a:r>
            <a:r>
              <a:rPr lang="en-US" dirty="0">
                <a:solidFill>
                  <a:prstClr val="black"/>
                </a:solidFill>
              </a:rPr>
              <a:t> </a:t>
            </a:r>
            <a:r>
              <a:rPr lang="en-US" dirty="0" err="1">
                <a:solidFill>
                  <a:prstClr val="black"/>
                </a:solidFill>
              </a:rPr>
              <a:t>trùng</a:t>
            </a:r>
            <a:r>
              <a:rPr lang="en-US" dirty="0">
                <a:solidFill>
                  <a:prstClr val="black"/>
                </a:solidFill>
              </a:rPr>
              <a:t> </a:t>
            </a:r>
            <a:r>
              <a:rPr lang="en-US" dirty="0" err="1">
                <a:solidFill>
                  <a:prstClr val="black"/>
                </a:solidFill>
              </a:rPr>
              <a:t>kiết</a:t>
            </a:r>
            <a:r>
              <a:rPr lang="en-US" dirty="0">
                <a:solidFill>
                  <a:prstClr val="black"/>
                </a:solidFill>
              </a:rPr>
              <a:t> </a:t>
            </a:r>
            <a:r>
              <a:rPr lang="en-US" dirty="0" err="1">
                <a:solidFill>
                  <a:prstClr val="black"/>
                </a:solidFill>
              </a:rPr>
              <a:t>lị</a:t>
            </a:r>
            <a:r>
              <a:rPr lang="en-US" dirty="0">
                <a:solidFill>
                  <a:prstClr val="black"/>
                </a:solidFill>
              </a:rPr>
              <a:t> </a:t>
            </a:r>
            <a:r>
              <a:rPr lang="en-US" dirty="0" err="1">
                <a:solidFill>
                  <a:prstClr val="black"/>
                </a:solidFill>
              </a:rPr>
              <a:t>theo</a:t>
            </a:r>
            <a:r>
              <a:rPr lang="en-US" dirty="0">
                <a:solidFill>
                  <a:prstClr val="black"/>
                </a:solidFill>
              </a:rPr>
              <a:t> </a:t>
            </a:r>
            <a:r>
              <a:rPr lang="en-US" dirty="0" err="1">
                <a:solidFill>
                  <a:prstClr val="black"/>
                </a:solidFill>
              </a:rPr>
              <a:t>phân</a:t>
            </a:r>
            <a:r>
              <a:rPr lang="en-US" dirty="0">
                <a:solidFill>
                  <a:prstClr val="black"/>
                </a:solidFill>
              </a:rPr>
              <a:t> </a:t>
            </a:r>
            <a:r>
              <a:rPr lang="en-US" dirty="0" err="1">
                <a:solidFill>
                  <a:prstClr val="black"/>
                </a:solidFill>
              </a:rPr>
              <a:t>ra</a:t>
            </a:r>
            <a:r>
              <a:rPr lang="en-US" dirty="0">
                <a:solidFill>
                  <a:prstClr val="black"/>
                </a:solidFill>
              </a:rPr>
              <a:t> </a:t>
            </a:r>
            <a:r>
              <a:rPr lang="en-US" dirty="0" err="1">
                <a:solidFill>
                  <a:prstClr val="black"/>
                </a:solidFill>
              </a:rPr>
              <a:t>ngoài</a:t>
            </a:r>
            <a:endParaRPr lang="en-US" dirty="0">
              <a:solidFill>
                <a:prstClr val="black"/>
              </a:solidFill>
            </a:endParaRPr>
          </a:p>
        </p:txBody>
      </p:sp>
      <p:sp>
        <p:nvSpPr>
          <p:cNvPr id="8" name="Right Arrow 7"/>
          <p:cNvSpPr/>
          <p:nvPr/>
        </p:nvSpPr>
        <p:spPr>
          <a:xfrm rot="17370191">
            <a:off x="1757973" y="2815557"/>
            <a:ext cx="1232433" cy="773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7931" y="1539689"/>
            <a:ext cx="965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9532" y="2209829"/>
            <a:ext cx="93953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2883" y="4886985"/>
            <a:ext cx="14605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8464" y="1212043"/>
            <a:ext cx="106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a:xfrm rot="12194042">
            <a:off x="2286925" y="5196065"/>
            <a:ext cx="1232433" cy="773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TextBox 8"/>
          <p:cNvSpPr txBox="1"/>
          <p:nvPr/>
        </p:nvSpPr>
        <p:spPr>
          <a:xfrm>
            <a:off x="4206074" y="2171547"/>
            <a:ext cx="2364319" cy="923330"/>
          </a:xfrm>
          <a:prstGeom prst="rect">
            <a:avLst/>
          </a:prstGeom>
          <a:noFill/>
        </p:spPr>
        <p:txBody>
          <a:bodyPr wrap="square" rtlCol="0">
            <a:spAutoFit/>
          </a:bodyPr>
          <a:lstStyle/>
          <a:p>
            <a:pPr defTabSz="914400"/>
            <a:r>
              <a:rPr lang="en-US" dirty="0" err="1">
                <a:solidFill>
                  <a:prstClr val="black"/>
                </a:solidFill>
              </a:rPr>
              <a:t>Thông</a:t>
            </a:r>
            <a:r>
              <a:rPr lang="en-US" dirty="0">
                <a:solidFill>
                  <a:prstClr val="black"/>
                </a:solidFill>
              </a:rPr>
              <a:t> qua </a:t>
            </a:r>
            <a:r>
              <a:rPr lang="en-US" dirty="0" err="1">
                <a:solidFill>
                  <a:prstClr val="black"/>
                </a:solidFill>
              </a:rPr>
              <a:t>nguồn</a:t>
            </a:r>
            <a:r>
              <a:rPr lang="en-US" dirty="0">
                <a:solidFill>
                  <a:prstClr val="black"/>
                </a:solidFill>
              </a:rPr>
              <a:t> </a:t>
            </a:r>
            <a:r>
              <a:rPr lang="en-US" dirty="0" err="1">
                <a:solidFill>
                  <a:prstClr val="black"/>
                </a:solidFill>
              </a:rPr>
              <a:t>thức</a:t>
            </a:r>
            <a:r>
              <a:rPr lang="en-US" dirty="0">
                <a:solidFill>
                  <a:prstClr val="black"/>
                </a:solidFill>
              </a:rPr>
              <a:t> </a:t>
            </a:r>
            <a:r>
              <a:rPr lang="en-US" dirty="0" err="1">
                <a:solidFill>
                  <a:prstClr val="black"/>
                </a:solidFill>
              </a:rPr>
              <a:t>ăn</a:t>
            </a:r>
            <a:r>
              <a:rPr lang="en-US" dirty="0">
                <a:solidFill>
                  <a:prstClr val="black"/>
                </a:solidFill>
              </a:rPr>
              <a:t>, </a:t>
            </a:r>
            <a:r>
              <a:rPr lang="en-US" dirty="0" err="1">
                <a:solidFill>
                  <a:prstClr val="black"/>
                </a:solidFill>
              </a:rPr>
              <a:t>nước</a:t>
            </a:r>
            <a:r>
              <a:rPr lang="en-US" dirty="0">
                <a:solidFill>
                  <a:prstClr val="black"/>
                </a:solidFill>
              </a:rPr>
              <a:t> </a:t>
            </a:r>
            <a:r>
              <a:rPr lang="en-US" dirty="0" err="1">
                <a:solidFill>
                  <a:prstClr val="black"/>
                </a:solidFill>
              </a:rPr>
              <a:t>uống</a:t>
            </a:r>
            <a:r>
              <a:rPr lang="en-US" dirty="0">
                <a:solidFill>
                  <a:prstClr val="black"/>
                </a:solidFill>
              </a:rPr>
              <a:t> </a:t>
            </a:r>
            <a:r>
              <a:rPr lang="en-US" dirty="0" err="1">
                <a:solidFill>
                  <a:prstClr val="black"/>
                </a:solidFill>
              </a:rPr>
              <a:t>không</a:t>
            </a:r>
            <a:r>
              <a:rPr lang="en-US" dirty="0">
                <a:solidFill>
                  <a:prstClr val="black"/>
                </a:solidFill>
              </a:rPr>
              <a:t> </a:t>
            </a:r>
            <a:r>
              <a:rPr lang="en-US" dirty="0" err="1">
                <a:solidFill>
                  <a:prstClr val="black"/>
                </a:solidFill>
              </a:rPr>
              <a:t>vệ</a:t>
            </a:r>
            <a:r>
              <a:rPr lang="en-US" dirty="0">
                <a:solidFill>
                  <a:prstClr val="black"/>
                </a:solidFill>
              </a:rPr>
              <a:t> </a:t>
            </a:r>
            <a:r>
              <a:rPr lang="en-US" dirty="0" err="1">
                <a:solidFill>
                  <a:prstClr val="black"/>
                </a:solidFill>
              </a:rPr>
              <a:t>sinh</a:t>
            </a:r>
            <a:endParaRPr lang="en-US" dirty="0">
              <a:solidFill>
                <a:prstClr val="black"/>
              </a:solidFill>
            </a:endParaRPr>
          </a:p>
        </p:txBody>
      </p:sp>
      <p:sp>
        <p:nvSpPr>
          <p:cNvPr id="17" name="Right Arrow 16"/>
          <p:cNvSpPr/>
          <p:nvPr/>
        </p:nvSpPr>
        <p:spPr>
          <a:xfrm rot="1350847">
            <a:off x="5474757" y="1329046"/>
            <a:ext cx="1613585" cy="773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3300" y="3416300"/>
            <a:ext cx="25400" cy="2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7" y="3111801"/>
            <a:ext cx="2227409" cy="430887"/>
          </a:xfrm>
          <a:prstGeom prst="rect">
            <a:avLst/>
          </a:prstGeom>
          <a:noFill/>
        </p:spPr>
        <p:txBody>
          <a:bodyPr wrap="square" rtlCol="0">
            <a:spAutoFit/>
          </a:bodyPr>
          <a:lstStyle/>
          <a:p>
            <a:pPr defTabSz="914400"/>
            <a:r>
              <a:rPr lang="en-US" sz="1100" dirty="0">
                <a:solidFill>
                  <a:prstClr val="black"/>
                </a:solidFill>
              </a:rPr>
              <a:t>2. </a:t>
            </a:r>
            <a:r>
              <a:rPr lang="en-US" sz="1100" dirty="0" err="1">
                <a:solidFill>
                  <a:prstClr val="black"/>
                </a:solidFill>
              </a:rPr>
              <a:t>Trùng</a:t>
            </a:r>
            <a:r>
              <a:rPr lang="en-US" sz="1100" dirty="0">
                <a:solidFill>
                  <a:prstClr val="black"/>
                </a:solidFill>
              </a:rPr>
              <a:t> </a:t>
            </a:r>
            <a:r>
              <a:rPr lang="en-US" sz="1100" dirty="0" err="1">
                <a:solidFill>
                  <a:prstClr val="black"/>
                </a:solidFill>
              </a:rPr>
              <a:t>kiết</a:t>
            </a:r>
            <a:r>
              <a:rPr lang="en-US" sz="1100" dirty="0">
                <a:solidFill>
                  <a:prstClr val="black"/>
                </a:solidFill>
              </a:rPr>
              <a:t> </a:t>
            </a:r>
            <a:r>
              <a:rPr lang="en-US" sz="1100" dirty="0" err="1">
                <a:solidFill>
                  <a:prstClr val="black"/>
                </a:solidFill>
              </a:rPr>
              <a:t>lị</a:t>
            </a:r>
            <a:r>
              <a:rPr lang="en-US" sz="1100" dirty="0">
                <a:solidFill>
                  <a:prstClr val="black"/>
                </a:solidFill>
              </a:rPr>
              <a:t> </a:t>
            </a:r>
            <a:r>
              <a:rPr lang="en-US" sz="1100" dirty="0" err="1">
                <a:solidFill>
                  <a:prstClr val="black"/>
                </a:solidFill>
              </a:rPr>
              <a:t>đang</a:t>
            </a:r>
            <a:r>
              <a:rPr lang="en-US" sz="1100" dirty="0">
                <a:solidFill>
                  <a:prstClr val="black"/>
                </a:solidFill>
              </a:rPr>
              <a:t> </a:t>
            </a:r>
            <a:r>
              <a:rPr lang="en-US" sz="1100" dirty="0" err="1">
                <a:solidFill>
                  <a:prstClr val="black"/>
                </a:solidFill>
              </a:rPr>
              <a:t>chui</a:t>
            </a:r>
            <a:r>
              <a:rPr lang="en-US" sz="1100" dirty="0">
                <a:solidFill>
                  <a:prstClr val="black"/>
                </a:solidFill>
              </a:rPr>
              <a:t> </a:t>
            </a:r>
            <a:r>
              <a:rPr lang="en-US" sz="1100" dirty="0" err="1">
                <a:solidFill>
                  <a:prstClr val="black"/>
                </a:solidFill>
              </a:rPr>
              <a:t>ra</a:t>
            </a:r>
            <a:r>
              <a:rPr lang="en-US" sz="1100" dirty="0">
                <a:solidFill>
                  <a:prstClr val="black"/>
                </a:solidFill>
              </a:rPr>
              <a:t> </a:t>
            </a:r>
            <a:r>
              <a:rPr lang="en-US" sz="1100" dirty="0" err="1">
                <a:solidFill>
                  <a:prstClr val="black"/>
                </a:solidFill>
              </a:rPr>
              <a:t>khỏi</a:t>
            </a:r>
            <a:r>
              <a:rPr lang="en-US" sz="1100" dirty="0">
                <a:solidFill>
                  <a:prstClr val="black"/>
                </a:solidFill>
              </a:rPr>
              <a:t> </a:t>
            </a:r>
            <a:r>
              <a:rPr lang="en-US" sz="1100" dirty="0" err="1">
                <a:solidFill>
                  <a:prstClr val="black"/>
                </a:solidFill>
              </a:rPr>
              <a:t>bào</a:t>
            </a:r>
            <a:r>
              <a:rPr lang="en-US" sz="1100" dirty="0">
                <a:solidFill>
                  <a:prstClr val="black"/>
                </a:solidFill>
              </a:rPr>
              <a:t> </a:t>
            </a:r>
            <a:r>
              <a:rPr lang="en-US" sz="1100" dirty="0" err="1">
                <a:solidFill>
                  <a:prstClr val="black"/>
                </a:solidFill>
              </a:rPr>
              <a:t>xác</a:t>
            </a:r>
            <a:r>
              <a:rPr lang="en-US" sz="1100" dirty="0">
                <a:solidFill>
                  <a:prstClr val="black"/>
                </a:solidFill>
              </a:rPr>
              <a:t> </a:t>
            </a:r>
            <a:r>
              <a:rPr lang="en-US" sz="1100" dirty="0" err="1">
                <a:solidFill>
                  <a:prstClr val="black"/>
                </a:solidFill>
              </a:rPr>
              <a:t>khi</a:t>
            </a:r>
            <a:r>
              <a:rPr lang="en-US" sz="1100" dirty="0">
                <a:solidFill>
                  <a:prstClr val="black"/>
                </a:solidFill>
              </a:rPr>
              <a:t> </a:t>
            </a:r>
            <a:r>
              <a:rPr lang="en-US" sz="1100" dirty="0" err="1">
                <a:solidFill>
                  <a:prstClr val="black"/>
                </a:solidFill>
              </a:rPr>
              <a:t>vào</a:t>
            </a:r>
            <a:r>
              <a:rPr lang="en-US" sz="1100" dirty="0">
                <a:solidFill>
                  <a:prstClr val="black"/>
                </a:solidFill>
              </a:rPr>
              <a:t> </a:t>
            </a:r>
            <a:r>
              <a:rPr lang="en-US" sz="1100" dirty="0" err="1">
                <a:solidFill>
                  <a:prstClr val="black"/>
                </a:solidFill>
              </a:rPr>
              <a:t>ruột</a:t>
            </a:r>
            <a:r>
              <a:rPr lang="en-US" sz="1100" dirty="0">
                <a:solidFill>
                  <a:prstClr val="black"/>
                </a:solidFill>
              </a:rPr>
              <a:t> </a:t>
            </a:r>
            <a:r>
              <a:rPr lang="en-US" sz="1100" dirty="0" err="1">
                <a:solidFill>
                  <a:prstClr val="black"/>
                </a:solidFill>
              </a:rPr>
              <a:t>người</a:t>
            </a:r>
            <a:endParaRPr lang="en-US" sz="1100" dirty="0">
              <a:solidFill>
                <a:prstClr val="black"/>
              </a:solidFill>
            </a:endParaRPr>
          </a:p>
        </p:txBody>
      </p:sp>
      <p:sp>
        <p:nvSpPr>
          <p:cNvPr id="10" name="TextBox 9"/>
          <p:cNvSpPr txBox="1"/>
          <p:nvPr/>
        </p:nvSpPr>
        <p:spPr>
          <a:xfrm>
            <a:off x="5992281" y="5079205"/>
            <a:ext cx="1818219" cy="646331"/>
          </a:xfrm>
          <a:prstGeom prst="rect">
            <a:avLst/>
          </a:prstGeom>
          <a:noFill/>
        </p:spPr>
        <p:txBody>
          <a:bodyPr wrap="square" rtlCol="0">
            <a:spAutoFit/>
          </a:bodyPr>
          <a:lstStyle/>
          <a:p>
            <a:pPr defTabSz="914400"/>
            <a:r>
              <a:rPr lang="en-US" dirty="0" err="1">
                <a:solidFill>
                  <a:prstClr val="black"/>
                </a:solidFill>
              </a:rPr>
              <a:t>Người</a:t>
            </a:r>
            <a:r>
              <a:rPr lang="en-US" dirty="0">
                <a:solidFill>
                  <a:prstClr val="black"/>
                </a:solidFill>
              </a:rPr>
              <a:t> </a:t>
            </a:r>
            <a:r>
              <a:rPr lang="en-US" dirty="0" err="1">
                <a:solidFill>
                  <a:prstClr val="black"/>
                </a:solidFill>
              </a:rPr>
              <a:t>bị</a:t>
            </a:r>
            <a:r>
              <a:rPr lang="en-US" dirty="0">
                <a:solidFill>
                  <a:prstClr val="black"/>
                </a:solidFill>
              </a:rPr>
              <a:t> </a:t>
            </a:r>
            <a:r>
              <a:rPr lang="en-US" dirty="0" err="1">
                <a:solidFill>
                  <a:prstClr val="black"/>
                </a:solidFill>
              </a:rPr>
              <a:t>mắc</a:t>
            </a:r>
            <a:r>
              <a:rPr lang="en-US" dirty="0">
                <a:solidFill>
                  <a:prstClr val="black"/>
                </a:solidFill>
              </a:rPr>
              <a:t> </a:t>
            </a:r>
            <a:r>
              <a:rPr lang="en-US" dirty="0" err="1">
                <a:solidFill>
                  <a:prstClr val="black"/>
                </a:solidFill>
              </a:rPr>
              <a:t>bệnh</a:t>
            </a:r>
            <a:r>
              <a:rPr lang="en-US" dirty="0">
                <a:solidFill>
                  <a:prstClr val="black"/>
                </a:solidFill>
              </a:rPr>
              <a:t> </a:t>
            </a:r>
            <a:r>
              <a:rPr lang="en-US" dirty="0" err="1">
                <a:solidFill>
                  <a:prstClr val="black"/>
                </a:solidFill>
              </a:rPr>
              <a:t>kiết</a:t>
            </a:r>
            <a:r>
              <a:rPr lang="en-US" dirty="0">
                <a:solidFill>
                  <a:prstClr val="black"/>
                </a:solidFill>
              </a:rPr>
              <a:t> </a:t>
            </a:r>
            <a:r>
              <a:rPr lang="en-US" dirty="0" err="1">
                <a:solidFill>
                  <a:prstClr val="black"/>
                </a:solidFill>
              </a:rPr>
              <a:t>lị</a:t>
            </a:r>
            <a:endParaRPr 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circle(in)">
                                      <p:cBhvr>
                                        <p:cTn id="15" dur="2000"/>
                                        <p:tgtEl>
                                          <p:spTgt spid="9223"/>
                                        </p:tgtEl>
                                      </p:cBhvr>
                                    </p:animEffect>
                                  </p:childTnLst>
                                </p:cTn>
                              </p:par>
                              <p:par>
                                <p:cTn id="16" presetID="6" presetClass="entr" presetSubtype="16"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circle(in)">
                                      <p:cBhvr>
                                        <p:cTn id="18" dur="2000"/>
                                        <p:tgtEl>
                                          <p:spTgt spid="9220"/>
                                        </p:tgtEl>
                                      </p:cBhvr>
                                    </p:animEffect>
                                  </p:childTnLst>
                                </p:cTn>
                              </p:par>
                              <p:par>
                                <p:cTn id="19" presetID="6" presetClass="entr" presetSubtype="16"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circle(in)">
                                      <p:cBhvr>
                                        <p:cTn id="21" dur="2000"/>
                                        <p:tgtEl>
                                          <p:spTgt spid="92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9219"/>
                                        </p:tgtEl>
                                        <p:attrNameLst>
                                          <p:attrName>style.visibility</p:attrName>
                                        </p:attrNameLst>
                                      </p:cBhvr>
                                      <p:to>
                                        <p:strVal val="visible"/>
                                      </p:to>
                                    </p:set>
                                    <p:animEffect transition="in" filter="circle(in)">
                                      <p:cBhvr>
                                        <p:cTn id="30" dur="2000"/>
                                        <p:tgtEl>
                                          <p:spTgt spid="92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par>
                                <p:cTn id="37" presetID="6" presetClass="entr" presetSubtype="16" fill="hold" nodeType="withEffect">
                                  <p:stCondLst>
                                    <p:cond delay="0"/>
                                  </p:stCondLst>
                                  <p:childTnLst>
                                    <p:set>
                                      <p:cBhvr>
                                        <p:cTn id="38" dur="1" fill="hold">
                                          <p:stCondLst>
                                            <p:cond delay="0"/>
                                          </p:stCondLst>
                                        </p:cTn>
                                        <p:tgtEl>
                                          <p:spTgt spid="9222"/>
                                        </p:tgtEl>
                                        <p:attrNameLst>
                                          <p:attrName>style.visibility</p:attrName>
                                        </p:attrNameLst>
                                      </p:cBhvr>
                                      <p:to>
                                        <p:strVal val="visible"/>
                                      </p:to>
                                    </p:set>
                                    <p:animEffect transition="in" filter="circle(in)">
                                      <p:cBhvr>
                                        <p:cTn id="39" dur="2000"/>
                                        <p:tgtEl>
                                          <p:spTgt spid="92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2000"/>
                                        <p:tgtEl>
                                          <p:spTgt spid="4"/>
                                        </p:tgtEl>
                                      </p:cBhvr>
                                    </p:animEffect>
                                  </p:childTnLst>
                                </p:cTn>
                              </p:par>
                              <p:par>
                                <p:cTn id="46" presetID="6" presetClass="entr" presetSubtype="16" fill="hold" nodeType="withEffect">
                                  <p:stCondLst>
                                    <p:cond delay="0"/>
                                  </p:stCondLst>
                                  <p:childTnLst>
                                    <p:set>
                                      <p:cBhvr>
                                        <p:cTn id="47" dur="1" fill="hold">
                                          <p:stCondLst>
                                            <p:cond delay="0"/>
                                          </p:stCondLst>
                                        </p:cTn>
                                        <p:tgtEl>
                                          <p:spTgt spid="10244"/>
                                        </p:tgtEl>
                                        <p:attrNameLst>
                                          <p:attrName>style.visibility</p:attrName>
                                        </p:attrNameLst>
                                      </p:cBhvr>
                                      <p:to>
                                        <p:strVal val="visible"/>
                                      </p:to>
                                    </p:set>
                                    <p:animEffect transition="in" filter="circle(in)">
                                      <p:cBhvr>
                                        <p:cTn id="48" dur="2000"/>
                                        <p:tgtEl>
                                          <p:spTgt spid="10244"/>
                                        </p:tgtEl>
                                      </p:cBhvr>
                                    </p:animEffect>
                                  </p:childTnLst>
                                </p:cTn>
                              </p:par>
                              <p:par>
                                <p:cTn id="49" presetID="6"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in)">
                                      <p:cBhvr>
                                        <p:cTn id="5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15" grpId="0" animBg="1"/>
      <p:bldP spid="9" grpId="0"/>
      <p:bldP spid="17" grpId="0" animBg="1"/>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8194" name="Picture 2" descr="Các bệnh lây qua đường tiêu hóa phổ biến t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983" y="1628799"/>
            <a:ext cx="6471444" cy="48390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71284" y="92752"/>
            <a:ext cx="6460067"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914400"/>
            <a:r>
              <a:rPr lang="en-US" sz="3200" dirty="0" err="1">
                <a:solidFill>
                  <a:srgbClr val="FF3399"/>
                </a:solidFill>
              </a:rPr>
              <a:t>Biện</a:t>
            </a:r>
            <a:r>
              <a:rPr lang="en-US" sz="3200" dirty="0">
                <a:solidFill>
                  <a:srgbClr val="FF3399"/>
                </a:solidFill>
              </a:rPr>
              <a:t> </a:t>
            </a:r>
            <a:r>
              <a:rPr lang="en-US" sz="3200" dirty="0" err="1">
                <a:solidFill>
                  <a:srgbClr val="FF3399"/>
                </a:solidFill>
              </a:rPr>
              <a:t>pháp</a:t>
            </a:r>
            <a:r>
              <a:rPr lang="en-US" sz="3200" dirty="0">
                <a:solidFill>
                  <a:srgbClr val="FF3399"/>
                </a:solidFill>
              </a:rPr>
              <a:t> </a:t>
            </a:r>
            <a:r>
              <a:rPr lang="en-US" sz="3200" dirty="0" err="1">
                <a:solidFill>
                  <a:srgbClr val="FF3399"/>
                </a:solidFill>
              </a:rPr>
              <a:t>phòng</a:t>
            </a:r>
            <a:r>
              <a:rPr lang="en-US" sz="3200" dirty="0">
                <a:solidFill>
                  <a:srgbClr val="FF3399"/>
                </a:solidFill>
              </a:rPr>
              <a:t> , </a:t>
            </a:r>
            <a:r>
              <a:rPr lang="en-US" sz="3200" dirty="0" err="1">
                <a:solidFill>
                  <a:srgbClr val="FF3399"/>
                </a:solidFill>
              </a:rPr>
              <a:t>tránh</a:t>
            </a:r>
            <a:endParaRPr lang="en-US" sz="3200" dirty="0">
              <a:solidFill>
                <a:srgbClr val="FF3399"/>
              </a:solidFill>
            </a:endParaRPr>
          </a:p>
        </p:txBody>
      </p:sp>
      <p:sp>
        <p:nvSpPr>
          <p:cNvPr id="6" name="TextBox 5"/>
          <p:cNvSpPr txBox="1"/>
          <p:nvPr/>
        </p:nvSpPr>
        <p:spPr>
          <a:xfrm>
            <a:off x="4463819" y="1095345"/>
            <a:ext cx="3149600" cy="400110"/>
          </a:xfrm>
          <a:prstGeom prst="rect">
            <a:avLst/>
          </a:prstGeom>
          <a:scene3d>
            <a:camera prst="orthographicFront"/>
            <a:lightRig rig="threePt" dir="t"/>
          </a:scene3d>
          <a:sp3d>
            <a:bevelT prst="angle"/>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914400"/>
            <a:r>
              <a:rPr lang="en-US" sz="2000" b="1" dirty="0" err="1">
                <a:solidFill>
                  <a:srgbClr val="FF0000"/>
                </a:solidFill>
              </a:rPr>
              <a:t>Bệnh</a:t>
            </a:r>
            <a:r>
              <a:rPr lang="en-US" sz="2000" b="1" dirty="0">
                <a:solidFill>
                  <a:srgbClr val="FF0000"/>
                </a:solidFill>
              </a:rPr>
              <a:t> </a:t>
            </a:r>
            <a:r>
              <a:rPr lang="en-US" sz="2000" b="1" dirty="0" err="1">
                <a:solidFill>
                  <a:srgbClr val="FF0000"/>
                </a:solidFill>
              </a:rPr>
              <a:t>kiết</a:t>
            </a:r>
            <a:r>
              <a:rPr lang="en-US" sz="2000" b="1" dirty="0">
                <a:solidFill>
                  <a:srgbClr val="FF0000"/>
                </a:solidFill>
              </a:rPr>
              <a:t> </a:t>
            </a:r>
            <a:r>
              <a:rPr lang="en-US" sz="2000" b="1" dirty="0" err="1">
                <a:solidFill>
                  <a:srgbClr val="FF0000"/>
                </a:solidFill>
              </a:rPr>
              <a:t>lị</a:t>
            </a:r>
            <a:endParaRPr lang="en-US" sz="2000" b="1" dirty="0">
              <a:solidFill>
                <a:srgbClr val="FF0000"/>
              </a:solidFill>
            </a:endParaRPr>
          </a:p>
        </p:txBody>
      </p:sp>
      <p:sp>
        <p:nvSpPr>
          <p:cNvPr id="7" name="AutoShape 4" descr="Vì sao phải diệt muỗi? – Diệt Côn Trùng Thịnh Hư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4400"/>
            <a:endParaRPr lang="en-US">
              <a:solidFill>
                <a:prstClr val="black"/>
              </a:solidFill>
            </a:endParaRPr>
          </a:p>
        </p:txBody>
      </p:sp>
      <p:sp>
        <p:nvSpPr>
          <p:cNvPr id="9" name="AutoShape 6" descr="Vì sao phải diệt muỗi? – Diệt Côn Trùng Thịnh Hưng"/>
          <p:cNvSpPr>
            <a:spLocks noChangeAspect="1" noChangeArrowheads="1"/>
          </p:cNvSpPr>
          <p:nvPr/>
        </p:nvSpPr>
        <p:spPr bwMode="auto">
          <a:xfrm>
            <a:off x="410633" y="1058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4400"/>
            <a:endParaRPr 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46528" y="-379099"/>
            <a:ext cx="4482713" cy="7237099"/>
          </a:xfrm>
          <a:prstGeom prst="rect">
            <a:avLst/>
          </a:prstGeom>
          <a:solidFill>
            <a:srgbClr val="F8F8F3"/>
          </a:solidFill>
        </p:spPr>
        <p:txBody>
          <a:bodyPr/>
          <a:lstStyle/>
          <a:p>
            <a:endParaRPr lang="en-US" sz="1688"/>
          </a:p>
        </p:txBody>
      </p:sp>
      <p:grpSp>
        <p:nvGrpSpPr>
          <p:cNvPr id="4" name="Group 4"/>
          <p:cNvGrpSpPr/>
          <p:nvPr/>
        </p:nvGrpSpPr>
        <p:grpSpPr>
          <a:xfrm>
            <a:off x="5813747" y="-7391"/>
            <a:ext cx="5194652" cy="928688"/>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txBody>
              <a:bodyPr/>
              <a:lstStyle/>
              <a:p>
                <a:endParaRPr lang="en-US" sz="1688"/>
              </a:p>
            </p:txBody>
          </p:sp>
        </p:grpSp>
        <p:sp>
          <p:nvSpPr>
            <p:cNvPr id="7" name="TextBox 7"/>
            <p:cNvSpPr txBox="1"/>
            <p:nvPr/>
          </p:nvSpPr>
          <p:spPr>
            <a:xfrm>
              <a:off x="1" y="689180"/>
              <a:ext cx="5979047" cy="1810907"/>
            </a:xfrm>
            <a:prstGeom prst="rect">
              <a:avLst/>
            </a:prstGeom>
          </p:spPr>
          <p:txBody>
            <a:bodyPr wrap="square" lIns="0" tIns="0" rIns="0" bIns="0" rtlCol="0" anchor="t">
              <a:spAutoFit/>
            </a:bodyPr>
            <a:lstStyle/>
            <a:p>
              <a:pPr algn="r">
                <a:lnSpc>
                  <a:spcPts val="4725"/>
                </a:lnSpc>
              </a:pPr>
              <a:r>
                <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000" b="1" spc="34"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spc="34"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spc="34"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spc="34"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spc="34"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000" b="1" spc="34"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456974" y="3695358"/>
            <a:ext cx="4329875" cy="1131079"/>
          </a:xfrm>
          <a:prstGeom prst="rect">
            <a:avLst/>
          </a:prstGeom>
          <a:noFill/>
        </p:spPr>
        <p:txBody>
          <a:bodyPr wrap="square" rtlCol="0">
            <a:spAutoFit/>
          </a:bodyPr>
          <a:lstStyle/>
          <a:p>
            <a:pPr algn="just"/>
            <a:r>
              <a:rPr lang="en-US" sz="3375" b="1" dirty="0" err="1">
                <a:solidFill>
                  <a:srgbClr val="002060"/>
                </a:solidFill>
              </a:rPr>
              <a:t>Xem</a:t>
            </a:r>
            <a:r>
              <a:rPr lang="en-US" sz="3375" b="1" dirty="0">
                <a:solidFill>
                  <a:srgbClr val="002060"/>
                </a:solidFill>
              </a:rPr>
              <a:t> </a:t>
            </a:r>
            <a:r>
              <a:rPr lang="en-US" sz="3375" b="1" dirty="0" err="1">
                <a:solidFill>
                  <a:srgbClr val="002060"/>
                </a:solidFill>
              </a:rPr>
              <a:t>đoạn</a:t>
            </a:r>
            <a:r>
              <a:rPr lang="en-US" sz="3375" b="1" dirty="0">
                <a:solidFill>
                  <a:srgbClr val="002060"/>
                </a:solidFill>
              </a:rPr>
              <a:t> video </a:t>
            </a:r>
            <a:r>
              <a:rPr lang="en-US" sz="3375" b="1" dirty="0" err="1">
                <a:solidFill>
                  <a:srgbClr val="002060"/>
                </a:solidFill>
              </a:rPr>
              <a:t>và</a:t>
            </a:r>
            <a:r>
              <a:rPr lang="en-US" sz="3375" b="1" dirty="0">
                <a:solidFill>
                  <a:srgbClr val="002060"/>
                </a:solidFill>
              </a:rPr>
              <a:t> </a:t>
            </a:r>
            <a:r>
              <a:rPr lang="en-US" sz="3375" b="1" dirty="0" err="1">
                <a:solidFill>
                  <a:srgbClr val="002060"/>
                </a:solidFill>
              </a:rPr>
              <a:t>trả</a:t>
            </a:r>
            <a:r>
              <a:rPr lang="en-US" sz="3375" b="1" dirty="0">
                <a:solidFill>
                  <a:srgbClr val="002060"/>
                </a:solidFill>
              </a:rPr>
              <a:t> </a:t>
            </a:r>
            <a:r>
              <a:rPr lang="en-US" sz="3375" b="1" dirty="0" err="1">
                <a:solidFill>
                  <a:srgbClr val="002060"/>
                </a:solidFill>
              </a:rPr>
              <a:t>lời</a:t>
            </a:r>
            <a:r>
              <a:rPr lang="en-US" sz="3375" b="1" dirty="0">
                <a:solidFill>
                  <a:srgbClr val="002060"/>
                </a:solidFill>
              </a:rPr>
              <a:t> </a:t>
            </a:r>
            <a:r>
              <a:rPr lang="en-US" sz="3375" b="1" dirty="0" err="1">
                <a:solidFill>
                  <a:srgbClr val="002060"/>
                </a:solidFill>
              </a:rPr>
              <a:t>câu</a:t>
            </a:r>
            <a:r>
              <a:rPr lang="en-US" sz="3375" b="1" dirty="0">
                <a:solidFill>
                  <a:srgbClr val="002060"/>
                </a:solidFill>
              </a:rPr>
              <a:t> </a:t>
            </a:r>
            <a:r>
              <a:rPr lang="en-US" sz="3375" b="1" dirty="0" err="1">
                <a:solidFill>
                  <a:srgbClr val="002060"/>
                </a:solidFill>
              </a:rPr>
              <a:t>hỏi</a:t>
            </a:r>
            <a:r>
              <a:rPr lang="en-US" sz="3375" b="1" dirty="0">
                <a:solidFill>
                  <a:srgbClr val="002060"/>
                </a:solidFill>
              </a:rPr>
              <a:t>:</a:t>
            </a:r>
          </a:p>
        </p:txBody>
      </p:sp>
      <p:sp>
        <p:nvSpPr>
          <p:cNvPr id="12" name="TextBox 11"/>
          <p:cNvSpPr txBox="1"/>
          <p:nvPr/>
        </p:nvSpPr>
        <p:spPr>
          <a:xfrm>
            <a:off x="5897294" y="4503788"/>
            <a:ext cx="4723388" cy="1938992"/>
          </a:xfrm>
          <a:prstGeom prst="rect">
            <a:avLst/>
          </a:prstGeom>
          <a:solidFill>
            <a:srgbClr val="CCFFCC"/>
          </a:solidFill>
        </p:spPr>
        <p:txBody>
          <a:bodyPr wrap="square" rtlCol="0">
            <a:spAutoFit/>
          </a:bodyPr>
          <a:lstStyle/>
          <a:p>
            <a:pPr marL="696516" indent="-696516" algn="just">
              <a:buAutoNum type="arabicPeriod"/>
            </a:pPr>
            <a:r>
              <a:rPr lang="en-US" sz="3000" b="1" dirty="0" err="1">
                <a:solidFill>
                  <a:srgbClr val="002060"/>
                </a:solidFill>
              </a:rPr>
              <a:t>Em</a:t>
            </a:r>
            <a:r>
              <a:rPr lang="en-US" sz="3000" b="1" dirty="0">
                <a:solidFill>
                  <a:srgbClr val="002060"/>
                </a:solidFill>
              </a:rPr>
              <a:t> </a:t>
            </a:r>
            <a:r>
              <a:rPr lang="en-US" sz="3000" b="1" dirty="0" err="1">
                <a:solidFill>
                  <a:srgbClr val="002060"/>
                </a:solidFill>
              </a:rPr>
              <a:t>có</a:t>
            </a:r>
            <a:r>
              <a:rPr lang="en-US" sz="3000" b="1" dirty="0">
                <a:solidFill>
                  <a:srgbClr val="002060"/>
                </a:solidFill>
              </a:rPr>
              <a:t> </a:t>
            </a:r>
            <a:r>
              <a:rPr lang="en-US" sz="3000" b="1" dirty="0" err="1">
                <a:solidFill>
                  <a:srgbClr val="002060"/>
                </a:solidFill>
              </a:rPr>
              <a:t>nhận</a:t>
            </a:r>
            <a:r>
              <a:rPr lang="en-US" sz="3000" b="1" dirty="0">
                <a:solidFill>
                  <a:srgbClr val="002060"/>
                </a:solidFill>
              </a:rPr>
              <a:t> </a:t>
            </a:r>
            <a:r>
              <a:rPr lang="en-US" sz="3000" b="1" dirty="0" err="1">
                <a:solidFill>
                  <a:srgbClr val="002060"/>
                </a:solidFill>
              </a:rPr>
              <a:t>xét</a:t>
            </a:r>
            <a:r>
              <a:rPr lang="en-US" sz="3000" b="1" dirty="0">
                <a:solidFill>
                  <a:srgbClr val="002060"/>
                </a:solidFill>
              </a:rPr>
              <a:t> </a:t>
            </a:r>
            <a:r>
              <a:rPr lang="en-US" sz="3000" b="1" dirty="0" err="1">
                <a:solidFill>
                  <a:srgbClr val="002060"/>
                </a:solidFill>
              </a:rPr>
              <a:t>gì</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hình</a:t>
            </a:r>
            <a:r>
              <a:rPr lang="en-US" sz="3000" b="1" dirty="0">
                <a:solidFill>
                  <a:srgbClr val="002060"/>
                </a:solidFill>
              </a:rPr>
              <a:t> </a:t>
            </a:r>
            <a:r>
              <a:rPr lang="en-US" sz="3000" b="1" dirty="0" err="1">
                <a:solidFill>
                  <a:srgbClr val="002060"/>
                </a:solidFill>
              </a:rPr>
              <a:t>dạng</a:t>
            </a:r>
            <a:r>
              <a:rPr lang="en-US" sz="3000" b="1" dirty="0">
                <a:solidFill>
                  <a:srgbClr val="002060"/>
                </a:solidFill>
              </a:rPr>
              <a:t> </a:t>
            </a:r>
            <a:r>
              <a:rPr lang="en-US" sz="3000" b="1" dirty="0" err="1">
                <a:solidFill>
                  <a:srgbClr val="002060"/>
                </a:solidFill>
              </a:rPr>
              <a:t>của</a:t>
            </a:r>
            <a:r>
              <a:rPr lang="en-US" sz="3000" b="1" dirty="0">
                <a:solidFill>
                  <a:srgbClr val="002060"/>
                </a:solidFill>
              </a:rPr>
              <a:t> NSV?</a:t>
            </a:r>
          </a:p>
          <a:p>
            <a:pPr marL="696516" indent="-696516" algn="just">
              <a:buAutoNum type="arabicPeriod"/>
            </a:pPr>
            <a:r>
              <a:rPr lang="en-US" sz="3000" b="1" dirty="0" err="1">
                <a:solidFill>
                  <a:srgbClr val="002060"/>
                </a:solidFill>
              </a:rPr>
              <a:t>Môi</a:t>
            </a:r>
            <a:r>
              <a:rPr lang="en-US" sz="3000" b="1" dirty="0">
                <a:solidFill>
                  <a:srgbClr val="002060"/>
                </a:solidFill>
              </a:rPr>
              <a:t> </a:t>
            </a:r>
            <a:r>
              <a:rPr lang="en-US" sz="3000" b="1" dirty="0" err="1">
                <a:solidFill>
                  <a:srgbClr val="002060"/>
                </a:solidFill>
              </a:rPr>
              <a:t>trường</a:t>
            </a:r>
            <a:r>
              <a:rPr lang="en-US" sz="3000" b="1" dirty="0">
                <a:solidFill>
                  <a:srgbClr val="002060"/>
                </a:solidFill>
              </a:rPr>
              <a:t> </a:t>
            </a:r>
            <a:r>
              <a:rPr lang="en-US" sz="3000" b="1" dirty="0" err="1">
                <a:solidFill>
                  <a:srgbClr val="002060"/>
                </a:solidFill>
              </a:rPr>
              <a:t>sống</a:t>
            </a:r>
            <a:r>
              <a:rPr lang="en-US" sz="3000" b="1" dirty="0">
                <a:solidFill>
                  <a:srgbClr val="002060"/>
                </a:solidFill>
              </a:rPr>
              <a:t> </a:t>
            </a:r>
            <a:r>
              <a:rPr lang="en-US" sz="3000" b="1" dirty="0" err="1">
                <a:solidFill>
                  <a:srgbClr val="002060"/>
                </a:solidFill>
              </a:rPr>
              <a:t>của</a:t>
            </a:r>
            <a:r>
              <a:rPr lang="en-US" sz="3000" b="1" dirty="0">
                <a:solidFill>
                  <a:srgbClr val="002060"/>
                </a:solidFill>
              </a:rPr>
              <a:t> NSV </a:t>
            </a:r>
            <a:r>
              <a:rPr lang="en-US" sz="3000" b="1" dirty="0" err="1">
                <a:solidFill>
                  <a:srgbClr val="002060"/>
                </a:solidFill>
              </a:rPr>
              <a:t>là</a:t>
            </a:r>
            <a:r>
              <a:rPr lang="en-US" sz="3000" b="1" dirty="0">
                <a:solidFill>
                  <a:srgbClr val="002060"/>
                </a:solidFill>
              </a:rPr>
              <a:t> </a:t>
            </a:r>
            <a:r>
              <a:rPr lang="en-US" sz="3000" b="1" dirty="0" err="1">
                <a:solidFill>
                  <a:srgbClr val="002060"/>
                </a:solidFill>
              </a:rPr>
              <a:t>gì</a:t>
            </a:r>
            <a:r>
              <a:rPr lang="en-US" sz="3000" b="1" dirty="0">
                <a:solidFill>
                  <a:srgbClr val="002060"/>
                </a:solidFill>
              </a:rPr>
              <a:t>?</a:t>
            </a:r>
          </a:p>
        </p:txBody>
      </p:sp>
      <p:pic>
        <p:nvPicPr>
          <p:cNvPr id="13" name="Picture 12"/>
          <p:cNvPicPr>
            <a:picLocks noChangeAspect="1"/>
          </p:cNvPicPr>
          <p:nvPr/>
        </p:nvPicPr>
        <p:blipFill>
          <a:blip r:embed="rId2"/>
          <a:stretch>
            <a:fillRect/>
          </a:stretch>
        </p:blipFill>
        <p:spPr>
          <a:xfrm>
            <a:off x="1881187" y="1293005"/>
            <a:ext cx="8237483" cy="2020791"/>
          </a:xfrm>
          <a:prstGeom prst="rect">
            <a:avLst/>
          </a:prstGeom>
        </p:spPr>
      </p:pic>
      <p:sp>
        <p:nvSpPr>
          <p:cNvPr id="14" name="TextBox 13"/>
          <p:cNvSpPr txBox="1"/>
          <p:nvPr/>
        </p:nvSpPr>
        <p:spPr>
          <a:xfrm>
            <a:off x="6412511" y="3820715"/>
            <a:ext cx="3522608" cy="438582"/>
          </a:xfrm>
          <a:prstGeom prst="rect">
            <a:avLst/>
          </a:prstGeom>
          <a:noFill/>
        </p:spPr>
        <p:txBody>
          <a:bodyPr wrap="square" rtlCol="0">
            <a:spAutoFit/>
          </a:bodyPr>
          <a:lstStyle/>
          <a:p>
            <a:pPr algn="ctr"/>
            <a:r>
              <a:rPr lang="en-US" sz="2250" b="1" dirty="0">
                <a:solidFill>
                  <a:srgbClr val="002060"/>
                </a:solidFill>
              </a:rPr>
              <a:t>THẢO LUẬN THEO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376" y="20752"/>
            <a:ext cx="10792496" cy="7078861"/>
          </a:xfrm>
          <a:prstGeom prst="rect">
            <a:avLst/>
          </a:prstGeom>
          <a:noFill/>
        </p:spPr>
        <p:txBody>
          <a:bodyPr wrap="square" rtlCol="0">
            <a:spAutoFit/>
          </a:bodyPr>
          <a:lstStyle/>
          <a:p>
            <a:pPr lvl="0"/>
            <a:r>
              <a:rPr lang="en-US" sz="4800"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p>
          <a:p>
            <a:r>
              <a:rPr lang="en-US" sz="5400" dirty="0">
                <a:solidFill>
                  <a:srgbClr val="FFFF00"/>
                </a:solidFill>
                <a:latin typeface="Times New Roman" panose="02020603050405020304" pitchFamily="18" charset="0"/>
                <a:cs typeface="Times New Roman" panose="02020603050405020304" pitchFamily="18" charset="0"/>
              </a:rPr>
              <a:t>2. </a:t>
            </a:r>
            <a:r>
              <a:rPr lang="en-US" sz="5400" dirty="0" err="1">
                <a:solidFill>
                  <a:srgbClr val="FFFF00"/>
                </a:solidFill>
                <a:latin typeface="Times New Roman" panose="02020603050405020304" pitchFamily="18" charset="0"/>
                <a:cs typeface="Times New Roman" panose="02020603050405020304" pitchFamily="18" charset="0"/>
              </a:rPr>
              <a:t>Bệnh</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kiết</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lị</a:t>
            </a:r>
            <a:endParaRPr lang="en-US" sz="5400" dirty="0">
              <a:solidFill>
                <a:srgbClr val="FFFF00"/>
              </a:solidFill>
              <a:latin typeface="Times New Roman" panose="02020603050405020304" pitchFamily="18" charset="0"/>
              <a:cs typeface="Times New Roman" panose="02020603050405020304" pitchFamily="18" charset="0"/>
            </a:endParaRPr>
          </a:p>
          <a:p>
            <a:pPr marL="342900" indent="-342900">
              <a:buFontTx/>
              <a:buChar char="-"/>
            </a:pP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 Do </a:t>
            </a:r>
            <a:r>
              <a:rPr lang="en-US" sz="5400" dirty="0" err="1">
                <a:latin typeface="Times New Roman" panose="02020603050405020304" pitchFamily="18" charset="0"/>
                <a:cs typeface="Times New Roman" panose="02020603050405020304" pitchFamily="18" charset="0"/>
              </a:rPr>
              <a:t>trùng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theo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endParaRPr lang="en-US" sz="5400" dirty="0">
              <a:latin typeface="Times New Roman" panose="02020603050405020304" pitchFamily="18" charset="0"/>
              <a:cs typeface="Times New Roman" panose="02020603050405020304" pitchFamily="18" charset="0"/>
            </a:endParaRPr>
          </a:p>
          <a:p>
            <a:pPr marL="342900" indent="-342900">
              <a:buFontTx/>
              <a:buChar char="-"/>
            </a:pPr>
            <a:r>
              <a:rPr lang="en-US" sz="5400" dirty="0" err="1">
                <a:latin typeface="Times New Roman" panose="02020603050405020304" pitchFamily="18" charset="0"/>
                <a:cs typeface="Times New Roman" panose="02020603050405020304" pitchFamily="18" charset="0"/>
              </a:rPr>
              <a:t>Biện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pháp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phòng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uống</a:t>
            </a:r>
            <a:r>
              <a:rPr lang="en-US" sz="5400" dirty="0">
                <a:latin typeface="Times New Roman" panose="02020603050405020304" pitchFamily="18" charset="0"/>
                <a:cs typeface="Times New Roman" panose="02020603050405020304" pitchFamily="18" charset="0"/>
              </a:rPr>
              <a:t>. </a:t>
            </a:r>
          </a:p>
          <a:p>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488" y="334216"/>
            <a:ext cx="9982061" cy="6288698"/>
          </a:xfrm>
          <a:prstGeom prst="rect">
            <a:avLst/>
          </a:prstGeom>
        </p:spPr>
      </p:pic>
      <p:sp>
        <p:nvSpPr>
          <p:cNvPr id="3" name="Slide Number Placeholder 2"/>
          <p:cNvSpPr>
            <a:spLocks noGrp="1"/>
          </p:cNvSpPr>
          <p:nvPr>
            <p:ph type="sldNum" sz="quarter" idx="12"/>
          </p:nvPr>
        </p:nvSpPr>
        <p:spPr/>
        <p:txBody>
          <a:bodyPr/>
          <a:lstStyle/>
          <a:p>
            <a:fld id="{D57F1E4F-1CFF-5643-939E-02111984F565}" type="slidenum">
              <a:rPr lang="en-US" smtClean="0"/>
              <a:t>31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404" y="1528425"/>
            <a:ext cx="11137237" cy="4154984"/>
          </a:xfrm>
          <a:prstGeom prst="rect">
            <a:avLst/>
          </a:prstGeom>
        </p:spPr>
        <p:txBody>
          <a:bodyPr wrap="square">
            <a:spAutoFit/>
          </a:bodyPr>
          <a:lstStyle/>
          <a:p>
            <a:pPr algn="just" defTabSz="914400"/>
            <a:r>
              <a:rPr lang="vi-VN" sz="2400" b="1" dirty="0">
                <a:solidFill>
                  <a:prstClr val="black"/>
                </a:solidFill>
                <a:latin typeface="Times New Roman" panose="02020603050405020304"/>
              </a:rPr>
              <a:t>Câu 1. Trùng sốt rét lây nhiễm sang cơ thể người qua vật chủ trung gian nào?</a:t>
            </a:r>
            <a:endParaRPr lang="en-US" sz="2400" b="1" dirty="0">
              <a:solidFill>
                <a:prstClr val="black"/>
              </a:solidFill>
            </a:endParaRPr>
          </a:p>
          <a:p>
            <a:pPr algn="just" defTabSz="914400"/>
            <a:r>
              <a:rPr lang="vi-VN" sz="2400" dirty="0">
                <a:solidFill>
                  <a:prstClr val="black"/>
                </a:solidFill>
                <a:latin typeface="Times New Roman" panose="02020603050405020304"/>
              </a:rPr>
              <a:t>A. Muỗi Anôphen (Anopheles).       </a:t>
            </a:r>
            <a:endParaRPr lang="en-US" sz="2400" dirty="0">
              <a:solidFill>
                <a:prstClr val="black"/>
              </a:solidFill>
            </a:endParaRPr>
          </a:p>
          <a:p>
            <a:pPr algn="just" defTabSz="914400"/>
            <a:r>
              <a:rPr lang="vi-VN" sz="2400" dirty="0">
                <a:solidFill>
                  <a:prstClr val="black"/>
                </a:solidFill>
                <a:latin typeface="Times New Roman" panose="02020603050405020304"/>
              </a:rPr>
              <a:t>B. Muỗi Mansonia.</a:t>
            </a:r>
            <a:endParaRPr lang="en-US" sz="2400" dirty="0">
              <a:solidFill>
                <a:prstClr val="black"/>
              </a:solidFill>
            </a:endParaRPr>
          </a:p>
          <a:p>
            <a:pPr algn="just" defTabSz="914400"/>
            <a:r>
              <a:rPr lang="vi-VN" sz="2400" dirty="0">
                <a:solidFill>
                  <a:prstClr val="black"/>
                </a:solidFill>
                <a:latin typeface="Times New Roman" panose="02020603050405020304"/>
              </a:rPr>
              <a:t>C. Muỗi Culex.       </a:t>
            </a:r>
            <a:endParaRPr lang="en-US" sz="2400" dirty="0">
              <a:solidFill>
                <a:prstClr val="black"/>
              </a:solidFill>
            </a:endParaRPr>
          </a:p>
          <a:p>
            <a:pPr algn="just" defTabSz="914400"/>
            <a:r>
              <a:rPr lang="vi-VN" sz="2400" dirty="0">
                <a:solidFill>
                  <a:prstClr val="black"/>
                </a:solidFill>
                <a:latin typeface="Times New Roman" panose="02020603050405020304"/>
              </a:rPr>
              <a:t>D. Muỗi Aedes.</a:t>
            </a:r>
          </a:p>
          <a:p>
            <a:pPr algn="just" defTabSz="914400"/>
            <a:endParaRPr lang="en-US" sz="2400" dirty="0">
              <a:solidFill>
                <a:prstClr val="black"/>
              </a:solidFill>
            </a:endParaRPr>
          </a:p>
          <a:p>
            <a:pPr algn="just" defTabSz="914400"/>
            <a:r>
              <a:rPr lang="vi-VN" sz="2400" b="1" dirty="0">
                <a:solidFill>
                  <a:prstClr val="black"/>
                </a:solidFill>
                <a:latin typeface="Times New Roman" panose="02020603050405020304"/>
              </a:rPr>
              <a:t>Câu 2. Vật chủ trung gian thường thấy của trùng kiết lị là gì?</a:t>
            </a:r>
            <a:endParaRPr lang="en-US" sz="2400" b="1" dirty="0">
              <a:solidFill>
                <a:prstClr val="black"/>
              </a:solidFill>
            </a:endParaRPr>
          </a:p>
          <a:p>
            <a:pPr algn="just" defTabSz="914400"/>
            <a:r>
              <a:rPr lang="vi-VN" sz="2400" dirty="0">
                <a:solidFill>
                  <a:prstClr val="black"/>
                </a:solidFill>
                <a:latin typeface="Times New Roman" panose="02020603050405020304"/>
              </a:rPr>
              <a:t>A. Ốc.          </a:t>
            </a:r>
            <a:endParaRPr lang="en-US" sz="2400" dirty="0">
              <a:solidFill>
                <a:prstClr val="black"/>
              </a:solidFill>
            </a:endParaRPr>
          </a:p>
          <a:p>
            <a:pPr algn="just" defTabSz="914400"/>
            <a:r>
              <a:rPr lang="vi-VN" sz="2400" dirty="0">
                <a:solidFill>
                  <a:prstClr val="black"/>
                </a:solidFill>
                <a:latin typeface="Times New Roman" panose="02020603050405020304"/>
              </a:rPr>
              <a:t>B. Muỗi.          </a:t>
            </a:r>
            <a:endParaRPr lang="en-US" sz="2400" dirty="0">
              <a:solidFill>
                <a:prstClr val="black"/>
              </a:solidFill>
            </a:endParaRPr>
          </a:p>
          <a:p>
            <a:pPr algn="just" defTabSz="914400"/>
            <a:r>
              <a:rPr lang="vi-VN" sz="2400" dirty="0">
                <a:solidFill>
                  <a:prstClr val="black"/>
                </a:solidFill>
                <a:latin typeface="Times New Roman" panose="02020603050405020304"/>
              </a:rPr>
              <a:t>C. Cá.          </a:t>
            </a:r>
            <a:endParaRPr lang="en-US" sz="2400" dirty="0">
              <a:solidFill>
                <a:prstClr val="black"/>
              </a:solidFill>
            </a:endParaRPr>
          </a:p>
          <a:p>
            <a:pPr algn="just" defTabSz="914400"/>
            <a:r>
              <a:rPr lang="vi-VN" sz="2400" dirty="0">
                <a:solidFill>
                  <a:prstClr val="black"/>
                </a:solidFill>
                <a:latin typeface="Times New Roman" panose="02020603050405020304"/>
              </a:rPr>
              <a:t>D. Ruồi, nhặng.</a:t>
            </a:r>
            <a:endParaRPr lang="en-US" sz="2400" dirty="0">
              <a:solidFill>
                <a:prstClr val="black"/>
              </a:solidFill>
            </a:endParaRPr>
          </a:p>
        </p:txBody>
      </p:sp>
      <p:sp>
        <p:nvSpPr>
          <p:cNvPr id="4" name="TextBox 3"/>
          <p:cNvSpPr txBox="1"/>
          <p:nvPr/>
        </p:nvSpPr>
        <p:spPr>
          <a:xfrm>
            <a:off x="623403" y="1746944"/>
            <a:ext cx="540533" cy="861774"/>
          </a:xfrm>
          <a:prstGeom prst="rect">
            <a:avLst/>
          </a:prstGeom>
          <a:noFill/>
        </p:spPr>
        <p:txBody>
          <a:bodyPr wrap="none" rtlCol="0">
            <a:spAutoFit/>
          </a:bodyPr>
          <a:lstStyle/>
          <a:p>
            <a:pPr defTabSz="914400"/>
            <a:r>
              <a:rPr lang="vi-VN" sz="5000" dirty="0">
                <a:solidFill>
                  <a:srgbClr val="FF0000"/>
                </a:solidFill>
              </a:rPr>
              <a:t>0</a:t>
            </a:r>
            <a:endParaRPr lang="en-US" sz="5000" dirty="0">
              <a:solidFill>
                <a:srgbClr val="FF0000"/>
              </a:solidFill>
            </a:endParaRPr>
          </a:p>
        </p:txBody>
      </p:sp>
      <p:sp>
        <p:nvSpPr>
          <p:cNvPr id="5" name="TextBox 4"/>
          <p:cNvSpPr txBox="1"/>
          <p:nvPr/>
        </p:nvSpPr>
        <p:spPr>
          <a:xfrm>
            <a:off x="623403" y="5004720"/>
            <a:ext cx="540533" cy="861774"/>
          </a:xfrm>
          <a:prstGeom prst="rect">
            <a:avLst/>
          </a:prstGeom>
          <a:noFill/>
        </p:spPr>
        <p:txBody>
          <a:bodyPr wrap="none" rtlCol="0">
            <a:spAutoFit/>
          </a:bodyPr>
          <a:lstStyle/>
          <a:p>
            <a:pPr defTabSz="914400"/>
            <a:r>
              <a:rPr lang="vi-VN" sz="5000" dirty="0">
                <a:solidFill>
                  <a:srgbClr val="FF0000"/>
                </a:solidFill>
              </a:rPr>
              <a:t>0</a:t>
            </a:r>
            <a:endParaRPr lang="en-US" sz="5000" dirty="0">
              <a:solidFill>
                <a:srgbClr val="FF0000"/>
              </a:solidFill>
            </a:endParaRPr>
          </a:p>
        </p:txBody>
      </p:sp>
      <p:sp>
        <p:nvSpPr>
          <p:cNvPr id="6" name="Title 1"/>
          <p:cNvSpPr txBox="1"/>
          <p:nvPr/>
        </p:nvSpPr>
        <p:spPr>
          <a:xfrm>
            <a:off x="3407701" y="332656"/>
            <a:ext cx="5184576" cy="5760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3000" dirty="0">
                <a:solidFill>
                  <a:prstClr val="white"/>
                </a:solidFill>
                <a:latin typeface="Times New Roman" panose="02020603050405020304"/>
              </a:rPr>
              <a:t>Luyện tập</a:t>
            </a:r>
            <a:endParaRPr lang="en-US" sz="30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381" y="1052738"/>
            <a:ext cx="6096000" cy="3785652"/>
          </a:xfrm>
          <a:prstGeom prst="rect">
            <a:avLst/>
          </a:prstGeom>
        </p:spPr>
        <p:txBody>
          <a:bodyPr>
            <a:spAutoFit/>
          </a:bodyPr>
          <a:lstStyle/>
          <a:p>
            <a:pPr algn="just" defTabSz="914400"/>
            <a:r>
              <a:rPr lang="vi-VN" sz="2400" dirty="0">
                <a:solidFill>
                  <a:srgbClr val="FF0000"/>
                </a:solidFill>
                <a:latin typeface="Times New Roman" panose="02020603050405020304"/>
              </a:rPr>
              <a:t>Điều gì sẽ xảy ra với các sinh vật trong chuỗi thức ăn ở hình bên nếu số lượng tảo trong chuỗi thức ăn bị giảm đột ngột? </a:t>
            </a:r>
            <a:endParaRPr lang="en-US" sz="2400" dirty="0">
              <a:solidFill>
                <a:srgbClr val="FF0000"/>
              </a:solidFill>
            </a:endParaRPr>
          </a:p>
          <a:p>
            <a:pPr algn="just" defTabSz="914400"/>
            <a:endParaRPr lang="vi-VN" sz="2400" dirty="0">
              <a:solidFill>
                <a:prstClr val="black"/>
              </a:solidFill>
              <a:latin typeface="Times New Roman" panose="02020603050405020304"/>
            </a:endParaRPr>
          </a:p>
          <a:p>
            <a:pPr algn="just" defTabSz="914400"/>
            <a:r>
              <a:rPr lang="vi-VN" sz="2400" dirty="0">
                <a:solidFill>
                  <a:prstClr val="black"/>
                </a:solidFill>
                <a:latin typeface="Times New Roman" panose="02020603050405020304"/>
              </a:rPr>
              <a:t>Nếu số lượng tảo trong chuỗi thức ăn bị giảm đột ngột thì số lượng các sinh vật ở mắt xích phía sau cũng sẽ bị giảm đi. Ảnh hưởng nặng nề nhất là giáp xác chân chèo vì tảo là nguồn thức ăn trực tiếp của chúng, các sinh vật càng ở xa tảo thì mức độ ảnh hưởng càng giảm.</a:t>
            </a:r>
            <a:endParaRPr lang="en-US" sz="2400"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113" y="1052736"/>
            <a:ext cx="4596455" cy="312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3581493" y="188640"/>
            <a:ext cx="5184576" cy="5760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3000" dirty="0">
                <a:solidFill>
                  <a:prstClr val="white"/>
                </a:solidFill>
                <a:latin typeface="Times New Roman" panose="02020603050405020304"/>
              </a:rPr>
              <a:t>Luyện tập</a:t>
            </a:r>
            <a:endParaRPr lang="en-US" sz="30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36" y="3885346"/>
            <a:ext cx="559901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defTabSz="914400"/>
            <a:r>
              <a:rPr lang="en-US" sz="3000" dirty="0" err="1">
                <a:solidFill>
                  <a:prstClr val="black"/>
                </a:solidFill>
                <a:latin typeface="Times New Roman" panose="02020603050405020304" pitchFamily="18" charset="0"/>
                <a:cs typeface="Times New Roman" panose="02020603050405020304" pitchFamily="18" charset="0"/>
              </a:rPr>
              <a:t>Vẽ</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điền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chú</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thích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cấu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tạo</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nguyên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sinh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được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học</a:t>
            </a:r>
            <a:r>
              <a:rPr lang="en-US" sz="3000" dirty="0">
                <a:solidFill>
                  <a:prstClr val="black"/>
                </a:solidFill>
                <a:latin typeface="Times New Roman" panose="02020603050405020304" pitchFamily="18" charset="0"/>
                <a:cs typeface="Times New Roman" panose="02020603050405020304" pitchFamily="18" charset="0"/>
              </a:rPr>
              <a:t>.</a:t>
            </a:r>
          </a:p>
        </p:txBody>
      </p:sp>
      <p:pic>
        <p:nvPicPr>
          <p:cNvPr id="3"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8341" y="476691"/>
            <a:ext cx="2057400" cy="13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92800" y="2265688"/>
            <a:ext cx="5994400"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defTabSz="914400"/>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an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hay </a:t>
            </a:r>
            <a:r>
              <a:rPr lang="en-US" sz="2400" dirty="0" err="1">
                <a:solidFill>
                  <a:prstClr val="black"/>
                </a:solidFill>
                <a:latin typeface="Times New Roman" panose="02020603050405020304" pitchFamily="18" charset="0"/>
                <a:cs typeface="Times New Roman" panose="02020603050405020304" pitchFamily="18" charset="0"/>
              </a:rPr>
              <a:t>rửa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góp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bệnh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bè</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an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2501" y="1556811"/>
            <a:ext cx="2218267" cy="218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4367809" y="188640"/>
            <a:ext cx="4128459" cy="5760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3000" dirty="0">
                <a:solidFill>
                  <a:prstClr val="white"/>
                </a:solidFill>
                <a:latin typeface="Times New Roman" panose="02020603050405020304"/>
              </a:rPr>
              <a:t>Vận dụng</a:t>
            </a:r>
            <a:endParaRPr lang="en-US" sz="30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35</a:t>
            </a:fld>
            <a:endParaRPr lang="en-US" dirty="0"/>
          </a:p>
        </p:txBody>
      </p:sp>
      <p:sp>
        <p:nvSpPr>
          <p:cNvPr id="5" name="TextBox 4"/>
          <p:cNvSpPr txBox="1"/>
          <p:nvPr/>
        </p:nvSpPr>
        <p:spPr>
          <a:xfrm>
            <a:off x="260985" y="870585"/>
            <a:ext cx="11622405" cy="5015865"/>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p>
          <a:p>
            <a:pPr algn="ct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a:t>
            </a:r>
            <a:endParaRPr lang="en-US" sz="4000" dirty="0">
              <a:latin typeface="Times New Roman" panose="02020603050405020304" pitchFamily="18" charset="0"/>
              <a:cs typeface="Times New Roman" panose="02020603050405020304" pitchFamily="18" charset="0"/>
            </a:endParaRPr>
          </a:p>
          <a:p>
            <a:pPr marL="285750" indent="-285750" algn="just">
              <a:buFontTx/>
              <a:buChar char="-"/>
            </a:pP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a:p>
            <a:pPr marL="285750" indent="-285750" algn="just">
              <a:buFontTx/>
              <a:buChar char="-"/>
            </a:pPr>
            <a:r>
              <a:rPr lang="en-US" sz="4000" dirty="0" err="1">
                <a:latin typeface="Times New Roman" panose="02020603050405020304" pitchFamily="18" charset="0"/>
                <a:cs typeface="Times New Roman" panose="02020603050405020304" pitchFamily="18" charset="0"/>
              </a:rPr>
              <a:t>Vai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latin typeface="Times New Roman" panose="02020603050405020304" pitchFamily="18" charset="0"/>
              <a:cs typeface="Times New Roman" panose="02020603050405020304" pitchFamily="18" charset="0"/>
            </a:endParaRPr>
          </a:p>
          <a:p>
            <a:pPr marL="285750" indent="-285750" algn="just">
              <a:buFontTx/>
              <a:buChar char="-"/>
            </a:pP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vật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46528" y="-151520"/>
            <a:ext cx="4482713" cy="7237099"/>
          </a:xfrm>
          <a:prstGeom prst="rect">
            <a:avLst/>
          </a:prstGeom>
          <a:solidFill>
            <a:srgbClr val="F8F8F3"/>
          </a:solidFill>
        </p:spPr>
        <p:txBody>
          <a:bodyPr/>
          <a:lstStyle/>
          <a:p>
            <a:endParaRPr lang="en-US" sz="1688"/>
          </a:p>
        </p:txBody>
      </p:sp>
      <p:grpSp>
        <p:nvGrpSpPr>
          <p:cNvPr id="4" name="Group 4"/>
          <p:cNvGrpSpPr/>
          <p:nvPr/>
        </p:nvGrpSpPr>
        <p:grpSpPr>
          <a:xfrm>
            <a:off x="6381750" y="-357187"/>
            <a:ext cx="4626649" cy="2180917"/>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txBody>
              <a:bodyPr/>
              <a:lstStyle/>
              <a:p>
                <a:endParaRPr lang="en-US" sz="1688"/>
              </a:p>
            </p:txBody>
          </p:sp>
        </p:grpSp>
        <p:sp>
          <p:nvSpPr>
            <p:cNvPr id="7" name="TextBox 7"/>
            <p:cNvSpPr txBox="1"/>
            <p:nvPr/>
          </p:nvSpPr>
          <p:spPr>
            <a:xfrm>
              <a:off x="1" y="689179"/>
              <a:ext cx="5979047" cy="1660443"/>
            </a:xfrm>
            <a:prstGeom prst="rect">
              <a:avLst/>
            </a:prstGeom>
          </p:spPr>
          <p:txBody>
            <a:bodyPr wrap="square" lIns="0" tIns="0" rIns="0" bIns="0" rtlCol="0" anchor="t">
              <a:spAutoFit/>
            </a:bodyPr>
            <a:lstStyle/>
            <a:p>
              <a:pPr algn="r">
                <a:lnSpc>
                  <a:spcPts val="4725"/>
                </a:lnSpc>
              </a:pPr>
              <a:r>
                <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750" b="1" spc="34"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750" b="1" spc="34"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750" b="1" spc="34"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750" b="1" spc="34"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750" b="1" spc="34"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750" b="1" spc="34"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8" name="NGuyen sinh v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6202" y="1500188"/>
            <a:ext cx="8618588" cy="4857750"/>
          </a:xfrm>
          <a:prstGeom prst="rect">
            <a:avLst/>
          </a:prstGeom>
        </p:spPr>
      </p:pic>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1187" y="428625"/>
            <a:ext cx="2786063" cy="500063"/>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Times New Roman" panose="02020603050405020304" pitchFamily="18" charset="0"/>
                <a:cs typeface="Times New Roman" panose="02020603050405020304" pitchFamily="18" charset="0"/>
              </a:rPr>
              <a:t>Vi </a:t>
            </a:r>
            <a:r>
              <a:rPr lang="en-US" sz="3000" dirty="0" err="1">
                <a:solidFill>
                  <a:srgbClr val="002060"/>
                </a:solidFill>
                <a:latin typeface="Times New Roman" panose="02020603050405020304" pitchFamily="18" charset="0"/>
                <a:cs typeface="Times New Roman" panose="02020603050405020304" pitchFamily="18" charset="0"/>
              </a:rPr>
              <a:t>khuẩn</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10125" y="431089"/>
            <a:ext cx="2786063" cy="50006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latin typeface="Times New Roman" panose="02020603050405020304" pitchFamily="18" charset="0"/>
                <a:cs typeface="Times New Roman" panose="02020603050405020304" pitchFamily="18" charset="0"/>
              </a:rPr>
              <a:t>Vi </a:t>
            </a:r>
            <a:r>
              <a:rPr lang="en-US" sz="3000" dirty="0" err="1">
                <a:solidFill>
                  <a:srgbClr val="002060"/>
                </a:solidFill>
                <a:latin typeface="Times New Roman" panose="02020603050405020304" pitchFamily="18" charset="0"/>
                <a:cs typeface="Times New Roman" panose="02020603050405020304" pitchFamily="18" charset="0"/>
              </a:rPr>
              <a:t>rút</a:t>
            </a:r>
            <a:endParaRPr lang="en-US" sz="30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41526" y="428625"/>
            <a:ext cx="2786063" cy="50006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1839369" y="1143000"/>
            <a:ext cx="2793394" cy="2647652"/>
          </a:xfrm>
          <a:prstGeom prst="rect">
            <a:avLst/>
          </a:prstGeom>
        </p:spPr>
      </p:pic>
      <p:pic>
        <p:nvPicPr>
          <p:cNvPr id="13" name="Picture 12"/>
          <p:cNvPicPr>
            <a:picLocks noChangeAspect="1"/>
          </p:cNvPicPr>
          <p:nvPr/>
        </p:nvPicPr>
        <p:blipFill>
          <a:blip r:embed="rId3"/>
          <a:stretch>
            <a:fillRect/>
          </a:stretch>
        </p:blipFill>
        <p:spPr>
          <a:xfrm>
            <a:off x="4825137" y="1138074"/>
            <a:ext cx="2771051" cy="2652578"/>
          </a:xfrm>
          <a:prstGeom prst="rect">
            <a:avLst/>
          </a:prstGeom>
        </p:spPr>
      </p:pic>
      <p:pic>
        <p:nvPicPr>
          <p:cNvPr id="14" name="Picture 13"/>
          <p:cNvPicPr>
            <a:picLocks noChangeAspect="1"/>
          </p:cNvPicPr>
          <p:nvPr/>
        </p:nvPicPr>
        <p:blipFill>
          <a:blip r:embed="rId4"/>
          <a:stretch>
            <a:fillRect/>
          </a:stretch>
        </p:blipFill>
        <p:spPr>
          <a:xfrm>
            <a:off x="7753843" y="1138073"/>
            <a:ext cx="2773746" cy="2576677"/>
          </a:xfrm>
          <a:prstGeom prst="rect">
            <a:avLst/>
          </a:prstGeom>
        </p:spPr>
      </p:pic>
      <p:sp>
        <p:nvSpPr>
          <p:cNvPr id="15" name="Wave 14"/>
          <p:cNvSpPr/>
          <p:nvPr/>
        </p:nvSpPr>
        <p:spPr>
          <a:xfrm>
            <a:off x="2381250" y="4143375"/>
            <a:ext cx="7786688" cy="22860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err="1">
                <a:solidFill>
                  <a:schemeClr val="bg1"/>
                </a:solidFill>
              </a:rPr>
              <a:t>Sự</a:t>
            </a:r>
            <a:r>
              <a:rPr lang="en-US" sz="2250" b="1" dirty="0">
                <a:solidFill>
                  <a:schemeClr val="bg1"/>
                </a:solidFill>
              </a:rPr>
              <a:t> </a:t>
            </a:r>
            <a:r>
              <a:rPr lang="en-US" sz="2250" b="1" dirty="0" err="1">
                <a:solidFill>
                  <a:schemeClr val="bg1"/>
                </a:solidFill>
              </a:rPr>
              <a:t>khác</a:t>
            </a:r>
            <a:r>
              <a:rPr lang="en-US" sz="2250" b="1" dirty="0">
                <a:solidFill>
                  <a:schemeClr val="bg1"/>
                </a:solidFill>
              </a:rPr>
              <a:t> </a:t>
            </a:r>
            <a:r>
              <a:rPr lang="en-US" sz="2250" b="1" dirty="0" err="1">
                <a:solidFill>
                  <a:schemeClr val="bg1"/>
                </a:solidFill>
              </a:rPr>
              <a:t>biệt</a:t>
            </a:r>
            <a:r>
              <a:rPr lang="en-US" sz="2250" b="1" dirty="0">
                <a:solidFill>
                  <a:schemeClr val="bg1"/>
                </a:solidFill>
              </a:rPr>
              <a:t> </a:t>
            </a:r>
            <a:r>
              <a:rPr lang="en-US" sz="2250" b="1" dirty="0" err="1">
                <a:solidFill>
                  <a:schemeClr val="bg1"/>
                </a:solidFill>
              </a:rPr>
              <a:t>cơ</a:t>
            </a:r>
            <a:r>
              <a:rPr lang="en-US" sz="2250" b="1" dirty="0">
                <a:solidFill>
                  <a:schemeClr val="bg1"/>
                </a:solidFill>
              </a:rPr>
              <a:t> </a:t>
            </a:r>
            <a:r>
              <a:rPr lang="en-US" sz="2250" b="1" dirty="0" err="1">
                <a:solidFill>
                  <a:schemeClr val="bg1"/>
                </a:solidFill>
              </a:rPr>
              <a:t>bản</a:t>
            </a:r>
            <a:r>
              <a:rPr lang="en-US" sz="2250" b="1" dirty="0">
                <a:solidFill>
                  <a:schemeClr val="bg1"/>
                </a:solidFill>
              </a:rPr>
              <a:t> </a:t>
            </a:r>
            <a:r>
              <a:rPr lang="en-US" sz="2250" b="1" dirty="0" err="1">
                <a:solidFill>
                  <a:schemeClr val="bg1"/>
                </a:solidFill>
              </a:rPr>
              <a:t>về</a:t>
            </a:r>
            <a:r>
              <a:rPr lang="en-US" sz="2250" b="1" dirty="0">
                <a:solidFill>
                  <a:schemeClr val="bg1"/>
                </a:solidFill>
              </a:rPr>
              <a:t> </a:t>
            </a:r>
            <a:r>
              <a:rPr lang="en-US" sz="2250" b="1" dirty="0" err="1">
                <a:solidFill>
                  <a:schemeClr val="bg1"/>
                </a:solidFill>
              </a:rPr>
              <a:t>cấu</a:t>
            </a:r>
            <a:r>
              <a:rPr lang="en-US" sz="2250" b="1" dirty="0">
                <a:solidFill>
                  <a:schemeClr val="bg1"/>
                </a:solidFill>
              </a:rPr>
              <a:t> </a:t>
            </a:r>
            <a:r>
              <a:rPr lang="en-US" sz="2250" b="1" dirty="0" err="1">
                <a:solidFill>
                  <a:schemeClr val="bg1"/>
                </a:solidFill>
              </a:rPr>
              <a:t>tạo</a:t>
            </a:r>
            <a:r>
              <a:rPr lang="en-US" sz="2250" b="1" dirty="0">
                <a:solidFill>
                  <a:schemeClr val="bg1"/>
                </a:solidFill>
              </a:rPr>
              <a:t> </a:t>
            </a:r>
            <a:r>
              <a:rPr lang="en-US" sz="2250" b="1" dirty="0" err="1">
                <a:solidFill>
                  <a:schemeClr val="bg1"/>
                </a:solidFill>
              </a:rPr>
              <a:t>giữa</a:t>
            </a:r>
            <a:r>
              <a:rPr lang="en-US" sz="2250" b="1" dirty="0">
                <a:solidFill>
                  <a:schemeClr val="bg1"/>
                </a:solidFill>
              </a:rPr>
              <a:t> vi </a:t>
            </a:r>
            <a:r>
              <a:rPr lang="en-US" sz="2250" b="1" dirty="0" err="1">
                <a:solidFill>
                  <a:schemeClr val="bg1"/>
                </a:solidFill>
              </a:rPr>
              <a:t>khuẩn</a:t>
            </a:r>
            <a:r>
              <a:rPr lang="en-US" sz="2250" b="1" dirty="0">
                <a:solidFill>
                  <a:schemeClr val="bg1"/>
                </a:solidFill>
              </a:rPr>
              <a:t>, vi </a:t>
            </a:r>
            <a:r>
              <a:rPr lang="en-US" sz="2250" b="1" dirty="0" err="1">
                <a:solidFill>
                  <a:schemeClr val="bg1"/>
                </a:solidFill>
              </a:rPr>
              <a:t>rút</a:t>
            </a:r>
            <a:r>
              <a:rPr lang="en-US" sz="2250" b="1" dirty="0">
                <a:solidFill>
                  <a:schemeClr val="bg1"/>
                </a:solidFill>
              </a:rPr>
              <a:t> </a:t>
            </a:r>
            <a:r>
              <a:rPr lang="en-US" sz="2250" b="1" dirty="0" err="1">
                <a:solidFill>
                  <a:schemeClr val="bg1"/>
                </a:solidFill>
              </a:rPr>
              <a:t>và</a:t>
            </a:r>
            <a:r>
              <a:rPr lang="en-US" sz="2250" b="1" dirty="0">
                <a:solidFill>
                  <a:schemeClr val="bg1"/>
                </a:solidFill>
              </a:rPr>
              <a:t> </a:t>
            </a:r>
            <a:r>
              <a:rPr lang="en-US" sz="2250" b="1" dirty="0" err="1">
                <a:solidFill>
                  <a:schemeClr val="bg1"/>
                </a:solidFill>
              </a:rPr>
              <a:t>nguyên</a:t>
            </a:r>
            <a:r>
              <a:rPr lang="en-US" sz="2250" b="1" dirty="0">
                <a:solidFill>
                  <a:schemeClr val="bg1"/>
                </a:solidFill>
              </a:rPr>
              <a:t> </a:t>
            </a:r>
            <a:r>
              <a:rPr lang="en-US" sz="2250" b="1" dirty="0" err="1">
                <a:solidFill>
                  <a:schemeClr val="bg1"/>
                </a:solidFill>
              </a:rPr>
              <a:t>sinh</a:t>
            </a:r>
            <a:r>
              <a:rPr lang="en-US" sz="2250" b="1" dirty="0">
                <a:solidFill>
                  <a:schemeClr val="bg1"/>
                </a:solidFill>
              </a:rPr>
              <a:t> </a:t>
            </a:r>
            <a:r>
              <a:rPr lang="en-US" sz="2250" b="1" dirty="0" err="1">
                <a:solidFill>
                  <a:schemeClr val="bg1"/>
                </a:solidFill>
              </a:rPr>
              <a:t>vật</a:t>
            </a:r>
            <a:r>
              <a:rPr lang="en-US" sz="2250" b="1" dirty="0">
                <a:solidFill>
                  <a:schemeClr val="bg1"/>
                </a:solidFill>
              </a:rPr>
              <a:t> </a:t>
            </a:r>
            <a:r>
              <a:rPr lang="en-US" sz="2250" b="1" dirty="0" err="1">
                <a:solidFill>
                  <a:schemeClr val="bg1"/>
                </a:solidFill>
              </a:rPr>
              <a:t>là</a:t>
            </a:r>
            <a:r>
              <a:rPr lang="en-US" sz="2250" b="1" dirty="0">
                <a:solidFill>
                  <a:schemeClr val="bg1"/>
                </a:solidFill>
              </a:rPr>
              <a:t> </a:t>
            </a:r>
            <a:r>
              <a:rPr lang="en-US" sz="2250" b="1" dirty="0" err="1">
                <a:solidFill>
                  <a:schemeClr val="bg1"/>
                </a:solidFill>
              </a:rPr>
              <a:t>gì</a:t>
            </a:r>
            <a:r>
              <a:rPr lang="en-US" sz="2250" b="1"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68" y="101300"/>
            <a:ext cx="11513712" cy="830997"/>
          </a:xfrm>
          <a:prstGeom prst="rect">
            <a:avLst/>
          </a:prstGeom>
          <a:noFill/>
        </p:spPr>
        <p:txBody>
          <a:bodyPr wrap="square" rtlCol="0">
            <a:spAutoFit/>
          </a:bodyPr>
          <a:lstStyle/>
          <a:p>
            <a:r>
              <a:rPr lang="en-US" sz="4800" dirty="0">
                <a:solidFill>
                  <a:srgbClr val="FFFF00"/>
                </a:solidFill>
                <a:latin typeface="Times New Roman" panose="02020603050405020304" pitchFamily="18" charset="0"/>
                <a:cs typeface="Times New Roman" panose="02020603050405020304" pitchFamily="18" charset="0"/>
              </a:rPr>
              <a:t>I. </a:t>
            </a:r>
            <a:r>
              <a:rPr lang="en-US" sz="4800" dirty="0" err="1">
                <a:solidFill>
                  <a:srgbClr val="FFFF00"/>
                </a:solidFill>
                <a:latin typeface="Times New Roman" panose="02020603050405020304" pitchFamily="18" charset="0"/>
                <a:cs typeface="Times New Roman" panose="02020603050405020304" pitchFamily="18" charset="0"/>
              </a:rPr>
              <a:t>Đa</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dạng</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nguyên</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sinh</a:t>
            </a:r>
            <a:r>
              <a:rPr lang="en-US" sz="4800" dirty="0">
                <a:solidFill>
                  <a:srgbClr val="FFFF00"/>
                </a:solidFill>
                <a:latin typeface="Times New Roman" panose="02020603050405020304" pitchFamily="18" charset="0"/>
                <a:cs typeface="Times New Roman" panose="02020603050405020304" pitchFamily="18" charset="0"/>
              </a:rPr>
              <a:t> </a:t>
            </a:r>
            <a:r>
              <a:rPr lang="en-US" sz="4800" dirty="0" err="1">
                <a:solidFill>
                  <a:srgbClr val="FFFF00"/>
                </a:solidFill>
                <a:latin typeface="Times New Roman" panose="02020603050405020304" pitchFamily="18" charset="0"/>
                <a:cs typeface="Times New Roman" panose="02020603050405020304" pitchFamily="18" charset="0"/>
              </a:rPr>
              <a:t>vật</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12141" y="1081825"/>
            <a:ext cx="11539471" cy="1754326"/>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SGk</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 </a:t>
            </a:r>
            <a:r>
              <a:rPr lang="en-US" sz="3600" i="1" dirty="0" err="1">
                <a:solidFill>
                  <a:schemeClr val="accent2"/>
                </a:solidFill>
                <a:latin typeface="Times New Roman" panose="02020603050405020304" pitchFamily="18" charset="0"/>
                <a:cs typeface="Times New Roman" panose="02020603050405020304" pitchFamily="18" charset="0"/>
              </a:rPr>
              <a:t>đơn</a:t>
            </a:r>
            <a:r>
              <a:rPr lang="en-US" sz="3600" i="1" dirty="0">
                <a:solidFill>
                  <a:schemeClr val="accent2"/>
                </a:solidFill>
                <a:latin typeface="Times New Roman" panose="02020603050405020304" pitchFamily="18" charset="0"/>
                <a:cs typeface="Times New Roman" panose="02020603050405020304" pitchFamily="18" charset="0"/>
              </a:rPr>
              <a:t> </a:t>
            </a:r>
            <a:r>
              <a:rPr lang="en-US" sz="3600" i="1" dirty="0" err="1">
                <a:solidFill>
                  <a:schemeClr val="accent2"/>
                </a:solidFill>
                <a:latin typeface="Times New Roman" panose="02020603050405020304" pitchFamily="18" charset="0"/>
                <a:cs typeface="Times New Roman" panose="02020603050405020304" pitchFamily="18" charset="0"/>
              </a:rPr>
              <a:t>bào</a:t>
            </a:r>
            <a:r>
              <a:rPr lang="en-US" sz="3600" i="1" dirty="0">
                <a:solidFill>
                  <a:schemeClr val="accent2"/>
                </a:solidFill>
                <a:latin typeface="Times New Roman" panose="02020603050405020304" pitchFamily="18" charset="0"/>
                <a:cs typeface="Times New Roman" panose="02020603050405020304" pitchFamily="18" charset="0"/>
              </a:rPr>
              <a:t>, </a:t>
            </a:r>
            <a:r>
              <a:rPr lang="en-US" sz="3600" i="1" dirty="0" err="1">
                <a:solidFill>
                  <a:schemeClr val="accent2"/>
                </a:solidFill>
                <a:latin typeface="Times New Roman" panose="02020603050405020304" pitchFamily="18" charset="0"/>
                <a:cs typeface="Times New Roman" panose="02020603050405020304" pitchFamily="18" charset="0"/>
              </a:rPr>
              <a:t>nhân</a:t>
            </a:r>
            <a:r>
              <a:rPr lang="en-US" sz="3600" i="1" dirty="0">
                <a:solidFill>
                  <a:schemeClr val="accent2"/>
                </a:solidFill>
                <a:latin typeface="Times New Roman" panose="02020603050405020304" pitchFamily="18" charset="0"/>
                <a:cs typeface="Times New Roman" panose="02020603050405020304" pitchFamily="18" charset="0"/>
              </a:rPr>
              <a:t> </a:t>
            </a:r>
            <a:r>
              <a:rPr lang="en-US" sz="3600" i="1" dirty="0" err="1">
                <a:solidFill>
                  <a:schemeClr val="accent2"/>
                </a:solidFill>
                <a:latin typeface="Times New Roman" panose="02020603050405020304" pitchFamily="18" charset="0"/>
                <a:cs typeface="Times New Roman" panose="02020603050405020304" pitchFamily="18" charset="0"/>
              </a:rPr>
              <a:t>thực</a:t>
            </a:r>
            <a:r>
              <a:rPr lang="en-US" sz="3600" i="1" dirty="0">
                <a:solidFill>
                  <a:schemeClr val="accent2"/>
                </a:solidFill>
                <a:latin typeface="Times New Roman" panose="02020603050405020304" pitchFamily="18" charset="0"/>
                <a:cs typeface="Times New Roman" panose="02020603050405020304" pitchFamily="18" charset="0"/>
              </a:rPr>
              <a:t>, </a:t>
            </a:r>
            <a:r>
              <a:rPr lang="en-US" sz="3600" i="1" dirty="0" err="1">
                <a:solidFill>
                  <a:schemeClr val="accent2"/>
                </a:solidFill>
                <a:latin typeface="Times New Roman" panose="02020603050405020304" pitchFamily="18" charset="0"/>
                <a:cs typeface="Times New Roman" panose="02020603050405020304" pitchFamily="18" charset="0"/>
              </a:rPr>
              <a:t>hiển</a:t>
            </a:r>
            <a:r>
              <a:rPr lang="en-US" sz="3600" i="1" dirty="0">
                <a:solidFill>
                  <a:schemeClr val="accent2"/>
                </a:solidFill>
                <a:latin typeface="Times New Roman" panose="02020603050405020304" pitchFamily="18" charset="0"/>
                <a:cs typeface="Times New Roman" panose="02020603050405020304" pitchFamily="18" charset="0"/>
              </a:rPr>
              <a:t> vi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bổ</a:t>
            </a:r>
            <a:r>
              <a:rPr lang="en-US" sz="3600" dirty="0">
                <a:latin typeface="Times New Roman" panose="02020603050405020304" pitchFamily="18" charset="0"/>
                <a:cs typeface="Times New Roman" panose="02020603050405020304" pitchFamily="18" charset="0"/>
              </a:rPr>
              <a:t> sung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815189" y="5827646"/>
            <a:ext cx="10112991" cy="1323439"/>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1- </a:t>
            </a:r>
            <a:r>
              <a:rPr lang="en-US" sz="4000" dirty="0" err="1">
                <a:solidFill>
                  <a:srgbClr val="FF0000"/>
                </a:solidFill>
                <a:latin typeface="Times New Roman" panose="02020603050405020304" pitchFamily="18" charset="0"/>
                <a:cs typeface="Times New Roman" panose="02020603050405020304" pitchFamily="18" charset="0"/>
              </a:rPr>
              <a:t>đơn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bào</a:t>
            </a:r>
            <a:r>
              <a:rPr lang="en-US" sz="4000" dirty="0">
                <a:solidFill>
                  <a:srgbClr val="FF0000"/>
                </a:solidFill>
                <a:latin typeface="Times New Roman" panose="02020603050405020304" pitchFamily="18" charset="0"/>
                <a:cs typeface="Times New Roman" panose="02020603050405020304" pitchFamily="18" charset="0"/>
              </a:rPr>
              <a:t>; 2- </a:t>
            </a:r>
            <a:r>
              <a:rPr lang="en-US" sz="4000" dirty="0" err="1">
                <a:solidFill>
                  <a:srgbClr val="FF0000"/>
                </a:solidFill>
                <a:latin typeface="Times New Roman" panose="02020603050405020304" pitchFamily="18" charset="0"/>
                <a:cs typeface="Times New Roman" panose="02020603050405020304" pitchFamily="18" charset="0"/>
              </a:rPr>
              <a:t>hiển</a:t>
            </a:r>
            <a:r>
              <a:rPr lang="en-US" sz="4000" dirty="0">
                <a:solidFill>
                  <a:srgbClr val="FF0000"/>
                </a:solidFill>
                <a:latin typeface="Times New Roman" panose="02020603050405020304" pitchFamily="18" charset="0"/>
                <a:cs typeface="Times New Roman" panose="02020603050405020304" pitchFamily="18" charset="0"/>
              </a:rPr>
              <a:t> vi; 3-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thực</a:t>
            </a:r>
            <a:endParaRPr lang="en-US" sz="4000" dirty="0">
              <a:solidFill>
                <a:srgbClr val="FF0000"/>
              </a:solidFill>
              <a:latin typeface="Times New Roman" panose="02020603050405020304" pitchFamily="18" charset="0"/>
              <a:cs typeface="Times New Roman" panose="02020603050405020304" pitchFamily="18" charset="0"/>
            </a:endParaRPr>
          </a:p>
          <a:p>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6</a:t>
            </a:fld>
            <a:endParaRPr lang="en-US" dirty="0"/>
          </a:p>
        </p:txBody>
      </p:sp>
      <p:sp>
        <p:nvSpPr>
          <p:cNvPr id="6" name="Rectangle 5"/>
          <p:cNvSpPr/>
          <p:nvPr/>
        </p:nvSpPr>
        <p:spPr>
          <a:xfrm>
            <a:off x="313915" y="2812706"/>
            <a:ext cx="11532359" cy="2799715"/>
          </a:xfrm>
          <a:prstGeom prst="rect">
            <a:avLst/>
          </a:prstGeom>
        </p:spPr>
        <p:txBody>
          <a:bodyPr wrap="square">
            <a:spAutoFit/>
          </a:bodyPr>
          <a:lstStyle/>
          <a:p>
            <a:pPr lvl="0"/>
            <a:r>
              <a:rPr lang="en-US" sz="36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Nguyên</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sinh</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vật</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là</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những</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cơ</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thể</a:t>
            </a:r>
            <a:r>
              <a:rPr lang="en-US" sz="4400" dirty="0">
                <a:solidFill>
                  <a:srgbClr val="FFFF00"/>
                </a:solidFill>
                <a:latin typeface="Times New Roman" panose="02020603050405020304" pitchFamily="18" charset="0"/>
                <a:cs typeface="Times New Roman" panose="02020603050405020304" pitchFamily="18" charset="0"/>
              </a:rPr>
              <a:t> …….(1)…., </a:t>
            </a:r>
            <a:r>
              <a:rPr lang="en-US" sz="4400" dirty="0" err="1">
                <a:solidFill>
                  <a:srgbClr val="FFFF00"/>
                </a:solidFill>
                <a:latin typeface="Times New Roman" panose="02020603050405020304" pitchFamily="18" charset="0"/>
                <a:cs typeface="Times New Roman" panose="02020603050405020304" pitchFamily="18" charset="0"/>
              </a:rPr>
              <a:t>nhân</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thực</a:t>
            </a:r>
            <a:r>
              <a:rPr lang="en-US" sz="4400" dirty="0">
                <a:solidFill>
                  <a:srgbClr val="FFFF00"/>
                </a:solidFill>
                <a:latin typeface="Times New Roman" panose="02020603050405020304" pitchFamily="18" charset="0"/>
                <a:cs typeface="Times New Roman" panose="02020603050405020304" pitchFamily="18" charset="0"/>
              </a:rPr>
              <a:t>, có </a:t>
            </a:r>
            <a:r>
              <a:rPr lang="en-US" sz="4400" dirty="0" err="1">
                <a:solidFill>
                  <a:srgbClr val="FFFF00"/>
                </a:solidFill>
                <a:latin typeface="Times New Roman" panose="02020603050405020304" pitchFamily="18" charset="0"/>
                <a:cs typeface="Times New Roman" panose="02020603050405020304" pitchFamily="18" charset="0"/>
              </a:rPr>
              <a:t>kích</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thước</a:t>
            </a:r>
            <a:r>
              <a:rPr lang="en-US" sz="4400" dirty="0">
                <a:solidFill>
                  <a:srgbClr val="FFFF00"/>
                </a:solidFill>
                <a:latin typeface="Times New Roman" panose="02020603050405020304" pitchFamily="18" charset="0"/>
                <a:cs typeface="Times New Roman" panose="02020603050405020304" pitchFamily="18" charset="0"/>
              </a:rPr>
              <a:t> ……(2)……... </a:t>
            </a:r>
            <a:r>
              <a:rPr lang="en-US" sz="4400" dirty="0" err="1">
                <a:solidFill>
                  <a:srgbClr val="FFFF00"/>
                </a:solidFill>
                <a:latin typeface="Times New Roman" panose="02020603050405020304" pitchFamily="18" charset="0"/>
                <a:cs typeface="Times New Roman" panose="02020603050405020304" pitchFamily="18" charset="0"/>
              </a:rPr>
              <a:t>Một</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sô</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nguyên</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sinh</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vật</a:t>
            </a:r>
            <a:r>
              <a:rPr lang="en-US" sz="4400" dirty="0">
                <a:solidFill>
                  <a:srgbClr val="FFFF00"/>
                </a:solidFill>
                <a:latin typeface="Times New Roman" panose="02020603050405020304" pitchFamily="18" charset="0"/>
                <a:cs typeface="Times New Roman" panose="02020603050405020304" pitchFamily="18" charset="0"/>
              </a:rPr>
              <a:t> có </a:t>
            </a:r>
            <a:r>
              <a:rPr lang="en-US" sz="4400" dirty="0" err="1">
                <a:solidFill>
                  <a:srgbClr val="FFFF00"/>
                </a:solidFill>
                <a:latin typeface="Times New Roman" panose="02020603050405020304" pitchFamily="18" charset="0"/>
                <a:cs typeface="Times New Roman" panose="02020603050405020304" pitchFamily="18" charset="0"/>
              </a:rPr>
              <a:t>cấu</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tạo</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đa</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bào</a:t>
            </a:r>
            <a:r>
              <a:rPr lang="en-US" sz="4400" dirty="0">
                <a:solidFill>
                  <a:srgbClr val="FFFF00"/>
                </a:solidFill>
                <a:latin typeface="Times New Roman" panose="02020603050405020304" pitchFamily="18" charset="0"/>
                <a:cs typeface="Times New Roman" panose="02020603050405020304" pitchFamily="18" charset="0"/>
              </a:rPr>
              <a:t> …..(3)……, có </a:t>
            </a:r>
            <a:r>
              <a:rPr lang="en-US" sz="4400" dirty="0" err="1">
                <a:solidFill>
                  <a:srgbClr val="FFFF00"/>
                </a:solidFill>
                <a:latin typeface="Times New Roman" panose="02020603050405020304" pitchFamily="18" charset="0"/>
                <a:cs typeface="Times New Roman" panose="02020603050405020304" pitchFamily="18" charset="0"/>
              </a:rPr>
              <a:t>thê</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quan</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sát</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bằng</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mắt</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thường</a:t>
            </a:r>
            <a:r>
              <a:rPr lang="en-US" sz="44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505" y="437908"/>
            <a:ext cx="9775065"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stretch>
            <a:fillRect/>
          </a:stretch>
        </p:blipFill>
        <p:spPr>
          <a:xfrm>
            <a:off x="4678773" y="1512346"/>
            <a:ext cx="2734883" cy="3575229"/>
          </a:xfrm>
          <a:prstGeom prst="rect">
            <a:avLst/>
          </a:prstGeom>
        </p:spPr>
      </p:pic>
      <p:pic>
        <p:nvPicPr>
          <p:cNvPr id="5" name="Picture 4"/>
          <p:cNvPicPr>
            <a:picLocks noChangeAspect="1"/>
          </p:cNvPicPr>
          <p:nvPr/>
        </p:nvPicPr>
        <p:blipFill>
          <a:blip r:embed="rId4"/>
          <a:stretch>
            <a:fillRect/>
          </a:stretch>
        </p:blipFill>
        <p:spPr>
          <a:xfrm>
            <a:off x="7860644" y="1512348"/>
            <a:ext cx="3090461" cy="3575229"/>
          </a:xfrm>
          <a:prstGeom prst="rect">
            <a:avLst/>
          </a:prstGeom>
        </p:spPr>
      </p:pic>
      <p:pic>
        <p:nvPicPr>
          <p:cNvPr id="6" name="Picture 5"/>
          <p:cNvPicPr>
            <a:picLocks noChangeAspect="1"/>
          </p:cNvPicPr>
          <p:nvPr/>
        </p:nvPicPr>
        <p:blipFill>
          <a:blip r:embed="rId5"/>
          <a:stretch>
            <a:fillRect/>
          </a:stretch>
        </p:blipFill>
        <p:spPr>
          <a:xfrm>
            <a:off x="373489" y="1512346"/>
            <a:ext cx="3858299" cy="3575229"/>
          </a:xfrm>
          <a:prstGeom prst="rect">
            <a:avLst/>
          </a:prstGeom>
        </p:spPr>
      </p:pic>
      <p:sp>
        <p:nvSpPr>
          <p:cNvPr id="7" name="TextBox 6"/>
          <p:cNvSpPr txBox="1"/>
          <p:nvPr/>
        </p:nvSpPr>
        <p:spPr>
          <a:xfrm>
            <a:off x="592445" y="5512171"/>
            <a:ext cx="3639359"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2472" y="5545955"/>
            <a:ext cx="2571199"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roi</a:t>
            </a:r>
            <a:r>
              <a:rPr lang="en-US" sz="3200" b="1"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8350805" y="5535782"/>
            <a:ext cx="234395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giày</a:t>
            </a:r>
            <a:endParaRPr lang="en-US" sz="3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284119" y="1622738"/>
            <a:ext cx="947673" cy="369332"/>
          </a:xfrm>
          <a:prstGeom prst="rect">
            <a:avLst/>
          </a:prstGeom>
          <a:noFill/>
        </p:spPr>
        <p:txBody>
          <a:bodyPr wrap="square" rtlCol="0">
            <a:spAutoFit/>
          </a:bodyPr>
          <a:lstStyle/>
          <a:p>
            <a:r>
              <a:rPr lang="en-US" b="1" dirty="0">
                <a:solidFill>
                  <a:schemeClr val="accent2"/>
                </a:solidFill>
              </a:rPr>
              <a:t>1</a:t>
            </a:r>
          </a:p>
        </p:txBody>
      </p:sp>
      <p:sp>
        <p:nvSpPr>
          <p:cNvPr id="11" name="TextBox 10"/>
          <p:cNvSpPr txBox="1"/>
          <p:nvPr/>
        </p:nvSpPr>
        <p:spPr>
          <a:xfrm>
            <a:off x="6568242" y="1622738"/>
            <a:ext cx="631065" cy="369332"/>
          </a:xfrm>
          <a:prstGeom prst="rect">
            <a:avLst/>
          </a:prstGeom>
          <a:noFill/>
        </p:spPr>
        <p:txBody>
          <a:bodyPr wrap="square" rtlCol="0">
            <a:spAutoFit/>
          </a:bodyPr>
          <a:lstStyle/>
          <a:p>
            <a:r>
              <a:rPr lang="en-US" b="1" dirty="0">
                <a:solidFill>
                  <a:schemeClr val="accent2"/>
                </a:solidFill>
              </a:rPr>
              <a:t>2</a:t>
            </a:r>
          </a:p>
        </p:txBody>
      </p:sp>
      <p:sp>
        <p:nvSpPr>
          <p:cNvPr id="12" name="TextBox 11"/>
          <p:cNvSpPr txBox="1"/>
          <p:nvPr/>
        </p:nvSpPr>
        <p:spPr>
          <a:xfrm>
            <a:off x="9517487" y="1622738"/>
            <a:ext cx="412124" cy="369332"/>
          </a:xfrm>
          <a:prstGeom prst="rect">
            <a:avLst/>
          </a:prstGeom>
          <a:noFill/>
        </p:spPr>
        <p:txBody>
          <a:bodyPr wrap="square" rtlCol="0">
            <a:spAutoFit/>
          </a:bodyPr>
          <a:lstStyle/>
          <a:p>
            <a:r>
              <a:rPr lang="en-US" b="1" dirty="0">
                <a:solidFill>
                  <a:schemeClr val="accent2"/>
                </a:solidFill>
              </a:rPr>
              <a:t>3</a:t>
            </a:r>
          </a:p>
        </p:txBody>
      </p:sp>
      <p:sp>
        <p:nvSpPr>
          <p:cNvPr id="3" name="Slide Number Placeholder 2"/>
          <p:cNvSpPr>
            <a:spLocks noGrp="1"/>
          </p:cNvSpPr>
          <p:nvPr>
            <p:ph type="sldNum" sz="quarter" idx="12"/>
          </p:nvPr>
        </p:nvSpPr>
        <p:spPr/>
        <p:txBody>
          <a:bodyPr/>
          <a:lstStyle/>
          <a:p>
            <a:fld id="{D57F1E4F-1CFF-5643-939E-02111984F565}" type="slidenum">
              <a:rPr lang="en-US" smtClean="0"/>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95" y="550571"/>
          <a:ext cx="11779536" cy="6121021"/>
        </p:xfrm>
        <a:graphic>
          <a:graphicData uri="http://schemas.openxmlformats.org/drawingml/2006/table">
            <a:tbl>
              <a:tblPr firstRow="1" bandRow="1">
                <a:tableStyleId>{5C22544A-7EE6-4342-B048-85BDC9FD1C3A}</a:tableStyleId>
              </a:tblPr>
              <a:tblGrid>
                <a:gridCol w="3926512">
                  <a:extLst>
                    <a:ext uri="{9D8B030D-6E8A-4147-A177-3AD203B41FA5}">
                      <a16:colId xmlns:a16="http://schemas.microsoft.com/office/drawing/2014/main" val="20000"/>
                    </a:ext>
                  </a:extLst>
                </a:gridCol>
                <a:gridCol w="1788897">
                  <a:extLst>
                    <a:ext uri="{9D8B030D-6E8A-4147-A177-3AD203B41FA5}">
                      <a16:colId xmlns:a16="http://schemas.microsoft.com/office/drawing/2014/main" val="20001"/>
                    </a:ext>
                  </a:extLst>
                </a:gridCol>
                <a:gridCol w="6064127">
                  <a:extLst>
                    <a:ext uri="{9D8B030D-6E8A-4147-A177-3AD203B41FA5}">
                      <a16:colId xmlns:a16="http://schemas.microsoft.com/office/drawing/2014/main" val="20002"/>
                    </a:ext>
                  </a:extLst>
                </a:gridCol>
              </a:tblGrid>
              <a:tr h="750531">
                <a:tc>
                  <a:txBody>
                    <a:bodyPr/>
                    <a:lstStyle/>
                    <a:p>
                      <a:pPr algn="ct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đại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diện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B.</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700012">
                <a:tc>
                  <a:txBody>
                    <a:bodyPr/>
                    <a:lstStyle/>
                    <a:p>
                      <a:endParaRPr lang="en-US" dirty="0"/>
                    </a:p>
                  </a:txBody>
                  <a:tcPr/>
                </a:tc>
                <a:tc>
                  <a:txBody>
                    <a:bodyPr/>
                    <a:lstStyle/>
                    <a:p>
                      <a:r>
                        <a:rPr lang="en-US" dirty="0"/>
                        <a:t>1- </a:t>
                      </a:r>
                    </a:p>
                  </a:txBody>
                  <a:tcPr/>
                </a:tc>
                <a:tc>
                  <a:txBody>
                    <a:bodyPr/>
                    <a:lstStyle/>
                    <a:p>
                      <a:endParaRPr lang="en-US" dirty="0"/>
                    </a:p>
                  </a:txBody>
                  <a:tcPr/>
                </a:tc>
                <a:extLst>
                  <a:ext uri="{0D108BD9-81ED-4DB2-BD59-A6C34878D82A}">
                    <a16:rowId xmlns:a16="http://schemas.microsoft.com/office/drawing/2014/main" val="10001"/>
                  </a:ext>
                </a:extLst>
              </a:tr>
              <a:tr h="1738647">
                <a:tc>
                  <a:txBody>
                    <a:bodyPr/>
                    <a:lstStyle/>
                    <a:p>
                      <a:endParaRPr lang="en-US" dirty="0"/>
                    </a:p>
                  </a:txBody>
                  <a:tcPr/>
                </a:tc>
                <a:tc>
                  <a:txBody>
                    <a:bodyPr/>
                    <a:lstStyle/>
                    <a:p>
                      <a:r>
                        <a:rPr lang="en-US" dirty="0"/>
                        <a:t>2- </a:t>
                      </a:r>
                    </a:p>
                  </a:txBody>
                  <a:tcPr/>
                </a:tc>
                <a:tc>
                  <a:txBody>
                    <a:bodyPr/>
                    <a:lstStyle/>
                    <a:p>
                      <a:endParaRPr lang="en-US" dirty="0"/>
                    </a:p>
                  </a:txBody>
                  <a:tcPr/>
                </a:tc>
                <a:extLst>
                  <a:ext uri="{0D108BD9-81ED-4DB2-BD59-A6C34878D82A}">
                    <a16:rowId xmlns:a16="http://schemas.microsoft.com/office/drawing/2014/main" val="10002"/>
                  </a:ext>
                </a:extLst>
              </a:tr>
              <a:tr h="1931831">
                <a:tc>
                  <a:txBody>
                    <a:bodyPr/>
                    <a:lstStyle/>
                    <a:p>
                      <a:endParaRPr lang="en-US" dirty="0"/>
                    </a:p>
                  </a:txBody>
                  <a:tcPr/>
                </a:tc>
                <a:tc>
                  <a:txBody>
                    <a:bodyPr/>
                    <a:lstStyle/>
                    <a:p>
                      <a:r>
                        <a:rPr lang="en-US" dirty="0"/>
                        <a:t>3- </a:t>
                      </a:r>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3" name="TextBox 2"/>
          <p:cNvSpPr txBox="1"/>
          <p:nvPr/>
        </p:nvSpPr>
        <p:spPr>
          <a:xfrm>
            <a:off x="285643" y="181239"/>
            <a:ext cx="10509160" cy="646331"/>
          </a:xfrm>
          <a:prstGeom prst="rect">
            <a:avLst/>
          </a:prstGeom>
          <a:noFill/>
        </p:spPr>
        <p:txBody>
          <a:bodyPr wrap="square" rtlCol="0">
            <a:spAutoFit/>
          </a:bodyPr>
          <a:lstStyle/>
          <a:p>
            <a:r>
              <a:rPr lang="en-US" dirty="0" err="1"/>
              <a:t>Quan</a:t>
            </a:r>
            <a:r>
              <a:rPr lang="en-US" dirty="0"/>
              <a:t> </a:t>
            </a:r>
            <a:r>
              <a:rPr lang="en-US" dirty="0" err="1"/>
              <a:t>sát</a:t>
            </a:r>
            <a:r>
              <a:rPr lang="en-US" dirty="0"/>
              <a:t> </a:t>
            </a:r>
            <a:r>
              <a:rPr lang="en-US" dirty="0" err="1"/>
              <a:t>hình</a:t>
            </a:r>
            <a:r>
              <a:rPr lang="en-US" dirty="0"/>
              <a:t> </a:t>
            </a:r>
            <a:r>
              <a:rPr lang="en-US" dirty="0" err="1"/>
              <a:t>ảnh</a:t>
            </a:r>
            <a:r>
              <a:rPr lang="en-US" dirty="0"/>
              <a:t>, </a:t>
            </a:r>
            <a:r>
              <a:rPr lang="en-US" dirty="0" err="1"/>
              <a:t>đọc</a:t>
            </a:r>
            <a:r>
              <a:rPr lang="en-US" dirty="0"/>
              <a:t> </a:t>
            </a:r>
            <a:r>
              <a:rPr lang="en-US" dirty="0" err="1"/>
              <a:t>thông</a:t>
            </a:r>
            <a:r>
              <a:rPr lang="en-US" dirty="0"/>
              <a:t> tin SGK, </a:t>
            </a:r>
            <a:r>
              <a:rPr lang="en-US" dirty="0" err="1"/>
              <a:t>ghép</a:t>
            </a:r>
            <a:r>
              <a:rPr lang="en-US" dirty="0"/>
              <a:t> </a:t>
            </a:r>
            <a:r>
              <a:rPr lang="en-US" dirty="0" err="1"/>
              <a:t>tên</a:t>
            </a:r>
            <a:r>
              <a:rPr lang="en-US" dirty="0"/>
              <a:t> </a:t>
            </a:r>
            <a:r>
              <a:rPr lang="en-US" dirty="0" err="1"/>
              <a:t>đại</a:t>
            </a:r>
            <a:r>
              <a:rPr lang="en-US" dirty="0"/>
              <a:t> </a:t>
            </a:r>
            <a:r>
              <a:rPr lang="en-US" dirty="0" err="1"/>
              <a:t>diện</a:t>
            </a:r>
            <a:r>
              <a:rPr lang="en-US" dirty="0"/>
              <a:t> </a:t>
            </a:r>
            <a:r>
              <a:rPr lang="en-US" dirty="0" err="1"/>
              <a:t>với</a:t>
            </a:r>
            <a:r>
              <a:rPr lang="en-US" dirty="0"/>
              <a:t> </a:t>
            </a:r>
            <a:r>
              <a:rPr lang="en-US" dirty="0" err="1"/>
              <a:t>đặc</a:t>
            </a:r>
            <a:r>
              <a:rPr lang="en-US" dirty="0"/>
              <a:t> </a:t>
            </a:r>
            <a:r>
              <a:rPr lang="en-US" dirty="0" err="1"/>
              <a:t>điểm</a:t>
            </a:r>
            <a:r>
              <a:rPr lang="en-US" dirty="0"/>
              <a:t> </a:t>
            </a:r>
            <a:r>
              <a:rPr lang="en-US" dirty="0" err="1"/>
              <a:t>rồi</a:t>
            </a:r>
            <a:r>
              <a:rPr lang="en-US" dirty="0"/>
              <a:t> </a:t>
            </a:r>
            <a:r>
              <a:rPr lang="en-US" dirty="0" err="1"/>
              <a:t>điền</a:t>
            </a:r>
            <a:r>
              <a:rPr lang="en-US" dirty="0"/>
              <a:t> </a:t>
            </a:r>
            <a:r>
              <a:rPr lang="en-US" dirty="0" err="1"/>
              <a:t>kết</a:t>
            </a:r>
            <a:r>
              <a:rPr lang="en-US" dirty="0"/>
              <a:t> </a:t>
            </a:r>
            <a:r>
              <a:rPr lang="en-US" dirty="0" err="1"/>
              <a:t>quả</a:t>
            </a:r>
            <a:r>
              <a:rPr lang="en-US" dirty="0"/>
              <a:t> </a:t>
            </a:r>
            <a:r>
              <a:rPr lang="en-US" dirty="0" err="1"/>
              <a:t>vào</a:t>
            </a:r>
            <a:r>
              <a:rPr lang="en-US" dirty="0"/>
              <a:t> </a:t>
            </a:r>
            <a:r>
              <a:rPr lang="en-US" dirty="0" err="1"/>
              <a:t>cột</a:t>
            </a:r>
            <a:r>
              <a:rPr lang="en-US" dirty="0"/>
              <a:t> </a:t>
            </a:r>
            <a:r>
              <a:rPr lang="en-US" dirty="0" err="1"/>
              <a:t>trả</a:t>
            </a:r>
            <a:r>
              <a:rPr lang="en-US" dirty="0"/>
              <a:t> </a:t>
            </a:r>
            <a:r>
              <a:rPr lang="en-US" dirty="0" err="1"/>
              <a:t>lời</a:t>
            </a:r>
            <a:endParaRPr lang="en-US" dirty="0"/>
          </a:p>
        </p:txBody>
      </p:sp>
      <p:pic>
        <p:nvPicPr>
          <p:cNvPr id="4" name="Picture 3"/>
          <p:cNvPicPr>
            <a:picLocks noChangeAspect="1"/>
          </p:cNvPicPr>
          <p:nvPr/>
        </p:nvPicPr>
        <p:blipFill>
          <a:blip r:embed="rId2"/>
          <a:stretch>
            <a:fillRect/>
          </a:stretch>
        </p:blipFill>
        <p:spPr>
          <a:xfrm>
            <a:off x="1840299" y="1389601"/>
            <a:ext cx="2212820" cy="1623124"/>
          </a:xfrm>
          <a:prstGeom prst="rect">
            <a:avLst/>
          </a:prstGeom>
        </p:spPr>
      </p:pic>
      <p:sp>
        <p:nvSpPr>
          <p:cNvPr id="5" name="TextBox 4"/>
          <p:cNvSpPr txBox="1"/>
          <p:nvPr/>
        </p:nvSpPr>
        <p:spPr>
          <a:xfrm>
            <a:off x="463641" y="1596981"/>
            <a:ext cx="3734875"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1. </a:t>
            </a:r>
            <a:r>
              <a:rPr lang="en-US" b="1" dirty="0" err="1">
                <a:solidFill>
                  <a:schemeClr val="bg1"/>
                </a:solidFill>
                <a:latin typeface="Times New Roman" panose="02020603050405020304" pitchFamily="18" charset="0"/>
                <a:cs typeface="Times New Roman" panose="02020603050405020304" pitchFamily="18" charset="0"/>
              </a:rPr>
              <a:t>Trùng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roi</a:t>
            </a:r>
            <a:r>
              <a:rPr lang="en-US" b="1" dirty="0">
                <a:solidFill>
                  <a:schemeClr val="bg1"/>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463640" y="3425786"/>
            <a:ext cx="1030309" cy="646331"/>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2. </a:t>
            </a:r>
            <a:r>
              <a:rPr lang="en-US" b="1" dirty="0" err="1">
                <a:solidFill>
                  <a:schemeClr val="bg1"/>
                </a:solidFill>
                <a:latin typeface="Times New Roman" panose="02020603050405020304" pitchFamily="18" charset="0"/>
                <a:cs typeface="Times New Roman" panose="02020603050405020304" pitchFamily="18" charset="0"/>
              </a:rPr>
              <a:t>Trùng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giày</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493949" y="3012725"/>
            <a:ext cx="2720595" cy="1636045"/>
          </a:xfrm>
          <a:prstGeom prst="rect">
            <a:avLst/>
          </a:prstGeom>
        </p:spPr>
      </p:pic>
      <p:sp>
        <p:nvSpPr>
          <p:cNvPr id="8" name="TextBox 7"/>
          <p:cNvSpPr txBox="1"/>
          <p:nvPr/>
        </p:nvSpPr>
        <p:spPr>
          <a:xfrm>
            <a:off x="605309" y="4997016"/>
            <a:ext cx="888643" cy="1200329"/>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3. </a:t>
            </a:r>
            <a:r>
              <a:rPr lang="en-US" b="1" dirty="0" err="1">
                <a:solidFill>
                  <a:schemeClr val="bg1"/>
                </a:solidFill>
                <a:latin typeface="Times New Roman" panose="02020603050405020304" pitchFamily="18" charset="0"/>
                <a:cs typeface="Times New Roman" panose="02020603050405020304" pitchFamily="18" charset="0"/>
              </a:rPr>
              <a:t>Trùng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biến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hình</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804487" y="4828244"/>
            <a:ext cx="2099524" cy="1733876"/>
          </a:xfrm>
          <a:prstGeom prst="rect">
            <a:avLst/>
          </a:prstGeom>
        </p:spPr>
      </p:pic>
      <p:sp>
        <p:nvSpPr>
          <p:cNvPr id="10" name="TextBox 9"/>
          <p:cNvSpPr txBox="1"/>
          <p:nvPr/>
        </p:nvSpPr>
        <p:spPr>
          <a:xfrm>
            <a:off x="6051474" y="3148787"/>
            <a:ext cx="5981951" cy="1200329"/>
          </a:xfrm>
          <a:prstGeom prst="rect">
            <a:avLst/>
          </a:prstGeom>
          <a:noFill/>
        </p:spPr>
        <p:txBody>
          <a:bodyPr wrap="square" rtlCol="0">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b.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thoi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đuôi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tù</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roi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dài,di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nhờ</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roi</a:t>
            </a:r>
            <a:r>
              <a:rPr lang="en-US" sz="2400" dirty="0">
                <a:solidFill>
                  <a:schemeClr val="bg1"/>
                </a:solidFill>
                <a:latin typeface="Times New Roman" panose="02020603050405020304" pitchFamily="18" charset="0"/>
                <a:cs typeface="Times New Roman" panose="02020603050405020304" pitchFamily="18" charset="0"/>
              </a:rPr>
              <a:t>. </a:t>
            </a:r>
          </a:p>
          <a:p>
            <a:pPr algn="just"/>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088503" y="1352067"/>
            <a:ext cx="5907895" cy="1200329"/>
          </a:xfrm>
          <a:prstGeom prst="rect">
            <a:avLst/>
          </a:prstGeom>
          <a:noFill/>
        </p:spPr>
        <p:txBody>
          <a:bodyPr wrap="square" rtlCol="0">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gồm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lỏng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di </a:t>
            </a:r>
            <a:r>
              <a:rPr lang="en-US" sz="2400" dirty="0" err="1">
                <a:solidFill>
                  <a:schemeClr val="bg1"/>
                </a:solidFill>
                <a:latin typeface="Times New Roman" panose="02020603050405020304" pitchFamily="18" charset="0"/>
                <a:cs typeface="Times New Roman" panose="02020603050405020304" pitchFamily="18" charset="0"/>
              </a:rPr>
              <a:t>chuyển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nhờ</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6014447" y="4997029"/>
            <a:ext cx="5981951" cy="800219"/>
          </a:xfrm>
          <a:prstGeom prst="rect">
            <a:avLst/>
          </a:prstGeom>
          <a:noFill/>
        </p:spPr>
        <p:txBody>
          <a:bodyPr wrap="square" rtlCol="0">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c. </a:t>
            </a:r>
            <a:r>
              <a:rPr lang="en-US" sz="2200" dirty="0" err="1">
                <a:solidFill>
                  <a:schemeClr val="bg1"/>
                </a:solidFill>
                <a:latin typeface="Times New Roman" panose="02020603050405020304" pitchFamily="18" charset="0"/>
                <a:cs typeface="Times New Roman" panose="02020603050405020304" pitchFamily="18" charset="0"/>
              </a:rPr>
              <a:t>Cơ</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thể</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dạng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đế</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giày</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tế</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bào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hóa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thành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nhiều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bộ</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phận</a:t>
            </a:r>
            <a:r>
              <a:rPr lang="en-US" sz="2200" dirty="0">
                <a:solidFill>
                  <a:schemeClr val="bg1"/>
                </a:solidFill>
                <a:latin typeface="Times New Roman" panose="02020603050405020304" pitchFamily="18" charset="0"/>
                <a:cs typeface="Times New Roman" panose="02020603050405020304" pitchFamily="18" charset="0"/>
              </a:rPr>
              <a:t>, di </a:t>
            </a:r>
            <a:r>
              <a:rPr lang="en-US" sz="2200" dirty="0" err="1">
                <a:solidFill>
                  <a:schemeClr val="bg1"/>
                </a:solidFill>
                <a:latin typeface="Times New Roman" panose="02020603050405020304" pitchFamily="18" charset="0"/>
                <a:cs typeface="Times New Roman" panose="02020603050405020304" pitchFamily="18" charset="0"/>
              </a:rPr>
              <a:t>chuyển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nhờ</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bơi</a:t>
            </a:r>
            <a:r>
              <a:rPr lang="en-US" sz="2200" dirty="0">
                <a:solidFill>
                  <a:schemeClr val="bg1"/>
                </a:solidFill>
                <a:latin typeface="Times New Roman" panose="02020603050405020304" pitchFamily="18" charset="0"/>
                <a:cs typeface="Times New Roman" panose="02020603050405020304" pitchFamily="18" charset="0"/>
              </a:rPr>
              <a:t>. </a:t>
            </a:r>
          </a:p>
        </p:txBody>
      </p:sp>
      <p:sp>
        <p:nvSpPr>
          <p:cNvPr id="13" name="Slide Number Placeholder 12"/>
          <p:cNvSpPr>
            <a:spLocks noGrp="1"/>
          </p:cNvSpPr>
          <p:nvPr>
            <p:ph type="sldNum" sz="quarter" idx="12"/>
          </p:nvPr>
        </p:nvSpPr>
        <p:spPr/>
        <p:txBody>
          <a:bodyPr/>
          <a:lstStyle/>
          <a:p>
            <a:fld id="{D57F1E4F-1CFF-5643-939E-02111984F565}" type="slidenum">
              <a:rPr lang="en-US" smtClean="0"/>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62217" y="766298"/>
          <a:ext cx="11310513" cy="6091705"/>
        </p:xfrm>
        <a:graphic>
          <a:graphicData uri="http://schemas.openxmlformats.org/drawingml/2006/table">
            <a:tbl>
              <a:tblPr firstRow="1" bandRow="1">
                <a:tableStyleId>{5C22544A-7EE6-4342-B048-85BDC9FD1C3A}</a:tableStyleId>
              </a:tblPr>
              <a:tblGrid>
                <a:gridCol w="3770171">
                  <a:extLst>
                    <a:ext uri="{9D8B030D-6E8A-4147-A177-3AD203B41FA5}">
                      <a16:colId xmlns:a16="http://schemas.microsoft.com/office/drawing/2014/main" val="20000"/>
                    </a:ext>
                  </a:extLst>
                </a:gridCol>
                <a:gridCol w="1717669">
                  <a:extLst>
                    <a:ext uri="{9D8B030D-6E8A-4147-A177-3AD203B41FA5}">
                      <a16:colId xmlns:a16="http://schemas.microsoft.com/office/drawing/2014/main" val="20001"/>
                    </a:ext>
                  </a:extLst>
                </a:gridCol>
                <a:gridCol w="5822673">
                  <a:extLst>
                    <a:ext uri="{9D8B030D-6E8A-4147-A177-3AD203B41FA5}">
                      <a16:colId xmlns:a16="http://schemas.microsoft.com/office/drawing/2014/main" val="20002"/>
                    </a:ext>
                  </a:extLst>
                </a:gridCol>
              </a:tblGrid>
              <a:tr h="721215">
                <a:tc>
                  <a:txBody>
                    <a:bodyPr/>
                    <a:lstStyle/>
                    <a:p>
                      <a:pPr algn="ct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đại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diện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B.</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700012">
                <a:tc>
                  <a:txBody>
                    <a:bodyPr/>
                    <a:lstStyle/>
                    <a:p>
                      <a:endParaRPr lang="en-US" dirty="0"/>
                    </a:p>
                  </a:txBody>
                  <a:tcPr/>
                </a:tc>
                <a:tc>
                  <a:txBody>
                    <a:bodyPr/>
                    <a:lstStyle/>
                    <a:p>
                      <a:r>
                        <a:rPr lang="en-US" dirty="0"/>
                        <a:t>1- b</a:t>
                      </a:r>
                    </a:p>
                  </a:txBody>
                  <a:tcPr/>
                </a:tc>
                <a:tc>
                  <a:txBody>
                    <a:bodyPr/>
                    <a:lstStyle/>
                    <a:p>
                      <a:endParaRPr lang="en-US" dirty="0"/>
                    </a:p>
                  </a:txBody>
                  <a:tcPr/>
                </a:tc>
                <a:extLst>
                  <a:ext uri="{0D108BD9-81ED-4DB2-BD59-A6C34878D82A}">
                    <a16:rowId xmlns:a16="http://schemas.microsoft.com/office/drawing/2014/main" val="10001"/>
                  </a:ext>
                </a:extLst>
              </a:tr>
              <a:tr h="1738647">
                <a:tc>
                  <a:txBody>
                    <a:bodyPr/>
                    <a:lstStyle/>
                    <a:p>
                      <a:endParaRPr lang="en-US" dirty="0"/>
                    </a:p>
                  </a:txBody>
                  <a:tcPr/>
                </a:tc>
                <a:tc>
                  <a:txBody>
                    <a:bodyPr/>
                    <a:lstStyle/>
                    <a:p>
                      <a:r>
                        <a:rPr lang="en-US" dirty="0"/>
                        <a:t>2- c</a:t>
                      </a:r>
                    </a:p>
                  </a:txBody>
                  <a:tcPr/>
                </a:tc>
                <a:tc>
                  <a:txBody>
                    <a:bodyPr/>
                    <a:lstStyle/>
                    <a:p>
                      <a:endParaRPr lang="en-US"/>
                    </a:p>
                  </a:txBody>
                  <a:tcPr/>
                </a:tc>
                <a:extLst>
                  <a:ext uri="{0D108BD9-81ED-4DB2-BD59-A6C34878D82A}">
                    <a16:rowId xmlns:a16="http://schemas.microsoft.com/office/drawing/2014/main" val="10002"/>
                  </a:ext>
                </a:extLst>
              </a:tr>
              <a:tr h="1931831">
                <a:tc>
                  <a:txBody>
                    <a:bodyPr/>
                    <a:lstStyle/>
                    <a:p>
                      <a:endParaRPr lang="en-US" dirty="0"/>
                    </a:p>
                  </a:txBody>
                  <a:tcPr/>
                </a:tc>
                <a:tc>
                  <a:txBody>
                    <a:bodyPr/>
                    <a:lstStyle/>
                    <a:p>
                      <a:r>
                        <a:rPr lang="en-US" dirty="0"/>
                        <a:t>3- a</a:t>
                      </a:r>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2"/>
          <a:stretch>
            <a:fillRect/>
          </a:stretch>
        </p:blipFill>
        <p:spPr>
          <a:xfrm>
            <a:off x="1895543" y="1596981"/>
            <a:ext cx="2212820" cy="1623124"/>
          </a:xfrm>
          <a:prstGeom prst="rect">
            <a:avLst/>
          </a:prstGeom>
        </p:spPr>
      </p:pic>
      <p:sp>
        <p:nvSpPr>
          <p:cNvPr id="5" name="TextBox 4"/>
          <p:cNvSpPr txBox="1"/>
          <p:nvPr/>
        </p:nvSpPr>
        <p:spPr>
          <a:xfrm>
            <a:off x="463641" y="1596981"/>
            <a:ext cx="3734875" cy="369332"/>
          </a:xfrm>
          <a:prstGeom prst="rect">
            <a:avLst/>
          </a:prstGeom>
          <a:noFill/>
        </p:spPr>
        <p:txBody>
          <a:bodyPr wrap="square" rtlCol="0">
            <a:spAutoFit/>
          </a:bodyPr>
          <a:lstStyle/>
          <a:p>
            <a:r>
              <a:rPr lang="en-US" b="1" dirty="0">
                <a:solidFill>
                  <a:prstClr val="black"/>
                </a:solidFill>
                <a:latin typeface="Times New Roman" panose="02020603050405020304" pitchFamily="18" charset="0"/>
                <a:cs typeface="Times New Roman" panose="02020603050405020304" pitchFamily="18" charset="0"/>
              </a:rPr>
              <a:t>1. </a:t>
            </a:r>
            <a:r>
              <a:rPr lang="en-US" b="1" dirty="0" err="1">
                <a:solidFill>
                  <a:prstClr val="black"/>
                </a:solidFill>
                <a:latin typeface="Times New Roman" panose="02020603050405020304" pitchFamily="18" charset="0"/>
                <a:cs typeface="Times New Roman" panose="02020603050405020304" pitchFamily="18" charset="0"/>
              </a:rPr>
              <a:t>Trùng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roi</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463640" y="3425786"/>
            <a:ext cx="1030309" cy="646331"/>
          </a:xfrm>
          <a:prstGeom prst="rect">
            <a:avLst/>
          </a:prstGeom>
          <a:noFill/>
        </p:spPr>
        <p:txBody>
          <a:bodyPr wrap="square" rtlCol="0">
            <a:spAutoFit/>
          </a:bodyPr>
          <a:lstStyle/>
          <a:p>
            <a:r>
              <a:rPr lang="en-US" b="1" dirty="0">
                <a:solidFill>
                  <a:prstClr val="black"/>
                </a:solidFill>
                <a:latin typeface="Times New Roman" panose="02020603050405020304" pitchFamily="18" charset="0"/>
                <a:cs typeface="Times New Roman" panose="02020603050405020304" pitchFamily="18" charset="0"/>
              </a:rPr>
              <a:t>2. </a:t>
            </a:r>
            <a:r>
              <a:rPr lang="en-US" b="1" dirty="0" err="1">
                <a:solidFill>
                  <a:prstClr val="black"/>
                </a:solidFill>
                <a:latin typeface="Times New Roman" panose="02020603050405020304" pitchFamily="18" charset="0"/>
                <a:cs typeface="Times New Roman" panose="02020603050405020304" pitchFamily="18" charset="0"/>
              </a:rPr>
              <a:t>Trùng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giày</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493949" y="3254095"/>
            <a:ext cx="2720595" cy="1636045"/>
          </a:xfrm>
          <a:prstGeom prst="rect">
            <a:avLst/>
          </a:prstGeom>
        </p:spPr>
      </p:pic>
      <p:sp>
        <p:nvSpPr>
          <p:cNvPr id="8" name="TextBox 7"/>
          <p:cNvSpPr txBox="1"/>
          <p:nvPr/>
        </p:nvSpPr>
        <p:spPr>
          <a:xfrm>
            <a:off x="605309" y="4997016"/>
            <a:ext cx="888643" cy="1200329"/>
          </a:xfrm>
          <a:prstGeom prst="rect">
            <a:avLst/>
          </a:prstGeom>
          <a:noFill/>
        </p:spPr>
        <p:txBody>
          <a:bodyPr wrap="square" rtlCol="0">
            <a:spAutoFit/>
          </a:bodyPr>
          <a:lstStyle/>
          <a:p>
            <a:r>
              <a:rPr lang="en-US" b="1" dirty="0">
                <a:solidFill>
                  <a:prstClr val="black"/>
                </a:solidFill>
                <a:latin typeface="Times New Roman" panose="02020603050405020304" pitchFamily="18" charset="0"/>
                <a:cs typeface="Times New Roman" panose="02020603050405020304" pitchFamily="18" charset="0"/>
              </a:rPr>
              <a:t>3. </a:t>
            </a:r>
            <a:r>
              <a:rPr lang="en-US" b="1" dirty="0" err="1">
                <a:solidFill>
                  <a:prstClr val="black"/>
                </a:solidFill>
                <a:latin typeface="Times New Roman" panose="02020603050405020304" pitchFamily="18" charset="0"/>
                <a:cs typeface="Times New Roman" panose="02020603050405020304" pitchFamily="18" charset="0"/>
              </a:rPr>
              <a:t>Trùng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hình</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711183" y="4964384"/>
            <a:ext cx="2099524" cy="1733876"/>
          </a:xfrm>
          <a:prstGeom prst="rect">
            <a:avLst/>
          </a:prstGeom>
        </p:spPr>
      </p:pic>
      <p:sp>
        <p:nvSpPr>
          <p:cNvPr id="10" name="TextBox 9"/>
          <p:cNvSpPr txBox="1"/>
          <p:nvPr/>
        </p:nvSpPr>
        <p:spPr>
          <a:xfrm>
            <a:off x="6014450" y="3166646"/>
            <a:ext cx="5872767" cy="1200329"/>
          </a:xfrm>
          <a:prstGeom prst="rect">
            <a:avLst/>
          </a:prstGeom>
          <a:noFill/>
        </p:spPr>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Cơ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thoi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đuôi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nhọn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roi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dài</a:t>
            </a:r>
            <a:r>
              <a:rPr lang="en-US" sz="2400" dirty="0">
                <a:solidFill>
                  <a:prstClr val="black"/>
                </a:solidFill>
                <a:latin typeface="Times New Roman" panose="02020603050405020304" pitchFamily="18" charset="0"/>
                <a:cs typeface="Times New Roman" panose="02020603050405020304" pitchFamily="18" charset="0"/>
              </a:rPr>
              <a:t>, di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roi</a:t>
            </a:r>
            <a:r>
              <a:rPr lang="en-US" sz="2400" dirty="0">
                <a:solidFill>
                  <a:prstClr val="black"/>
                </a:solidFill>
                <a:latin typeface="Times New Roman" panose="02020603050405020304" pitchFamily="18" charset="0"/>
                <a:cs typeface="Times New Roman" panose="02020603050405020304" pitchFamily="18" charset="0"/>
              </a:rPr>
              <a:t>. </a:t>
            </a:r>
          </a:p>
          <a:p>
            <a:pPr algn="just"/>
            <a:r>
              <a:rPr lang="en-US" sz="24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104602" y="1597007"/>
            <a:ext cx="5602311" cy="1200329"/>
          </a:xfrm>
          <a:prstGeom prst="rect">
            <a:avLst/>
          </a:prstGeom>
          <a:noFill/>
        </p:spPr>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lỏng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di </a:t>
            </a:r>
            <a:r>
              <a:rPr lang="en-US" sz="2400" dirty="0" err="1">
                <a:solidFill>
                  <a:prstClr val="black"/>
                </a:solidFill>
                <a:latin typeface="Times New Roman" panose="02020603050405020304" pitchFamily="18" charset="0"/>
                <a:cs typeface="Times New Roman" panose="02020603050405020304" pitchFamily="18" charset="0"/>
              </a:rPr>
              <a:t>chuyển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6104589" y="5197083"/>
            <a:ext cx="5660267" cy="800219"/>
          </a:xfrm>
          <a:prstGeom prst="rect">
            <a:avLst/>
          </a:prstGeom>
          <a:noFill/>
        </p:spPr>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c. </a:t>
            </a:r>
            <a:r>
              <a:rPr lang="en-US" sz="2200" dirty="0" err="1">
                <a:solidFill>
                  <a:prstClr val="black"/>
                </a:solidFill>
                <a:latin typeface="Times New Roman" panose="02020603050405020304" pitchFamily="18" charset="0"/>
                <a:cs typeface="Times New Roman" panose="02020603050405020304" pitchFamily="18" charset="0"/>
              </a:rPr>
              <a:t>Cơ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thể</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dạng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giày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hóa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thành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bộ</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phận</a:t>
            </a:r>
            <a:r>
              <a:rPr lang="en-US" sz="2200" dirty="0">
                <a:solidFill>
                  <a:prstClr val="black"/>
                </a:solidFill>
                <a:latin typeface="Times New Roman" panose="02020603050405020304" pitchFamily="18" charset="0"/>
                <a:cs typeface="Times New Roman" panose="02020603050405020304" pitchFamily="18" charset="0"/>
              </a:rPr>
              <a:t>, di </a:t>
            </a:r>
            <a:r>
              <a:rPr lang="en-US" sz="2200" dirty="0" err="1">
                <a:solidFill>
                  <a:prstClr val="black"/>
                </a:solidFill>
                <a:latin typeface="Times New Roman" panose="02020603050405020304" pitchFamily="18" charset="0"/>
                <a:cs typeface="Times New Roman" panose="02020603050405020304" pitchFamily="18" charset="0"/>
              </a:rPr>
              <a:t>chuyển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bơi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 name="Slide Number Placeholder 2"/>
          <p:cNvSpPr>
            <a:spLocks noGrp="1"/>
          </p:cNvSpPr>
          <p:nvPr>
            <p:ph type="sldNum" sz="quarter" idx="12"/>
          </p:nvPr>
        </p:nvSpPr>
        <p:spPr/>
        <p:txBody>
          <a:bodyPr/>
          <a:lstStyle/>
          <a:p>
            <a:fld id="{D57F1E4F-1CFF-5643-939E-02111984F565}" type="slidenum">
              <a:rPr lang="en-US" smtClean="0"/>
              <a:t>9</a:t>
            </a:fld>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TotalTime>
  <Words>1632</Words>
  <Application>Microsoft Office PowerPoint</Application>
  <PresentationFormat>Widescreen</PresentationFormat>
  <Paragraphs>176</Paragraphs>
  <Slides>35</Slides>
  <Notes>2</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35</vt:i4>
      </vt:variant>
    </vt:vector>
  </HeadingPairs>
  <TitlesOfParts>
    <vt:vector size="46" baseType="lpstr">
      <vt:lpstr>Arial</vt:lpstr>
      <vt:lpstr>Calibri</vt:lpstr>
      <vt:lpstr>Century Gothic</vt:lpstr>
      <vt:lpstr>Times New Roman</vt:lpstr>
      <vt:lpstr>Wingdings 3</vt:lpstr>
      <vt:lpstr>Ion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Vai trò của nguyên sinh vật 1. Vai trò trong tự nhiên</vt:lpstr>
      <vt:lpstr>PowerPoint Presentation</vt:lpstr>
      <vt:lpstr>PowerPoint Presentation</vt:lpstr>
      <vt:lpstr>II. Vai trò của nguyên sinh vật 2. Vai trò đối với con người</vt:lpstr>
      <vt:lpstr>PowerPoint Presentation</vt:lpstr>
      <vt:lpstr>PowerPoint Presentation</vt:lpstr>
      <vt:lpstr>II. Vai trò của nguyên sinh vật 2. Vai trò đối với con người   - Chế biến thành thực phẩm chức năng bổ sung dinh dưỡng cho con người. VD: tảo xoắn - Dùng làm thức ăn và dùng trong chế biến thực phẩm. VD: rong biển,… - Sản xuất chất dẻo, chất khử mùi, sơn, chất cách điện, cách nhiệt,… - Vai trò quan trọng trong các hệ thống xử lí nước thải và chỉ thị độ sạch của môi trường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Tommy_Phan</dc:creator>
  <cp:lastModifiedBy>Trung Hieu</cp:lastModifiedBy>
  <cp:revision>167</cp:revision>
  <cp:lastPrinted>2020-04-05T14:53:00Z</cp:lastPrinted>
  <dcterms:created xsi:type="dcterms:W3CDTF">2020-03-30T05:07:00Z</dcterms:created>
  <dcterms:modified xsi:type="dcterms:W3CDTF">2024-05-22T00:59:27Z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B084869D7DA845DD8EDE1EB71513CA80</vt:lpwstr>
  </property>
  <property fmtid="{D5CDD505-2E9C-101B-9397-08002B2CF9AE}" pid="3" name="KSOProductBuildVer">
    <vt:lpwstr>1033-11.2.0.10443</vt:lpwstr>
  </property>
</Properties>
</file>