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27"/>
  </p:notesMasterIdLst>
  <p:sldIdLst>
    <p:sldId id="256" r:id="rId2"/>
    <p:sldId id="283" r:id="rId3"/>
    <p:sldId id="3140" r:id="rId4"/>
    <p:sldId id="3141" r:id="rId5"/>
    <p:sldId id="295" r:id="rId6"/>
    <p:sldId id="3142" r:id="rId7"/>
    <p:sldId id="3143" r:id="rId8"/>
    <p:sldId id="3148" r:id="rId9"/>
    <p:sldId id="3149" r:id="rId10"/>
    <p:sldId id="3147" r:id="rId11"/>
    <p:sldId id="3144" r:id="rId12"/>
    <p:sldId id="3145" r:id="rId13"/>
    <p:sldId id="3146" r:id="rId14"/>
    <p:sldId id="3150" r:id="rId15"/>
    <p:sldId id="3151" r:id="rId16"/>
    <p:sldId id="3152" r:id="rId17"/>
    <p:sldId id="3154" r:id="rId18"/>
    <p:sldId id="3155" r:id="rId19"/>
    <p:sldId id="3157" r:id="rId20"/>
    <p:sldId id="3158" r:id="rId21"/>
    <p:sldId id="3159" r:id="rId22"/>
    <p:sldId id="3160" r:id="rId23"/>
    <p:sldId id="3083" r:id="rId24"/>
    <p:sldId id="3161" r:id="rId25"/>
    <p:sldId id="3123"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UTM Avo" panose="02040603050506020204" pitchFamily="18" charset="0"/>
      <p:regular r:id="rId32"/>
      <p:bold r:id="rId33"/>
      <p:italic r:id="rId34"/>
      <p:boldItalic r:id="rId35"/>
    </p:embeddedFont>
    <p:embeddedFont>
      <p:font typeface="UTM Cookies" panose="02040603050506020204" pitchFamily="18" charset="0"/>
      <p:regular r:id="rId3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4CD6"/>
    <a:srgbClr val="E46C0A"/>
    <a:srgbClr val="FF6600"/>
    <a:srgbClr val="E07235"/>
    <a:srgbClr val="FFFBCD"/>
    <a:srgbClr val="FDDEEB"/>
    <a:srgbClr val="FFF789"/>
    <a:srgbClr val="EB54E9"/>
    <a:srgbClr val="D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68" d="100"/>
          <a:sy n="68" d="100"/>
        </p:scale>
        <p:origin x="4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11-Feb-23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evn.com.vn/" TargetMode="External"/><Relationship Id="rId2" Type="http://schemas.openxmlformats.org/officeDocument/2006/relationships/hyperlink" Target="https://hvacr.vn/diendan/" TargetMode="External"/><Relationship Id="rId1" Type="http://schemas.openxmlformats.org/officeDocument/2006/relationships/slideLayout" Target="../slideLayouts/slideLayout5.xml"/><Relationship Id="rId4" Type="http://schemas.openxmlformats.org/officeDocument/2006/relationships/hyperlink" Target="http://www.erea.gov.vn/vi-V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2</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323439"/>
          </a:xfrm>
          <a:prstGeom prst="rect">
            <a:avLst/>
          </a:prstGeom>
          <a:noFill/>
        </p:spPr>
        <p:txBody>
          <a:bodyPr wrap="square" rtlCol="0">
            <a:spAutoFit/>
          </a:bodyPr>
          <a:lstStyle/>
          <a:p>
            <a:pPr algn="ctr"/>
            <a:r>
              <a:rPr lang="vi-VN" sz="4000">
                <a:solidFill>
                  <a:schemeClr val="accent6">
                    <a:lumMod val="75000"/>
                  </a:schemeClr>
                </a:solidFill>
                <a:latin typeface="+mj-lt"/>
              </a:rPr>
              <a:t>T</a:t>
            </a:r>
            <a:r>
              <a:rPr lang="en-US" sz="4000">
                <a:solidFill>
                  <a:schemeClr val="accent6">
                    <a:lumMod val="75000"/>
                  </a:schemeClr>
                </a:solidFill>
                <a:latin typeface="+mj-lt"/>
              </a:rPr>
              <a:t>Ổ</a:t>
            </a:r>
            <a:r>
              <a:rPr lang="vi-VN" sz="4000">
                <a:solidFill>
                  <a:schemeClr val="accent6">
                    <a:lumMod val="75000"/>
                  </a:schemeClr>
                </a:solidFill>
                <a:latin typeface="+mj-lt"/>
              </a:rPr>
              <a:t> CHỨC LƯU TRỮ, TÌM K</a:t>
            </a:r>
            <a:r>
              <a:rPr lang="en-US" sz="4000">
                <a:solidFill>
                  <a:schemeClr val="accent6">
                    <a:lumMod val="75000"/>
                  </a:schemeClr>
                </a:solidFill>
                <a:latin typeface="+mj-lt"/>
              </a:rPr>
              <a:t>IẾM VÀ TRAO ĐỔI THÔNG TIN</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757989" y="2191642"/>
            <a:ext cx="8186858" cy="2060564"/>
          </a:xfrm>
          <a:prstGeom prst="rect">
            <a:avLst/>
          </a:prstGeom>
          <a:noFill/>
          <a:ln>
            <a:noFill/>
          </a:ln>
        </p:spPr>
        <p:txBody>
          <a:bodyPr wrap="none" rtlCol="0">
            <a:spAutoFit/>
          </a:bodyPr>
          <a:lstStyle/>
          <a:p>
            <a:pPr algn="ctr">
              <a:lnSpc>
                <a:spcPct val="120000"/>
              </a:lnSpc>
            </a:pPr>
            <a:r>
              <a:rPr lang="vi-VN" sz="6000">
                <a:ln w="19050">
                  <a:solidFill>
                    <a:schemeClr val="bg1"/>
                  </a:solidFill>
                </a:ln>
                <a:latin typeface="+mj-lt"/>
              </a:rPr>
              <a:t>BÀI </a:t>
            </a:r>
            <a:r>
              <a:rPr lang="en-US" sz="6000">
                <a:ln w="19050">
                  <a:solidFill>
                    <a:schemeClr val="bg1"/>
                  </a:solidFill>
                </a:ln>
                <a:latin typeface="+mj-lt"/>
              </a:rPr>
              <a:t>3 </a:t>
            </a:r>
            <a:r>
              <a:rPr lang="vi-VN" sz="5400">
                <a:ln w="19050">
                  <a:solidFill>
                    <a:schemeClr val="bg1"/>
                  </a:solidFill>
                </a:ln>
                <a:latin typeface="+mj-lt"/>
              </a:rPr>
              <a:t>THỰC HÀNH: </a:t>
            </a:r>
            <a:endParaRPr lang="en-US" sz="5400">
              <a:ln w="19050">
                <a:solidFill>
                  <a:schemeClr val="bg1"/>
                </a:solidFill>
              </a:ln>
              <a:latin typeface="+mj-lt"/>
            </a:endParaRPr>
          </a:p>
          <a:p>
            <a:pPr algn="ctr">
              <a:lnSpc>
                <a:spcPct val="120000"/>
              </a:lnSpc>
            </a:pPr>
            <a:r>
              <a:rPr lang="vi-VN" sz="5400">
                <a:ln w="19050">
                  <a:solidFill>
                    <a:schemeClr val="bg1"/>
                  </a:solidFill>
                </a:ln>
                <a:latin typeface="+mj-lt"/>
              </a:rPr>
              <a:t>KHAI THÁC THÔNG TIN </a:t>
            </a:r>
            <a:r>
              <a:rPr lang="en-US" sz="5400">
                <a:ln w="19050">
                  <a:solidFill>
                    <a:schemeClr val="bg1"/>
                  </a:solidFill>
                </a:ln>
                <a:latin typeface="+mj-lt"/>
              </a:rPr>
              <a:t>SỐ</a:t>
            </a:r>
            <a:r>
              <a:rPr lang="vi-VN" sz="5400">
                <a:ln w="19050">
                  <a:solidFill>
                    <a:schemeClr val="bg1"/>
                  </a:solidFill>
                </a:ln>
                <a:latin typeface="+mj-lt"/>
              </a:rPr>
              <a:t> </a:t>
            </a:r>
            <a:endParaRPr lang="vi-VN" sz="5400" dirty="0">
              <a:ln w="19050">
                <a:solidFill>
                  <a:schemeClr val="bg1"/>
                </a:solidFill>
              </a:ln>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65E6FCBE-134E-4808-ABFD-86844B523A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94" r="17305"/>
          <a:stretch>
            <a:fillRect/>
          </a:stretch>
        </p:blipFill>
        <p:spPr>
          <a:xfrm>
            <a:off x="469063" y="1293030"/>
            <a:ext cx="1466952" cy="1969046"/>
          </a:xfrm>
          <a:prstGeom prst="rect">
            <a:avLst/>
          </a:prstGeom>
        </p:spPr>
      </p:pic>
      <p:sp>
        <p:nvSpPr>
          <p:cNvPr id="6" name="矩形 17">
            <a:extLst>
              <a:ext uri="{FF2B5EF4-FFF2-40B4-BE49-F238E27FC236}">
                <a16:creationId xmlns:a16="http://schemas.microsoft.com/office/drawing/2014/main" id="{891F1AB9-B6C8-43B5-8A4B-E4849E6698D5}"/>
              </a:ext>
            </a:extLst>
          </p:cNvPr>
          <p:cNvSpPr/>
          <p:nvPr/>
        </p:nvSpPr>
        <p:spPr>
          <a:xfrm>
            <a:off x="1914060" y="1718066"/>
            <a:ext cx="9339151" cy="3393237"/>
          </a:xfrm>
          <a:prstGeom prst="rect">
            <a:avLst/>
          </a:prstGeom>
        </p:spPr>
        <p:txBody>
          <a:bodyPr wrap="square">
            <a:spAutoFit/>
          </a:bodyPr>
          <a:lstStyle/>
          <a:p>
            <a:pPr defTabSz="1219170">
              <a:lnSpc>
                <a:spcPct val="130000"/>
              </a:lnSpc>
            </a:pPr>
            <a:r>
              <a:rPr lang="en-US" altLang="zh-CN" sz="2400">
                <a:latin typeface="UTM Avo" panose="02040603050506020204" pitchFamily="18" charset="0"/>
                <a:cs typeface="Times New Roman" panose="02020603050405020304" pitchFamily="18" charset="0"/>
              </a:rPr>
              <a:t>- Bài trình chiếu khoảng 10 trang: trang tiêu đề, trang dàn ý, trang giới thiệu vấn đề, một số trang nội dung, trang kết luận và trang tài liệu tham khảo.</a:t>
            </a:r>
          </a:p>
          <a:p>
            <a:pPr defTabSz="1219170">
              <a:lnSpc>
                <a:spcPct val="130000"/>
              </a:lnSpc>
            </a:pPr>
            <a:r>
              <a:rPr lang="en-US" altLang="zh-CN" sz="2400">
                <a:latin typeface="UTM Avo" panose="02040603050506020204" pitchFamily="18" charset="0"/>
                <a:cs typeface="Times New Roman" panose="02020603050405020304" pitchFamily="18" charset="0"/>
              </a:rPr>
              <a:t>- Mỗi trang nội dung không quá 6 mục; mỗi mục không quá 2 dòng.</a:t>
            </a:r>
          </a:p>
          <a:p>
            <a:pPr defTabSz="1219170">
              <a:lnSpc>
                <a:spcPct val="130000"/>
              </a:lnSpc>
            </a:pPr>
            <a:r>
              <a:rPr lang="en-US" altLang="zh-CN" sz="2400">
                <a:latin typeface="UTM Avo" panose="02040603050506020204" pitchFamily="18" charset="0"/>
                <a:cs typeface="Times New Roman" panose="02020603050405020304" pitchFamily="18" charset="0"/>
              </a:rPr>
              <a:t>- Bài trình chiếu cần có ít nhất 2 hình ảnh minh hoạ cho nội dung trình bày.</a:t>
            </a:r>
          </a:p>
        </p:txBody>
      </p:sp>
      <p:grpSp>
        <p:nvGrpSpPr>
          <p:cNvPr id="18" name="组合 29">
            <a:extLst>
              <a:ext uri="{FF2B5EF4-FFF2-40B4-BE49-F238E27FC236}">
                <a16:creationId xmlns:a16="http://schemas.microsoft.com/office/drawing/2014/main" id="{55051780-C3B7-4D4A-AFDB-E9D4699CDC3D}"/>
              </a:ext>
            </a:extLst>
          </p:cNvPr>
          <p:cNvGrpSpPr/>
          <p:nvPr/>
        </p:nvGrpSpPr>
        <p:grpSpPr>
          <a:xfrm>
            <a:off x="1375605" y="374285"/>
            <a:ext cx="1120820" cy="1056000"/>
            <a:chOff x="3447173" y="3471718"/>
            <a:chExt cx="840615" cy="792000"/>
          </a:xfrm>
        </p:grpSpPr>
        <p:sp>
          <p:nvSpPr>
            <p:cNvPr id="19" name="椭圆 30">
              <a:extLst>
                <a:ext uri="{FF2B5EF4-FFF2-40B4-BE49-F238E27FC236}">
                  <a16:creationId xmlns:a16="http://schemas.microsoft.com/office/drawing/2014/main" id="{855C4DDC-05C5-4A1F-94DC-97F2851C6F15}"/>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endParaRPr lang="zh-CN" altLang="en-US" sz="2400">
                <a:solidFill>
                  <a:srgbClr val="FFFFFF"/>
                </a:solidFill>
                <a:latin typeface="UTM Avo" panose="02040603050506020204" pitchFamily="18" charset="0"/>
                <a:ea typeface="微软雅黑"/>
              </a:endParaRPr>
            </a:p>
          </p:txBody>
        </p:sp>
        <p:sp>
          <p:nvSpPr>
            <p:cNvPr id="20" name="TextBox 19">
              <a:extLst>
                <a:ext uri="{FF2B5EF4-FFF2-40B4-BE49-F238E27FC236}">
                  <a16:creationId xmlns:a16="http://schemas.microsoft.com/office/drawing/2014/main" id="{E06F4E6A-FF6E-41BD-A374-EFAEAEAEE322}"/>
                </a:ext>
              </a:extLst>
            </p:cNvPr>
            <p:cNvSpPr txBox="1"/>
            <p:nvPr/>
          </p:nvSpPr>
          <p:spPr>
            <a:xfrm>
              <a:off x="3447173" y="3723155"/>
              <a:ext cx="840615"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a:t>
              </a:r>
              <a:r>
                <a:rPr lang="en-US" altLang="zh-CN" sz="2200">
                  <a:latin typeface="UTM Avo" panose="02040603050506020204" pitchFamily="18" charset="0"/>
                  <a:cs typeface="Times New Roman" panose="02020603050405020304" pitchFamily="18" charset="0"/>
                </a:rPr>
                <a:t>3</a:t>
              </a:r>
              <a:endParaRPr lang="zh-CN" altLang="en-US" sz="22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15546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strVal val="4/3*#ppt_w"/>
                                          </p:val>
                                        </p:tav>
                                        <p:tav tm="100000">
                                          <p:val>
                                            <p:strVal val="#ppt_w"/>
                                          </p:val>
                                        </p:tav>
                                      </p:tavLst>
                                    </p:anim>
                                    <p:anim calcmode="lin" valueType="num">
                                      <p:cBhvr>
                                        <p:cTn id="14" dur="500" fill="hold"/>
                                        <p:tgtEl>
                                          <p:spTgt spid="18"/>
                                        </p:tgtEl>
                                        <p:attrNameLst>
                                          <p:attrName>ppt_h</p:attrName>
                                        </p:attrNameLst>
                                      </p:cBhvr>
                                      <p:tavLst>
                                        <p:tav tm="0">
                                          <p:val>
                                            <p:strVal val="4/3*#ppt_h"/>
                                          </p:val>
                                        </p:tav>
                                        <p:tav tm="100000">
                                          <p:val>
                                            <p:strVal val="#ppt_h"/>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1677" y="1114177"/>
            <a:ext cx="8856910" cy="3006782"/>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97144" y="1340587"/>
            <a:ext cx="8356734" cy="2386038"/>
          </a:xfrm>
          <a:prstGeom prst="rect">
            <a:avLst/>
          </a:prstGeom>
          <a:noFill/>
        </p:spPr>
        <p:txBody>
          <a:bodyPr wrap="square" rtlCol="0">
            <a:spAutoFit/>
          </a:bodyPr>
          <a:lstStyle/>
          <a:p>
            <a:pPr algn="ctr">
              <a:lnSpc>
                <a:spcPct val="150000"/>
              </a:lnSpc>
            </a:pPr>
            <a:r>
              <a:rPr lang="vi-VN" sz="5400">
                <a:solidFill>
                  <a:schemeClr val="accent6">
                    <a:lumMod val="50000"/>
                  </a:schemeClr>
                </a:solidFill>
                <a:latin typeface="+mj-lt"/>
              </a:rPr>
              <a:t>NHIỆM VỤ 2. T</a:t>
            </a:r>
            <a:r>
              <a:rPr lang="en-US" sz="5400">
                <a:solidFill>
                  <a:schemeClr val="accent6">
                    <a:lumMod val="50000"/>
                  </a:schemeClr>
                </a:solidFill>
                <a:latin typeface="+mj-lt"/>
              </a:rPr>
              <a:t>Ì</a:t>
            </a:r>
            <a:r>
              <a:rPr lang="vi-VN" sz="5400">
                <a:solidFill>
                  <a:schemeClr val="accent6">
                    <a:lumMod val="50000"/>
                  </a:schemeClr>
                </a:solidFill>
                <a:latin typeface="+mj-lt"/>
              </a:rPr>
              <a:t>M KI</a:t>
            </a:r>
            <a:r>
              <a:rPr lang="en-US" sz="5400">
                <a:solidFill>
                  <a:schemeClr val="accent6">
                    <a:lumMod val="50000"/>
                  </a:schemeClr>
                </a:solidFill>
                <a:latin typeface="+mj-lt"/>
              </a:rPr>
              <a:t>Ế</a:t>
            </a:r>
            <a:r>
              <a:rPr lang="vi-VN" sz="5400">
                <a:solidFill>
                  <a:schemeClr val="accent6">
                    <a:lumMod val="50000"/>
                  </a:schemeClr>
                </a:solidFill>
                <a:latin typeface="+mj-lt"/>
              </a:rPr>
              <a:t>M VÀ ĐÁNH GI</a:t>
            </a:r>
            <a:r>
              <a:rPr lang="en-US" sz="5400">
                <a:solidFill>
                  <a:schemeClr val="accent6">
                    <a:lumMod val="50000"/>
                  </a:schemeClr>
                </a:solidFill>
                <a:latin typeface="+mj-lt"/>
              </a:rPr>
              <a:t>Á</a:t>
            </a:r>
            <a:r>
              <a:rPr lang="vi-VN" sz="5400">
                <a:solidFill>
                  <a:schemeClr val="accent6">
                    <a:lumMod val="50000"/>
                  </a:schemeClr>
                </a:solidFill>
                <a:latin typeface="+mj-lt"/>
              </a:rPr>
              <a:t> THÔNG TIN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728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F535DB-C7FF-49E3-B2F6-7A5541E0EC93}"/>
              </a:ext>
            </a:extLst>
          </p:cNvPr>
          <p:cNvSpPr/>
          <p:nvPr/>
        </p:nvSpPr>
        <p:spPr>
          <a:xfrm>
            <a:off x="731520" y="629372"/>
            <a:ext cx="9879330" cy="31139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42900">
              <a:lnSpc>
                <a:spcPct val="140000"/>
              </a:lnSpc>
            </a:pPr>
            <a:r>
              <a:rPr lang="en-US" sz="3200" b="1">
                <a:solidFill>
                  <a:srgbClr val="FF0066"/>
                </a:solidFill>
                <a:latin typeface="UTM Avo" panose="02040603050506020204" pitchFamily="18" charset="0"/>
                <a:cs typeface="Times New Roman" panose="02020603050405020304" pitchFamily="18" charset="0"/>
              </a:rPr>
              <a:t>Yêu cầu:</a:t>
            </a:r>
          </a:p>
          <a:p>
            <a:pPr algn="just" defTabSz="342900">
              <a:lnSpc>
                <a:spcPct val="140000"/>
              </a:lnSpc>
            </a:pPr>
            <a:r>
              <a:rPr lang="vi-VN" sz="2800">
                <a:latin typeface="UTM Avo" panose="02040603050506020204" pitchFamily="18" charset="0"/>
                <a:cs typeface="Times New Roman" panose="02020603050405020304" pitchFamily="18" charset="0"/>
              </a:rPr>
              <a:t>•	Tìm kiếm, khai thác tư liệu trong môi trường số theo chủ đề năng lượng tái tạo.</a:t>
            </a:r>
          </a:p>
          <a:p>
            <a:pPr algn="just" defTabSz="342900">
              <a:lnSpc>
                <a:spcPct val="140000"/>
              </a:lnSpc>
            </a:pPr>
            <a:r>
              <a:rPr lang="vi-VN" sz="2800">
                <a:latin typeface="UTM Avo" panose="02040603050506020204" pitchFamily="18" charset="0"/>
                <a:cs typeface="Times New Roman" panose="02020603050405020304" pitchFamily="18" charset="0"/>
              </a:rPr>
              <a:t>•	Đánh giá lợi ích của thông tin tìm được để giải quyết vấn đề năng lượng tái tạo.</a:t>
            </a:r>
          </a:p>
        </p:txBody>
      </p:sp>
      <p:pic>
        <p:nvPicPr>
          <p:cNvPr id="3" name="Picture 2"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340" y="3429000"/>
            <a:ext cx="4338331" cy="3079996"/>
          </a:xfrm>
          <a:prstGeom prst="rect">
            <a:avLst/>
          </a:prstGeom>
        </p:spPr>
      </p:pic>
    </p:spTree>
    <p:extLst>
      <p:ext uri="{BB962C8B-B14F-4D97-AF65-F5344CB8AC3E}">
        <p14:creationId xmlns:p14="http://schemas.microsoft.com/office/powerpoint/2010/main" val="47529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8">
            <a:extLst>
              <a:ext uri="{FF2B5EF4-FFF2-40B4-BE49-F238E27FC236}">
                <a16:creationId xmlns:a16="http://schemas.microsoft.com/office/drawing/2014/main" id="{787EEC39-7487-480F-A297-F81861C9CE83}"/>
              </a:ext>
            </a:extLst>
          </p:cNvPr>
          <p:cNvGrpSpPr/>
          <p:nvPr/>
        </p:nvGrpSpPr>
        <p:grpSpPr>
          <a:xfrm>
            <a:off x="10955475" y="497875"/>
            <a:ext cx="845051" cy="898707"/>
            <a:chOff x="11050288" y="954351"/>
            <a:chExt cx="844941" cy="898707"/>
          </a:xfrm>
        </p:grpSpPr>
        <p:sp>
          <p:nvSpPr>
            <p:cNvPr id="21" name="Freeform 14">
              <a:extLst>
                <a:ext uri="{FF2B5EF4-FFF2-40B4-BE49-F238E27FC236}">
                  <a16:creationId xmlns:a16="http://schemas.microsoft.com/office/drawing/2014/main" id="{F806D9FD-FC86-46E7-896E-090090868B14}"/>
                </a:ext>
              </a:extLst>
            </p:cNvPr>
            <p:cNvSpPr/>
            <p:nvPr/>
          </p:nvSpPr>
          <p:spPr bwMode="auto">
            <a:xfrm rot="1358535" flipH="1">
              <a:off x="11050288" y="954351"/>
              <a:ext cx="844941" cy="7234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4"/>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nvGrpSpPr>
            <p:cNvPr id="22" name="组合 30">
              <a:extLst>
                <a:ext uri="{FF2B5EF4-FFF2-40B4-BE49-F238E27FC236}">
                  <a16:creationId xmlns:a16="http://schemas.microsoft.com/office/drawing/2014/main" id="{5D3C16A8-584E-4865-9715-22388EF94A3D}"/>
                </a:ext>
              </a:extLst>
            </p:cNvPr>
            <p:cNvGrpSpPr/>
            <p:nvPr/>
          </p:nvGrpSpPr>
          <p:grpSpPr>
            <a:xfrm>
              <a:off x="11099054" y="976235"/>
              <a:ext cx="443012" cy="876823"/>
              <a:chOff x="11099054" y="976235"/>
              <a:chExt cx="443012" cy="876823"/>
            </a:xfrm>
          </p:grpSpPr>
          <p:sp>
            <p:nvSpPr>
              <p:cNvPr id="23" name="Line 15">
                <a:extLst>
                  <a:ext uri="{FF2B5EF4-FFF2-40B4-BE49-F238E27FC236}">
                    <a16:creationId xmlns:a16="http://schemas.microsoft.com/office/drawing/2014/main" id="{971CA9CA-1F95-414B-9C21-F9403BDDA0C1}"/>
                  </a:ext>
                </a:extLst>
              </p:cNvPr>
              <p:cNvSpPr>
                <a:spLocks noChangeShapeType="1"/>
              </p:cNvSpPr>
              <p:nvPr/>
            </p:nvSpPr>
            <p:spPr bwMode="auto">
              <a:xfrm rot="1358535" flipH="1">
                <a:off x="11396220" y="17865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4" name="Line 16">
                <a:extLst>
                  <a:ext uri="{FF2B5EF4-FFF2-40B4-BE49-F238E27FC236}">
                    <a16:creationId xmlns:a16="http://schemas.microsoft.com/office/drawing/2014/main" id="{49527010-4612-4118-A14A-D64DDBD16855}"/>
                  </a:ext>
                </a:extLst>
              </p:cNvPr>
              <p:cNvSpPr>
                <a:spLocks noChangeShapeType="1"/>
              </p:cNvSpPr>
              <p:nvPr/>
            </p:nvSpPr>
            <p:spPr bwMode="auto">
              <a:xfrm rot="1358535" flipH="1">
                <a:off x="11396220" y="1786592"/>
                <a:ext cx="0" cy="0"/>
              </a:xfrm>
              <a:prstGeom prst="line">
                <a:avLst/>
              </a:prstGeom>
              <a:noFill/>
              <a:ln w="1587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5" name="Freeform 17">
                <a:extLst>
                  <a:ext uri="{FF2B5EF4-FFF2-40B4-BE49-F238E27FC236}">
                    <a16:creationId xmlns:a16="http://schemas.microsoft.com/office/drawing/2014/main" id="{8AE3EB02-F175-4B02-9DE5-EB6A04F59638}"/>
                  </a:ext>
                </a:extLst>
              </p:cNvPr>
              <p:cNvSpPr/>
              <p:nvPr/>
            </p:nvSpPr>
            <p:spPr bwMode="auto">
              <a:xfrm rot="1358535" flipH="1">
                <a:off x="11121571" y="1623137"/>
                <a:ext cx="242921" cy="229921"/>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B5E2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6" name="Freeform 18">
                <a:extLst>
                  <a:ext uri="{FF2B5EF4-FFF2-40B4-BE49-F238E27FC236}">
                    <a16:creationId xmlns:a16="http://schemas.microsoft.com/office/drawing/2014/main" id="{9CF21736-559A-4ADA-AA08-EAAABD8D3BC7}"/>
                  </a:ext>
                </a:extLst>
              </p:cNvPr>
              <p:cNvSpPr/>
              <p:nvPr/>
            </p:nvSpPr>
            <p:spPr bwMode="auto">
              <a:xfrm rot="1358535" flipH="1">
                <a:off x="11099054" y="1721403"/>
                <a:ext cx="245764" cy="127147"/>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rgbClr val="B5E201"/>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7" name="Freeform 19">
                <a:extLst>
                  <a:ext uri="{FF2B5EF4-FFF2-40B4-BE49-F238E27FC236}">
                    <a16:creationId xmlns:a16="http://schemas.microsoft.com/office/drawing/2014/main" id="{DE9E86DA-84C6-4C1E-94DE-FBFD4DE5BD74}"/>
                  </a:ext>
                </a:extLst>
              </p:cNvPr>
              <p:cNvSpPr/>
              <p:nvPr/>
            </p:nvSpPr>
            <p:spPr bwMode="auto">
              <a:xfrm rot="1358535" flipH="1">
                <a:off x="11297114" y="976235"/>
                <a:ext cx="244952" cy="682452"/>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rgbClr val="B6E300"/>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sp>
        <p:nvSpPr>
          <p:cNvPr id="28" name="文本框 57">
            <a:extLst>
              <a:ext uri="{FF2B5EF4-FFF2-40B4-BE49-F238E27FC236}">
                <a16:creationId xmlns:a16="http://schemas.microsoft.com/office/drawing/2014/main" id="{766C7B9C-F6ED-44E3-8C20-3D5B32C99039}"/>
              </a:ext>
            </a:extLst>
          </p:cNvPr>
          <p:cNvSpPr txBox="1"/>
          <p:nvPr/>
        </p:nvSpPr>
        <p:spPr>
          <a:xfrm>
            <a:off x="436755" y="3721010"/>
            <a:ext cx="2954092" cy="1636666"/>
          </a:xfrm>
          <a:prstGeom prst="rect">
            <a:avLst/>
          </a:prstGeom>
          <a:noFill/>
        </p:spPr>
        <p:txBody>
          <a:bodyPr wrap="square" lIns="91440" tIns="45720" rIns="91440" bIns="45720" rtlCol="0">
            <a:spAutoFit/>
          </a:bodyPr>
          <a:lstStyle/>
          <a:p>
            <a:pPr lvl="0" algn="ctr">
              <a:lnSpc>
                <a:spcPct val="150000"/>
              </a:lnSpc>
            </a:pPr>
            <a:r>
              <a:rPr lang="vi-VN" sz="3600">
                <a:latin typeface="UTM Avo" panose="02040603050506020204" pitchFamily="18" charset="0"/>
                <a:cs typeface="Times New Roman" panose="02020603050405020304" pitchFamily="18" charset="0"/>
              </a:rPr>
              <a:t>Tìm kiếm thông tin. </a:t>
            </a:r>
            <a:endParaRPr lang="zh-CN" altLang="en-US" sz="3600" dirty="0">
              <a:latin typeface="UTM Avo" panose="02040603050506020204" pitchFamily="18" charset="0"/>
              <a:cs typeface="Times New Roman" panose="02020603050405020304" pitchFamily="18" charset="0"/>
            </a:endParaRPr>
          </a:p>
        </p:txBody>
      </p:sp>
      <p:sp>
        <p:nvSpPr>
          <p:cNvPr id="29" name="文本框 58">
            <a:extLst>
              <a:ext uri="{FF2B5EF4-FFF2-40B4-BE49-F238E27FC236}">
                <a16:creationId xmlns:a16="http://schemas.microsoft.com/office/drawing/2014/main" id="{6B7C52F8-8B4D-4758-B3CC-8637522DE914}"/>
              </a:ext>
            </a:extLst>
          </p:cNvPr>
          <p:cNvSpPr txBox="1"/>
          <p:nvPr/>
        </p:nvSpPr>
        <p:spPr>
          <a:xfrm>
            <a:off x="3900335" y="3732583"/>
            <a:ext cx="4308224" cy="1636666"/>
          </a:xfrm>
          <a:prstGeom prst="rect">
            <a:avLst/>
          </a:prstGeom>
          <a:noFill/>
        </p:spPr>
        <p:txBody>
          <a:bodyPr wrap="square" lIns="91440" tIns="45720" rIns="91440" bIns="45720" rtlCol="0">
            <a:spAutoFit/>
          </a:bodyPr>
          <a:lstStyle/>
          <a:p>
            <a:pPr lvl="0" algn="ctr">
              <a:lnSpc>
                <a:spcPct val="150000"/>
              </a:lnSpc>
            </a:pPr>
            <a:r>
              <a:rPr lang="vi-VN" sz="3600">
                <a:latin typeface="UTM Avo" panose="02040603050506020204" pitchFamily="18" charset="0"/>
                <a:cs typeface="Times New Roman" panose="02020603050405020304" pitchFamily="18" charset="0"/>
              </a:rPr>
              <a:t>Ghi chép kết quả tìm kiếm </a:t>
            </a:r>
            <a:endParaRPr lang="zh-CN" altLang="en-US" sz="3600" dirty="0">
              <a:latin typeface="UTM Avo" panose="02040603050506020204" pitchFamily="18" charset="0"/>
              <a:cs typeface="Times New Roman" panose="02020603050405020304" pitchFamily="18" charset="0"/>
            </a:endParaRPr>
          </a:p>
        </p:txBody>
      </p:sp>
      <p:sp>
        <p:nvSpPr>
          <p:cNvPr id="30" name="文本框 59">
            <a:extLst>
              <a:ext uri="{FF2B5EF4-FFF2-40B4-BE49-F238E27FC236}">
                <a16:creationId xmlns:a16="http://schemas.microsoft.com/office/drawing/2014/main" id="{E456D471-6D13-4461-8266-1561B2AE31D1}"/>
              </a:ext>
            </a:extLst>
          </p:cNvPr>
          <p:cNvSpPr txBox="1"/>
          <p:nvPr/>
        </p:nvSpPr>
        <p:spPr>
          <a:xfrm>
            <a:off x="8208559" y="3717168"/>
            <a:ext cx="2949724" cy="1636666"/>
          </a:xfrm>
          <a:prstGeom prst="rect">
            <a:avLst/>
          </a:prstGeom>
          <a:noFill/>
        </p:spPr>
        <p:txBody>
          <a:bodyPr wrap="square" lIns="91440" tIns="45720" rIns="91440" bIns="45720" rtlCol="0">
            <a:spAutoFit/>
          </a:bodyPr>
          <a:lstStyle/>
          <a:p>
            <a:pPr lvl="0" algn="ctr">
              <a:lnSpc>
                <a:spcPct val="150000"/>
              </a:lnSpc>
            </a:pPr>
            <a:r>
              <a:rPr lang="vi-VN" sz="3600">
                <a:latin typeface="UTM Avo" panose="02040603050506020204" pitchFamily="18" charset="0"/>
                <a:cs typeface="Times New Roman" panose="02020603050405020304" pitchFamily="18" charset="0"/>
              </a:rPr>
              <a:t>Đánh giá thông tin</a:t>
            </a:r>
            <a:endParaRPr lang="zh-CN" altLang="en-US" sz="3600" dirty="0">
              <a:latin typeface="UTM Avo" panose="02040603050506020204" pitchFamily="18" charset="0"/>
              <a:cs typeface="Times New Roman" panose="02020603050405020304" pitchFamily="18" charset="0"/>
            </a:endParaRPr>
          </a:p>
        </p:txBody>
      </p:sp>
      <p:grpSp>
        <p:nvGrpSpPr>
          <p:cNvPr id="31" name="组合 39">
            <a:extLst>
              <a:ext uri="{FF2B5EF4-FFF2-40B4-BE49-F238E27FC236}">
                <a16:creationId xmlns:a16="http://schemas.microsoft.com/office/drawing/2014/main" id="{85DBB29F-0B92-4E46-8645-F9C513F49620}"/>
              </a:ext>
            </a:extLst>
          </p:cNvPr>
          <p:cNvGrpSpPr/>
          <p:nvPr/>
        </p:nvGrpSpPr>
        <p:grpSpPr>
          <a:xfrm>
            <a:off x="807235" y="1778817"/>
            <a:ext cx="2234532" cy="1433404"/>
            <a:chOff x="1025634" y="2422911"/>
            <a:chExt cx="2234241" cy="1433404"/>
          </a:xfrm>
        </p:grpSpPr>
        <p:grpSp>
          <p:nvGrpSpPr>
            <p:cNvPr id="32" name="组合 40">
              <a:extLst>
                <a:ext uri="{FF2B5EF4-FFF2-40B4-BE49-F238E27FC236}">
                  <a16:creationId xmlns:a16="http://schemas.microsoft.com/office/drawing/2014/main" id="{CEC9F1EB-7DA0-407F-A99D-B3DA6FC89EB6}"/>
                </a:ext>
              </a:extLst>
            </p:cNvPr>
            <p:cNvGrpSpPr/>
            <p:nvPr/>
          </p:nvGrpSpPr>
          <p:grpSpPr>
            <a:xfrm>
              <a:off x="1025634" y="2422911"/>
              <a:ext cx="2234241" cy="1433404"/>
              <a:chOff x="3464228" y="2075322"/>
              <a:chExt cx="3712898" cy="2382054"/>
            </a:xfrm>
            <a:solidFill>
              <a:srgbClr val="7FDADB"/>
            </a:solidFill>
          </p:grpSpPr>
          <p:sp>
            <p:nvSpPr>
              <p:cNvPr id="34" name="椭圆 42">
                <a:extLst>
                  <a:ext uri="{FF2B5EF4-FFF2-40B4-BE49-F238E27FC236}">
                    <a16:creationId xmlns:a16="http://schemas.microsoft.com/office/drawing/2014/main" id="{154D2346-E667-4FF4-977D-93087BB25306}"/>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5" name="椭圆 43">
                <a:extLst>
                  <a:ext uri="{FF2B5EF4-FFF2-40B4-BE49-F238E27FC236}">
                    <a16:creationId xmlns:a16="http://schemas.microsoft.com/office/drawing/2014/main" id="{CE6483FB-2ED2-42C4-991B-05E1D2FAC4C5}"/>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6" name="椭圆 44">
                <a:extLst>
                  <a:ext uri="{FF2B5EF4-FFF2-40B4-BE49-F238E27FC236}">
                    <a16:creationId xmlns:a16="http://schemas.microsoft.com/office/drawing/2014/main" id="{BCF85E60-0134-4856-88BF-CDAC2F0FC1F3}"/>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7" name="椭圆 45">
                <a:extLst>
                  <a:ext uri="{FF2B5EF4-FFF2-40B4-BE49-F238E27FC236}">
                    <a16:creationId xmlns:a16="http://schemas.microsoft.com/office/drawing/2014/main" id="{EC5E111D-8E18-4402-BE16-68B032564F65}"/>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8" name="椭圆 46">
                <a:extLst>
                  <a:ext uri="{FF2B5EF4-FFF2-40B4-BE49-F238E27FC236}">
                    <a16:creationId xmlns:a16="http://schemas.microsoft.com/office/drawing/2014/main" id="{738B4418-1A1D-4B5E-8C0C-3E5936EFC824}"/>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9" name="椭圆 47">
                <a:extLst>
                  <a:ext uri="{FF2B5EF4-FFF2-40B4-BE49-F238E27FC236}">
                    <a16:creationId xmlns:a16="http://schemas.microsoft.com/office/drawing/2014/main" id="{5D35A129-450F-4039-AB92-3EA70FA81DD6}"/>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0" name="椭圆 48">
                <a:extLst>
                  <a:ext uri="{FF2B5EF4-FFF2-40B4-BE49-F238E27FC236}">
                    <a16:creationId xmlns:a16="http://schemas.microsoft.com/office/drawing/2014/main" id="{C67AD16C-3C82-4B0E-8C34-4EF7E668DD82}"/>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33" name="文本框 60">
              <a:extLst>
                <a:ext uri="{FF2B5EF4-FFF2-40B4-BE49-F238E27FC236}">
                  <a16:creationId xmlns:a16="http://schemas.microsoft.com/office/drawing/2014/main" id="{641F5D5E-0A25-428B-A5C2-91455E9307B6}"/>
                </a:ext>
              </a:extLst>
            </p:cNvPr>
            <p:cNvSpPr txBox="1"/>
            <p:nvPr/>
          </p:nvSpPr>
          <p:spPr>
            <a:xfrm>
              <a:off x="1533705" y="2726579"/>
              <a:ext cx="1239599" cy="1074846"/>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1</a:t>
              </a:r>
              <a:endParaRPr lang="zh-CN" altLang="en-US" sz="2800" b="1" dirty="0">
                <a:latin typeface="UTM Avo" panose="02040603050506020204" pitchFamily="18" charset="0"/>
              </a:endParaRPr>
            </a:p>
          </p:txBody>
        </p:sp>
      </p:grpSp>
      <p:grpSp>
        <p:nvGrpSpPr>
          <p:cNvPr id="41" name="组合 49">
            <a:extLst>
              <a:ext uri="{FF2B5EF4-FFF2-40B4-BE49-F238E27FC236}">
                <a16:creationId xmlns:a16="http://schemas.microsoft.com/office/drawing/2014/main" id="{85265FB6-CB9A-4E66-B360-BFA1F7A5BEBC}"/>
              </a:ext>
            </a:extLst>
          </p:cNvPr>
          <p:cNvGrpSpPr/>
          <p:nvPr/>
        </p:nvGrpSpPr>
        <p:grpSpPr>
          <a:xfrm>
            <a:off x="4456854" y="1605398"/>
            <a:ext cx="2842813" cy="1823602"/>
            <a:chOff x="4674778" y="2249491"/>
            <a:chExt cx="2842443" cy="1823603"/>
          </a:xfrm>
        </p:grpSpPr>
        <p:grpSp>
          <p:nvGrpSpPr>
            <p:cNvPr id="42" name="组合 50">
              <a:extLst>
                <a:ext uri="{FF2B5EF4-FFF2-40B4-BE49-F238E27FC236}">
                  <a16:creationId xmlns:a16="http://schemas.microsoft.com/office/drawing/2014/main" id="{D1452E03-0673-49DC-9244-BD435B80C0AD}"/>
                </a:ext>
              </a:extLst>
            </p:cNvPr>
            <p:cNvGrpSpPr/>
            <p:nvPr/>
          </p:nvGrpSpPr>
          <p:grpSpPr>
            <a:xfrm>
              <a:off x="4674778" y="2249491"/>
              <a:ext cx="2842443" cy="1823603"/>
              <a:chOff x="3464228" y="2075322"/>
              <a:chExt cx="3712898" cy="2382054"/>
            </a:xfrm>
          </p:grpSpPr>
          <p:sp>
            <p:nvSpPr>
              <p:cNvPr id="44" name="椭圆 52">
                <a:extLst>
                  <a:ext uri="{FF2B5EF4-FFF2-40B4-BE49-F238E27FC236}">
                    <a16:creationId xmlns:a16="http://schemas.microsoft.com/office/drawing/2014/main" id="{DA3638A8-6F7D-4F66-B2E9-FFB493014F1D}"/>
                  </a:ext>
                </a:extLst>
              </p:cNvPr>
              <p:cNvSpPr/>
              <p:nvPr/>
            </p:nvSpPr>
            <p:spPr>
              <a:xfrm>
                <a:off x="4567794" y="2075322"/>
                <a:ext cx="1470212" cy="1470212"/>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5" name="椭圆 53">
                <a:extLst>
                  <a:ext uri="{FF2B5EF4-FFF2-40B4-BE49-F238E27FC236}">
                    <a16:creationId xmlns:a16="http://schemas.microsoft.com/office/drawing/2014/main" id="{EE566545-B1B9-4897-AD70-DEE196E3574C}"/>
                  </a:ext>
                </a:extLst>
              </p:cNvPr>
              <p:cNvSpPr/>
              <p:nvPr/>
            </p:nvSpPr>
            <p:spPr>
              <a:xfrm>
                <a:off x="5099717" y="3030450"/>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6" name="椭圆 54">
                <a:extLst>
                  <a:ext uri="{FF2B5EF4-FFF2-40B4-BE49-F238E27FC236}">
                    <a16:creationId xmlns:a16="http://schemas.microsoft.com/office/drawing/2014/main" id="{486AE117-F27A-4101-9307-51B97BFF8DCD}"/>
                  </a:ext>
                </a:extLst>
              </p:cNvPr>
              <p:cNvSpPr/>
              <p:nvPr/>
            </p:nvSpPr>
            <p:spPr>
              <a:xfrm>
                <a:off x="4224941" y="3098602"/>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7" name="椭圆 55">
                <a:extLst>
                  <a:ext uri="{FF2B5EF4-FFF2-40B4-BE49-F238E27FC236}">
                    <a16:creationId xmlns:a16="http://schemas.microsoft.com/office/drawing/2014/main" id="{2B8727C6-E6A9-44CA-AB78-0F8F99F887DD}"/>
                  </a:ext>
                </a:extLst>
              </p:cNvPr>
              <p:cNvSpPr/>
              <p:nvPr/>
            </p:nvSpPr>
            <p:spPr>
              <a:xfrm>
                <a:off x="4012259" y="2523551"/>
                <a:ext cx="1052745" cy="1052745"/>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8" name="椭圆 56">
                <a:extLst>
                  <a:ext uri="{FF2B5EF4-FFF2-40B4-BE49-F238E27FC236}">
                    <a16:creationId xmlns:a16="http://schemas.microsoft.com/office/drawing/2014/main" id="{83764743-D1ED-41DB-8B15-A39005084C26}"/>
                  </a:ext>
                </a:extLst>
              </p:cNvPr>
              <p:cNvSpPr/>
              <p:nvPr/>
            </p:nvSpPr>
            <p:spPr>
              <a:xfrm>
                <a:off x="3464228" y="3021778"/>
                <a:ext cx="1198101" cy="1198101"/>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9" name="椭圆 57">
                <a:extLst>
                  <a:ext uri="{FF2B5EF4-FFF2-40B4-BE49-F238E27FC236}">
                    <a16:creationId xmlns:a16="http://schemas.microsoft.com/office/drawing/2014/main" id="{78E464F7-48C0-4344-8957-979CA1F6C843}"/>
                  </a:ext>
                </a:extLst>
              </p:cNvPr>
              <p:cNvSpPr/>
              <p:nvPr/>
            </p:nvSpPr>
            <p:spPr>
              <a:xfrm>
                <a:off x="5694500" y="2585014"/>
                <a:ext cx="1104636" cy="1104636"/>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0" name="椭圆 58">
                <a:extLst>
                  <a:ext uri="{FF2B5EF4-FFF2-40B4-BE49-F238E27FC236}">
                    <a16:creationId xmlns:a16="http://schemas.microsoft.com/office/drawing/2014/main" id="{07FE13F0-CA54-48BB-BD15-72F67C07D7F1}"/>
                  </a:ext>
                </a:extLst>
              </p:cNvPr>
              <p:cNvSpPr/>
              <p:nvPr/>
            </p:nvSpPr>
            <p:spPr>
              <a:xfrm>
                <a:off x="5818352" y="2938205"/>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43" name="文本框 61">
              <a:extLst>
                <a:ext uri="{FF2B5EF4-FFF2-40B4-BE49-F238E27FC236}">
                  <a16:creationId xmlns:a16="http://schemas.microsoft.com/office/drawing/2014/main" id="{21ED1BE6-B52B-4CD6-BBA3-73268EA3813B}"/>
                </a:ext>
              </a:extLst>
            </p:cNvPr>
            <p:cNvSpPr txBox="1"/>
            <p:nvPr/>
          </p:nvSpPr>
          <p:spPr>
            <a:xfrm>
              <a:off x="5476200" y="2763606"/>
              <a:ext cx="1239598" cy="1074847"/>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2</a:t>
              </a:r>
              <a:endParaRPr lang="zh-CN" altLang="en-US" sz="2800" b="1" dirty="0">
                <a:latin typeface="UTM Avo" panose="02040603050506020204" pitchFamily="18" charset="0"/>
              </a:endParaRPr>
            </a:p>
          </p:txBody>
        </p:sp>
      </p:grpSp>
      <p:grpSp>
        <p:nvGrpSpPr>
          <p:cNvPr id="51" name="组合 59">
            <a:extLst>
              <a:ext uri="{FF2B5EF4-FFF2-40B4-BE49-F238E27FC236}">
                <a16:creationId xmlns:a16="http://schemas.microsoft.com/office/drawing/2014/main" id="{C396B311-DFA5-4C70-A52B-FB9BE1178F19}"/>
              </a:ext>
            </a:extLst>
          </p:cNvPr>
          <p:cNvGrpSpPr/>
          <p:nvPr/>
        </p:nvGrpSpPr>
        <p:grpSpPr>
          <a:xfrm>
            <a:off x="8509687" y="1778819"/>
            <a:ext cx="2234532" cy="1433405"/>
            <a:chOff x="8727083" y="2422911"/>
            <a:chExt cx="2234241" cy="1433404"/>
          </a:xfrm>
        </p:grpSpPr>
        <p:grpSp>
          <p:nvGrpSpPr>
            <p:cNvPr id="52" name="组合 60">
              <a:extLst>
                <a:ext uri="{FF2B5EF4-FFF2-40B4-BE49-F238E27FC236}">
                  <a16:creationId xmlns:a16="http://schemas.microsoft.com/office/drawing/2014/main" id="{49296F94-37AF-491A-89F9-BB81D358F88B}"/>
                </a:ext>
              </a:extLst>
            </p:cNvPr>
            <p:cNvGrpSpPr/>
            <p:nvPr/>
          </p:nvGrpSpPr>
          <p:grpSpPr>
            <a:xfrm>
              <a:off x="8727083" y="2422911"/>
              <a:ext cx="2234241" cy="1433404"/>
              <a:chOff x="3464228" y="2075322"/>
              <a:chExt cx="3712898" cy="2382054"/>
            </a:xfrm>
            <a:solidFill>
              <a:srgbClr val="EC7070"/>
            </a:solidFill>
          </p:grpSpPr>
          <p:sp>
            <p:nvSpPr>
              <p:cNvPr id="54" name="椭圆 62">
                <a:extLst>
                  <a:ext uri="{FF2B5EF4-FFF2-40B4-BE49-F238E27FC236}">
                    <a16:creationId xmlns:a16="http://schemas.microsoft.com/office/drawing/2014/main" id="{7B4476DB-C2DF-4B0D-BC3E-D03CC110AF69}"/>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5" name="椭圆 63">
                <a:extLst>
                  <a:ext uri="{FF2B5EF4-FFF2-40B4-BE49-F238E27FC236}">
                    <a16:creationId xmlns:a16="http://schemas.microsoft.com/office/drawing/2014/main" id="{B2031140-0DD9-4C73-BE28-0B7FF23EDCF8}"/>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6" name="椭圆 64">
                <a:extLst>
                  <a:ext uri="{FF2B5EF4-FFF2-40B4-BE49-F238E27FC236}">
                    <a16:creationId xmlns:a16="http://schemas.microsoft.com/office/drawing/2014/main" id="{AD8722A0-E936-4507-99F2-DE2F2D8306D5}"/>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7" name="椭圆 65">
                <a:extLst>
                  <a:ext uri="{FF2B5EF4-FFF2-40B4-BE49-F238E27FC236}">
                    <a16:creationId xmlns:a16="http://schemas.microsoft.com/office/drawing/2014/main" id="{62570691-0A00-4F62-A46E-62E8CCF2E99B}"/>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8" name="椭圆 66">
                <a:extLst>
                  <a:ext uri="{FF2B5EF4-FFF2-40B4-BE49-F238E27FC236}">
                    <a16:creationId xmlns:a16="http://schemas.microsoft.com/office/drawing/2014/main" id="{9FA639BE-A64C-4C15-BD1E-2CBF5B95FE8D}"/>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9" name="椭圆 67">
                <a:extLst>
                  <a:ext uri="{FF2B5EF4-FFF2-40B4-BE49-F238E27FC236}">
                    <a16:creationId xmlns:a16="http://schemas.microsoft.com/office/drawing/2014/main" id="{4E8CF436-05AB-469B-A63B-C49501BA88F6}"/>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60" name="椭圆 68">
                <a:extLst>
                  <a:ext uri="{FF2B5EF4-FFF2-40B4-BE49-F238E27FC236}">
                    <a16:creationId xmlns:a16="http://schemas.microsoft.com/office/drawing/2014/main" id="{20015DD1-E8E6-4BFF-AE01-8F3E35AD1A86}"/>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53" name="文本框 71">
              <a:extLst>
                <a:ext uri="{FF2B5EF4-FFF2-40B4-BE49-F238E27FC236}">
                  <a16:creationId xmlns:a16="http://schemas.microsoft.com/office/drawing/2014/main" id="{0A371C57-2355-4C75-838C-F98CA6CFB9B2}"/>
                </a:ext>
              </a:extLst>
            </p:cNvPr>
            <p:cNvSpPr txBox="1"/>
            <p:nvPr/>
          </p:nvSpPr>
          <p:spPr>
            <a:xfrm>
              <a:off x="9280866" y="2763606"/>
              <a:ext cx="1239599" cy="1074845"/>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3</a:t>
              </a:r>
              <a:endParaRPr lang="zh-CN" altLang="en-US" sz="2800" b="1" dirty="0">
                <a:latin typeface="UTM Avo" panose="02040603050506020204" pitchFamily="18" charset="0"/>
              </a:endParaRPr>
            </a:p>
          </p:txBody>
        </p:sp>
      </p:grpSp>
      <p:grpSp>
        <p:nvGrpSpPr>
          <p:cNvPr id="61" name="Group 13">
            <a:extLst>
              <a:ext uri="{FF2B5EF4-FFF2-40B4-BE49-F238E27FC236}">
                <a16:creationId xmlns:a16="http://schemas.microsoft.com/office/drawing/2014/main" id="{306C6026-8B09-41A1-A6F9-F83ED477F9EF}"/>
              </a:ext>
            </a:extLst>
          </p:cNvPr>
          <p:cNvGrpSpPr>
            <a:grpSpLocks noChangeAspect="1"/>
          </p:cNvGrpSpPr>
          <p:nvPr/>
        </p:nvGrpSpPr>
        <p:grpSpPr bwMode="auto">
          <a:xfrm rot="20521541" flipH="1">
            <a:off x="10198372" y="380724"/>
            <a:ext cx="639016" cy="721871"/>
            <a:chOff x="2678" y="933"/>
            <a:chExt cx="2080" cy="2350"/>
          </a:xfrm>
          <a:solidFill>
            <a:srgbClr val="206F6F"/>
          </a:solidFill>
        </p:grpSpPr>
        <p:sp>
          <p:nvSpPr>
            <p:cNvPr id="62" name="Freeform 14">
              <a:extLst>
                <a:ext uri="{FF2B5EF4-FFF2-40B4-BE49-F238E27FC236}">
                  <a16:creationId xmlns:a16="http://schemas.microsoft.com/office/drawing/2014/main" id="{4201A5E6-0CBB-4CAF-8197-907122F8595E}"/>
                </a:ext>
              </a:extLst>
            </p:cNvPr>
            <p:cNvSpPr/>
            <p:nvPr/>
          </p:nvSpPr>
          <p:spPr bwMode="auto">
            <a:xfrm>
              <a:off x="2678" y="933"/>
              <a:ext cx="2080" cy="17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2"/>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3" name="Line 15">
              <a:extLst>
                <a:ext uri="{FF2B5EF4-FFF2-40B4-BE49-F238E27FC236}">
                  <a16:creationId xmlns:a16="http://schemas.microsoft.com/office/drawing/2014/main" id="{AC8D1776-D8CA-4BB8-A14F-6E3BD6EE1517}"/>
                </a:ext>
              </a:extLst>
            </p:cNvPr>
            <p:cNvSpPr>
              <a:spLocks noChangeShapeType="1"/>
            </p:cNvSpPr>
            <p:nvPr/>
          </p:nvSpPr>
          <p:spPr bwMode="auto">
            <a:xfrm>
              <a:off x="3446" y="296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4" name="Line 16">
              <a:extLst>
                <a:ext uri="{FF2B5EF4-FFF2-40B4-BE49-F238E27FC236}">
                  <a16:creationId xmlns:a16="http://schemas.microsoft.com/office/drawing/2014/main" id="{528C8E6C-C0D9-485E-B4D3-06578D852186}"/>
                </a:ext>
              </a:extLst>
            </p:cNvPr>
            <p:cNvSpPr>
              <a:spLocks noChangeShapeType="1"/>
            </p:cNvSpPr>
            <p:nvPr/>
          </p:nvSpPr>
          <p:spPr bwMode="auto">
            <a:xfrm>
              <a:off x="3446" y="2965"/>
              <a:ext cx="0" cy="0"/>
            </a:xfrm>
            <a:prstGeom prst="line">
              <a:avLst/>
            </a:prstGeom>
            <a:grpFill/>
            <a:ln w="15875" cap="flat">
              <a:solidFill>
                <a:srgbClr val="000000"/>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5" name="Freeform 17">
              <a:extLst>
                <a:ext uri="{FF2B5EF4-FFF2-40B4-BE49-F238E27FC236}">
                  <a16:creationId xmlns:a16="http://schemas.microsoft.com/office/drawing/2014/main" id="{0D2F25CD-6B49-4741-AA76-FA3ECE09BB46}"/>
                </a:ext>
              </a:extLst>
            </p:cNvPr>
            <p:cNvSpPr/>
            <p:nvPr/>
          </p:nvSpPr>
          <p:spPr bwMode="auto">
            <a:xfrm>
              <a:off x="3541" y="2717"/>
              <a:ext cx="598" cy="566"/>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FFF7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6" name="Freeform 18">
              <a:extLst>
                <a:ext uri="{FF2B5EF4-FFF2-40B4-BE49-F238E27FC236}">
                  <a16:creationId xmlns:a16="http://schemas.microsoft.com/office/drawing/2014/main" id="{26C95AC1-B111-4067-8283-8406BBAD17E0}"/>
                </a:ext>
              </a:extLst>
            </p:cNvPr>
            <p:cNvSpPr/>
            <p:nvPr/>
          </p:nvSpPr>
          <p:spPr bwMode="auto">
            <a:xfrm>
              <a:off x="3541" y="2970"/>
              <a:ext cx="605" cy="313"/>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7" name="Freeform 19">
              <a:extLst>
                <a:ext uri="{FF2B5EF4-FFF2-40B4-BE49-F238E27FC236}">
                  <a16:creationId xmlns:a16="http://schemas.microsoft.com/office/drawing/2014/main" id="{C049A952-1B1A-4472-8F0F-084C4B3767DE}"/>
                </a:ext>
              </a:extLst>
            </p:cNvPr>
            <p:cNvSpPr/>
            <p:nvPr/>
          </p:nvSpPr>
          <p:spPr bwMode="auto">
            <a:xfrm>
              <a:off x="3536" y="1037"/>
              <a:ext cx="603" cy="1680"/>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68" name="组合 76">
            <a:extLst>
              <a:ext uri="{FF2B5EF4-FFF2-40B4-BE49-F238E27FC236}">
                <a16:creationId xmlns:a16="http://schemas.microsoft.com/office/drawing/2014/main" id="{78F881D3-5089-4B81-AFBD-61D8CE3645E8}"/>
              </a:ext>
            </a:extLst>
          </p:cNvPr>
          <p:cNvGrpSpPr/>
          <p:nvPr/>
        </p:nvGrpSpPr>
        <p:grpSpPr>
          <a:xfrm>
            <a:off x="540054" y="1605398"/>
            <a:ext cx="1133876" cy="876188"/>
            <a:chOff x="550389" y="5845949"/>
            <a:chExt cx="1133729" cy="876188"/>
          </a:xfrm>
        </p:grpSpPr>
        <p:sp>
          <p:nvSpPr>
            <p:cNvPr id="69" name="Freeform 5">
              <a:extLst>
                <a:ext uri="{FF2B5EF4-FFF2-40B4-BE49-F238E27FC236}">
                  <a16:creationId xmlns:a16="http://schemas.microsoft.com/office/drawing/2014/main" id="{1E871FCC-AD40-45E8-BD1B-5459DAA699A9}"/>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70" name="Freeform 5">
              <a:extLst>
                <a:ext uri="{FF2B5EF4-FFF2-40B4-BE49-F238E27FC236}">
                  <a16:creationId xmlns:a16="http://schemas.microsoft.com/office/drawing/2014/main" id="{C70A520D-9322-404C-B632-56D72C9E463C}"/>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71" name="组合 79">
            <a:extLst>
              <a:ext uri="{FF2B5EF4-FFF2-40B4-BE49-F238E27FC236}">
                <a16:creationId xmlns:a16="http://schemas.microsoft.com/office/drawing/2014/main" id="{87DBE950-4EB4-45CD-B13D-F9C44317B42D}"/>
              </a:ext>
            </a:extLst>
          </p:cNvPr>
          <p:cNvGrpSpPr/>
          <p:nvPr/>
        </p:nvGrpSpPr>
        <p:grpSpPr>
          <a:xfrm>
            <a:off x="4575205" y="1389798"/>
            <a:ext cx="1133876" cy="876188"/>
            <a:chOff x="550389" y="5845949"/>
            <a:chExt cx="1133729" cy="876188"/>
          </a:xfrm>
        </p:grpSpPr>
        <p:sp>
          <p:nvSpPr>
            <p:cNvPr id="72" name="Freeform 5">
              <a:extLst>
                <a:ext uri="{FF2B5EF4-FFF2-40B4-BE49-F238E27FC236}">
                  <a16:creationId xmlns:a16="http://schemas.microsoft.com/office/drawing/2014/main" id="{7801AC38-6DEF-47BB-89E6-CC15EE7E4A80}"/>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73" name="Freeform 5">
              <a:extLst>
                <a:ext uri="{FF2B5EF4-FFF2-40B4-BE49-F238E27FC236}">
                  <a16:creationId xmlns:a16="http://schemas.microsoft.com/office/drawing/2014/main" id="{7F16430D-CA0D-4722-AACB-E86881DE417A}"/>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74" name="组合 82">
            <a:extLst>
              <a:ext uri="{FF2B5EF4-FFF2-40B4-BE49-F238E27FC236}">
                <a16:creationId xmlns:a16="http://schemas.microsoft.com/office/drawing/2014/main" id="{2428E86C-4637-4858-BDD8-7E8C81C2D531}"/>
              </a:ext>
            </a:extLst>
          </p:cNvPr>
          <p:cNvGrpSpPr/>
          <p:nvPr/>
        </p:nvGrpSpPr>
        <p:grpSpPr>
          <a:xfrm>
            <a:off x="8400569" y="1453778"/>
            <a:ext cx="1133876" cy="876188"/>
            <a:chOff x="550389" y="5845949"/>
            <a:chExt cx="1133729" cy="876188"/>
          </a:xfrm>
        </p:grpSpPr>
        <p:sp>
          <p:nvSpPr>
            <p:cNvPr id="75" name="Freeform 5">
              <a:extLst>
                <a:ext uri="{FF2B5EF4-FFF2-40B4-BE49-F238E27FC236}">
                  <a16:creationId xmlns:a16="http://schemas.microsoft.com/office/drawing/2014/main" id="{DB009392-E447-4FB4-82B6-F34E0842CD2B}"/>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76" name="Freeform 5">
              <a:extLst>
                <a:ext uri="{FF2B5EF4-FFF2-40B4-BE49-F238E27FC236}">
                  <a16:creationId xmlns:a16="http://schemas.microsoft.com/office/drawing/2014/main" id="{F9300663-CCB6-4700-A2F7-C6FB0F4A7D25}"/>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sp>
        <p:nvSpPr>
          <p:cNvPr id="77" name="TextBox 76">
            <a:extLst>
              <a:ext uri="{FF2B5EF4-FFF2-40B4-BE49-F238E27FC236}">
                <a16:creationId xmlns:a16="http://schemas.microsoft.com/office/drawing/2014/main" id="{50B37069-EA26-4854-B4A4-9349CAC9D21D}"/>
              </a:ext>
            </a:extLst>
          </p:cNvPr>
          <p:cNvSpPr txBox="1"/>
          <p:nvPr/>
        </p:nvSpPr>
        <p:spPr>
          <a:xfrm>
            <a:off x="855561" y="446994"/>
            <a:ext cx="6100010" cy="698204"/>
          </a:xfrm>
          <a:prstGeom prst="rect">
            <a:avLst/>
          </a:prstGeom>
          <a:noFill/>
        </p:spPr>
        <p:txBody>
          <a:bodyPr wrap="square">
            <a:spAutoFit/>
          </a:bodyPr>
          <a:lstStyle/>
          <a:p>
            <a:pPr algn="just" defTabSz="342900">
              <a:lnSpc>
                <a:spcPct val="140000"/>
              </a:lnSpc>
            </a:pPr>
            <a:r>
              <a:rPr lang="en-US" sz="3200" b="1">
                <a:solidFill>
                  <a:srgbClr val="FF0066"/>
                </a:solidFill>
                <a:latin typeface="UTM Avo" panose="02040603050506020204" pitchFamily="18" charset="0"/>
                <a:cs typeface="Times New Roman" panose="02020603050405020304" pitchFamily="18" charset="0"/>
              </a:rPr>
              <a:t>Hướng dẫn:</a:t>
            </a:r>
          </a:p>
        </p:txBody>
      </p:sp>
    </p:spTree>
    <p:extLst>
      <p:ext uri="{BB962C8B-B14F-4D97-AF65-F5344CB8AC3E}">
        <p14:creationId xmlns:p14="http://schemas.microsoft.com/office/powerpoint/2010/main" val="16240886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4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74000">
                                          <p:cBhvr additive="base">
                                            <p:cTn id="7" dur="1250" fill="hold"/>
                                            <p:tgtEl>
                                              <p:spTgt spid="31"/>
                                            </p:tgtEl>
                                            <p:attrNameLst>
                                              <p:attrName>ppt_x</p:attrName>
                                            </p:attrNameLst>
                                          </p:cBhvr>
                                          <p:tavLst>
                                            <p:tav tm="0">
                                              <p:val>
                                                <p:strVal val="#ppt_x"/>
                                              </p:val>
                                            </p:tav>
                                            <p:tav tm="100000">
                                              <p:val>
                                                <p:strVal val="#ppt_x"/>
                                              </p:val>
                                            </p:tav>
                                          </p:tavLst>
                                        </p:anim>
                                        <p:anim calcmode="lin" valueType="num" p14:bounceEnd="74000">
                                          <p:cBhvr additive="base">
                                            <p:cTn id="8" dur="125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4000">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14:bounceEnd="74000">
                                          <p:cBhvr additive="base">
                                            <p:cTn id="11" dur="1250" fill="hold"/>
                                            <p:tgtEl>
                                              <p:spTgt spid="41"/>
                                            </p:tgtEl>
                                            <p:attrNameLst>
                                              <p:attrName>ppt_x</p:attrName>
                                            </p:attrNameLst>
                                          </p:cBhvr>
                                          <p:tavLst>
                                            <p:tav tm="0">
                                              <p:val>
                                                <p:strVal val="#ppt_x"/>
                                              </p:val>
                                            </p:tav>
                                            <p:tav tm="100000">
                                              <p:val>
                                                <p:strVal val="#ppt_x"/>
                                              </p:val>
                                            </p:tav>
                                          </p:tavLst>
                                        </p:anim>
                                        <p:anim calcmode="lin" valueType="num" p14:bounceEnd="74000">
                                          <p:cBhvr additive="base">
                                            <p:cTn id="12" dur="125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4000">
                                      <p:stCondLst>
                                        <p:cond delay="1000"/>
                                      </p:stCondLst>
                                      <p:childTnLst>
                                        <p:set>
                                          <p:cBhvr>
                                            <p:cTn id="14" dur="1" fill="hold">
                                              <p:stCondLst>
                                                <p:cond delay="0"/>
                                              </p:stCondLst>
                                            </p:cTn>
                                            <p:tgtEl>
                                              <p:spTgt spid="51"/>
                                            </p:tgtEl>
                                            <p:attrNameLst>
                                              <p:attrName>style.visibility</p:attrName>
                                            </p:attrNameLst>
                                          </p:cBhvr>
                                          <p:to>
                                            <p:strVal val="visible"/>
                                          </p:to>
                                        </p:set>
                                        <p:anim calcmode="lin" valueType="num" p14:bounceEnd="74000">
                                          <p:cBhvr additive="base">
                                            <p:cTn id="15" dur="1250" fill="hold"/>
                                            <p:tgtEl>
                                              <p:spTgt spid="51"/>
                                            </p:tgtEl>
                                            <p:attrNameLst>
                                              <p:attrName>ppt_x</p:attrName>
                                            </p:attrNameLst>
                                          </p:cBhvr>
                                          <p:tavLst>
                                            <p:tav tm="0">
                                              <p:val>
                                                <p:strVal val="#ppt_x"/>
                                              </p:val>
                                            </p:tav>
                                            <p:tav tm="100000">
                                              <p:val>
                                                <p:strVal val="#ppt_x"/>
                                              </p:val>
                                            </p:tav>
                                          </p:tavLst>
                                        </p:anim>
                                        <p:anim calcmode="lin" valueType="num" p14:bounceEnd="74000">
                                          <p:cBhvr additive="base">
                                            <p:cTn id="16" dur="1250" fill="hold"/>
                                            <p:tgtEl>
                                              <p:spTgt spid="51"/>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25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750"/>
                                            <p:tgtEl>
                                              <p:spTgt spid="61"/>
                                            </p:tgtEl>
                                          </p:cBhvr>
                                        </p:animEffect>
                                        <p:anim calcmode="lin" valueType="num">
                                          <p:cBhvr>
                                            <p:cTn id="25" dur="750" fill="hold"/>
                                            <p:tgtEl>
                                              <p:spTgt spid="61"/>
                                            </p:tgtEl>
                                            <p:attrNameLst>
                                              <p:attrName>ppt_x</p:attrName>
                                            </p:attrNameLst>
                                          </p:cBhvr>
                                          <p:tavLst>
                                            <p:tav tm="0">
                                              <p:val>
                                                <p:strVal val="#ppt_x"/>
                                              </p:val>
                                            </p:tav>
                                            <p:tav tm="100000">
                                              <p:val>
                                                <p:strVal val="#ppt_x"/>
                                              </p:val>
                                            </p:tav>
                                          </p:tavLst>
                                        </p:anim>
                                        <p:anim calcmode="lin" valueType="num">
                                          <p:cBhvr>
                                            <p:cTn id="26" dur="75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10" presetClass="entr" presetSubtype="0" fill="hold"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750"/>
                                            <p:tgtEl>
                                              <p:spTgt spid="68"/>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750"/>
                                            <p:tgtEl>
                                              <p:spTgt spid="28"/>
                                            </p:tgtEl>
                                          </p:cBhvr>
                                        </p:animEffect>
                                      </p:childTnLst>
                                    </p:cTn>
                                  </p:par>
                                </p:childTnLst>
                              </p:cTn>
                            </p:par>
                            <p:par>
                              <p:cTn id="35" fill="hold">
                                <p:stCondLst>
                                  <p:cond delay="3750"/>
                                </p:stCondLst>
                                <p:childTnLst>
                                  <p:par>
                                    <p:cTn id="36" presetID="10" presetClass="entr" presetSubtype="0"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750"/>
                                            <p:tgtEl>
                                              <p:spTgt spid="71"/>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750"/>
                                            <p:tgtEl>
                                              <p:spTgt spid="29"/>
                                            </p:tgtEl>
                                          </p:cBhvr>
                                        </p:animEffect>
                                      </p:childTnLst>
                                    </p:cTn>
                                  </p:par>
                                </p:childTnLst>
                              </p:cTn>
                            </p:par>
                            <p:par>
                              <p:cTn id="43" fill="hold">
                                <p:stCondLst>
                                  <p:cond delay="5250"/>
                                </p:stCondLst>
                                <p:childTnLst>
                                  <p:par>
                                    <p:cTn id="44" presetID="10" presetClass="entr" presetSubtype="0" fill="hold"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750"/>
                                            <p:tgtEl>
                                              <p:spTgt spid="74"/>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250" fill="hold"/>
                                            <p:tgtEl>
                                              <p:spTgt spid="31"/>
                                            </p:tgtEl>
                                            <p:attrNameLst>
                                              <p:attrName>ppt_x</p:attrName>
                                            </p:attrNameLst>
                                          </p:cBhvr>
                                          <p:tavLst>
                                            <p:tav tm="0">
                                              <p:val>
                                                <p:strVal val="#ppt_x"/>
                                              </p:val>
                                            </p:tav>
                                            <p:tav tm="100000">
                                              <p:val>
                                                <p:strVal val="#ppt_x"/>
                                              </p:val>
                                            </p:tav>
                                          </p:tavLst>
                                        </p:anim>
                                        <p:anim calcmode="lin" valueType="num">
                                          <p:cBhvr additive="base">
                                            <p:cTn id="8" dur="125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250" fill="hold"/>
                                            <p:tgtEl>
                                              <p:spTgt spid="41"/>
                                            </p:tgtEl>
                                            <p:attrNameLst>
                                              <p:attrName>ppt_x</p:attrName>
                                            </p:attrNameLst>
                                          </p:cBhvr>
                                          <p:tavLst>
                                            <p:tav tm="0">
                                              <p:val>
                                                <p:strVal val="#ppt_x"/>
                                              </p:val>
                                            </p:tav>
                                            <p:tav tm="100000">
                                              <p:val>
                                                <p:strVal val="#ppt_x"/>
                                              </p:val>
                                            </p:tav>
                                          </p:tavLst>
                                        </p:anim>
                                        <p:anim calcmode="lin" valueType="num">
                                          <p:cBhvr additive="base">
                                            <p:cTn id="12" dur="125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250" fill="hold"/>
                                            <p:tgtEl>
                                              <p:spTgt spid="51"/>
                                            </p:tgtEl>
                                            <p:attrNameLst>
                                              <p:attrName>ppt_x</p:attrName>
                                            </p:attrNameLst>
                                          </p:cBhvr>
                                          <p:tavLst>
                                            <p:tav tm="0">
                                              <p:val>
                                                <p:strVal val="#ppt_x"/>
                                              </p:val>
                                            </p:tav>
                                            <p:tav tm="100000">
                                              <p:val>
                                                <p:strVal val="#ppt_x"/>
                                              </p:val>
                                            </p:tav>
                                          </p:tavLst>
                                        </p:anim>
                                        <p:anim calcmode="lin" valueType="num">
                                          <p:cBhvr additive="base">
                                            <p:cTn id="16" dur="1250" fill="hold"/>
                                            <p:tgtEl>
                                              <p:spTgt spid="51"/>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25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750"/>
                                            <p:tgtEl>
                                              <p:spTgt spid="61"/>
                                            </p:tgtEl>
                                          </p:cBhvr>
                                        </p:animEffect>
                                        <p:anim calcmode="lin" valueType="num">
                                          <p:cBhvr>
                                            <p:cTn id="25" dur="750" fill="hold"/>
                                            <p:tgtEl>
                                              <p:spTgt spid="61"/>
                                            </p:tgtEl>
                                            <p:attrNameLst>
                                              <p:attrName>ppt_x</p:attrName>
                                            </p:attrNameLst>
                                          </p:cBhvr>
                                          <p:tavLst>
                                            <p:tav tm="0">
                                              <p:val>
                                                <p:strVal val="#ppt_x"/>
                                              </p:val>
                                            </p:tav>
                                            <p:tav tm="100000">
                                              <p:val>
                                                <p:strVal val="#ppt_x"/>
                                              </p:val>
                                            </p:tav>
                                          </p:tavLst>
                                        </p:anim>
                                        <p:anim calcmode="lin" valueType="num">
                                          <p:cBhvr>
                                            <p:cTn id="26" dur="75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10" presetClass="entr" presetSubtype="0" fill="hold"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750"/>
                                            <p:tgtEl>
                                              <p:spTgt spid="68"/>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750"/>
                                            <p:tgtEl>
                                              <p:spTgt spid="28"/>
                                            </p:tgtEl>
                                          </p:cBhvr>
                                        </p:animEffect>
                                      </p:childTnLst>
                                    </p:cTn>
                                  </p:par>
                                </p:childTnLst>
                              </p:cTn>
                            </p:par>
                            <p:par>
                              <p:cTn id="35" fill="hold">
                                <p:stCondLst>
                                  <p:cond delay="3750"/>
                                </p:stCondLst>
                                <p:childTnLst>
                                  <p:par>
                                    <p:cTn id="36" presetID="10" presetClass="entr" presetSubtype="0"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750"/>
                                            <p:tgtEl>
                                              <p:spTgt spid="71"/>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750"/>
                                            <p:tgtEl>
                                              <p:spTgt spid="29"/>
                                            </p:tgtEl>
                                          </p:cBhvr>
                                        </p:animEffect>
                                      </p:childTnLst>
                                    </p:cTn>
                                  </p:par>
                                </p:childTnLst>
                              </p:cTn>
                            </p:par>
                            <p:par>
                              <p:cTn id="43" fill="hold">
                                <p:stCondLst>
                                  <p:cond delay="5250"/>
                                </p:stCondLst>
                                <p:childTnLst>
                                  <p:par>
                                    <p:cTn id="44" presetID="10" presetClass="entr" presetSubtype="0" fill="hold"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750"/>
                                            <p:tgtEl>
                                              <p:spTgt spid="74"/>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8">
            <a:extLst>
              <a:ext uri="{FF2B5EF4-FFF2-40B4-BE49-F238E27FC236}">
                <a16:creationId xmlns:a16="http://schemas.microsoft.com/office/drawing/2014/main" id="{787EEC39-7487-480F-A297-F81861C9CE83}"/>
              </a:ext>
            </a:extLst>
          </p:cNvPr>
          <p:cNvGrpSpPr/>
          <p:nvPr/>
        </p:nvGrpSpPr>
        <p:grpSpPr>
          <a:xfrm>
            <a:off x="10955475" y="497875"/>
            <a:ext cx="845051" cy="898707"/>
            <a:chOff x="11050288" y="954351"/>
            <a:chExt cx="844941" cy="898707"/>
          </a:xfrm>
        </p:grpSpPr>
        <p:sp>
          <p:nvSpPr>
            <p:cNvPr id="21" name="Freeform 14">
              <a:extLst>
                <a:ext uri="{FF2B5EF4-FFF2-40B4-BE49-F238E27FC236}">
                  <a16:creationId xmlns:a16="http://schemas.microsoft.com/office/drawing/2014/main" id="{F806D9FD-FC86-46E7-896E-090090868B14}"/>
                </a:ext>
              </a:extLst>
            </p:cNvPr>
            <p:cNvSpPr/>
            <p:nvPr/>
          </p:nvSpPr>
          <p:spPr bwMode="auto">
            <a:xfrm rot="1358535" flipH="1">
              <a:off x="11050288" y="954351"/>
              <a:ext cx="844941" cy="7234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4"/>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nvGrpSpPr>
            <p:cNvPr id="22" name="组合 30">
              <a:extLst>
                <a:ext uri="{FF2B5EF4-FFF2-40B4-BE49-F238E27FC236}">
                  <a16:creationId xmlns:a16="http://schemas.microsoft.com/office/drawing/2014/main" id="{5D3C16A8-584E-4865-9715-22388EF94A3D}"/>
                </a:ext>
              </a:extLst>
            </p:cNvPr>
            <p:cNvGrpSpPr/>
            <p:nvPr/>
          </p:nvGrpSpPr>
          <p:grpSpPr>
            <a:xfrm>
              <a:off x="11099054" y="976235"/>
              <a:ext cx="443012" cy="876823"/>
              <a:chOff x="11099054" y="976235"/>
              <a:chExt cx="443012" cy="876823"/>
            </a:xfrm>
          </p:grpSpPr>
          <p:sp>
            <p:nvSpPr>
              <p:cNvPr id="23" name="Line 15">
                <a:extLst>
                  <a:ext uri="{FF2B5EF4-FFF2-40B4-BE49-F238E27FC236}">
                    <a16:creationId xmlns:a16="http://schemas.microsoft.com/office/drawing/2014/main" id="{971CA9CA-1F95-414B-9C21-F9403BDDA0C1}"/>
                  </a:ext>
                </a:extLst>
              </p:cNvPr>
              <p:cNvSpPr>
                <a:spLocks noChangeShapeType="1"/>
              </p:cNvSpPr>
              <p:nvPr/>
            </p:nvSpPr>
            <p:spPr bwMode="auto">
              <a:xfrm rot="1358535" flipH="1">
                <a:off x="11396220" y="17865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4" name="Line 16">
                <a:extLst>
                  <a:ext uri="{FF2B5EF4-FFF2-40B4-BE49-F238E27FC236}">
                    <a16:creationId xmlns:a16="http://schemas.microsoft.com/office/drawing/2014/main" id="{49527010-4612-4118-A14A-D64DDBD16855}"/>
                  </a:ext>
                </a:extLst>
              </p:cNvPr>
              <p:cNvSpPr>
                <a:spLocks noChangeShapeType="1"/>
              </p:cNvSpPr>
              <p:nvPr/>
            </p:nvSpPr>
            <p:spPr bwMode="auto">
              <a:xfrm rot="1358535" flipH="1">
                <a:off x="11396220" y="1786592"/>
                <a:ext cx="0" cy="0"/>
              </a:xfrm>
              <a:prstGeom prst="line">
                <a:avLst/>
              </a:prstGeom>
              <a:noFill/>
              <a:ln w="1587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5" name="Freeform 17">
                <a:extLst>
                  <a:ext uri="{FF2B5EF4-FFF2-40B4-BE49-F238E27FC236}">
                    <a16:creationId xmlns:a16="http://schemas.microsoft.com/office/drawing/2014/main" id="{8AE3EB02-F175-4B02-9DE5-EB6A04F59638}"/>
                  </a:ext>
                </a:extLst>
              </p:cNvPr>
              <p:cNvSpPr/>
              <p:nvPr/>
            </p:nvSpPr>
            <p:spPr bwMode="auto">
              <a:xfrm rot="1358535" flipH="1">
                <a:off x="11121571" y="1623137"/>
                <a:ext cx="242921" cy="229921"/>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B5E2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6" name="Freeform 18">
                <a:extLst>
                  <a:ext uri="{FF2B5EF4-FFF2-40B4-BE49-F238E27FC236}">
                    <a16:creationId xmlns:a16="http://schemas.microsoft.com/office/drawing/2014/main" id="{9CF21736-559A-4ADA-AA08-EAAABD8D3BC7}"/>
                  </a:ext>
                </a:extLst>
              </p:cNvPr>
              <p:cNvSpPr/>
              <p:nvPr/>
            </p:nvSpPr>
            <p:spPr bwMode="auto">
              <a:xfrm rot="1358535" flipH="1">
                <a:off x="11099054" y="1721403"/>
                <a:ext cx="245764" cy="127147"/>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rgbClr val="B5E201"/>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7" name="Freeform 19">
                <a:extLst>
                  <a:ext uri="{FF2B5EF4-FFF2-40B4-BE49-F238E27FC236}">
                    <a16:creationId xmlns:a16="http://schemas.microsoft.com/office/drawing/2014/main" id="{DE9E86DA-84C6-4C1E-94DE-FBFD4DE5BD74}"/>
                  </a:ext>
                </a:extLst>
              </p:cNvPr>
              <p:cNvSpPr/>
              <p:nvPr/>
            </p:nvSpPr>
            <p:spPr bwMode="auto">
              <a:xfrm rot="1358535" flipH="1">
                <a:off x="11297114" y="976235"/>
                <a:ext cx="244952" cy="682452"/>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rgbClr val="B6E300"/>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sp>
        <p:nvSpPr>
          <p:cNvPr id="28" name="文本框 57">
            <a:extLst>
              <a:ext uri="{FF2B5EF4-FFF2-40B4-BE49-F238E27FC236}">
                <a16:creationId xmlns:a16="http://schemas.microsoft.com/office/drawing/2014/main" id="{766C7B9C-F6ED-44E3-8C20-3D5B32C99039}"/>
              </a:ext>
            </a:extLst>
          </p:cNvPr>
          <p:cNvSpPr txBox="1"/>
          <p:nvPr/>
        </p:nvSpPr>
        <p:spPr>
          <a:xfrm>
            <a:off x="1942179" y="658707"/>
            <a:ext cx="5386672" cy="647165"/>
          </a:xfrm>
          <a:prstGeom prst="rect">
            <a:avLst/>
          </a:prstGeom>
          <a:noFill/>
        </p:spPr>
        <p:txBody>
          <a:bodyPr wrap="square" lIns="91440" tIns="45720" rIns="91440" bIns="45720" rtlCol="0">
            <a:spAutoFit/>
          </a:bodyPr>
          <a:lstStyle/>
          <a:p>
            <a:pPr lvl="0" algn="ctr">
              <a:lnSpc>
                <a:spcPct val="150000"/>
              </a:lnSpc>
            </a:pPr>
            <a:r>
              <a:rPr lang="vi-VN" sz="2800">
                <a:latin typeface="UTM Avo" panose="02040603050506020204" pitchFamily="18" charset="0"/>
                <a:cs typeface="Times New Roman" panose="02020603050405020304" pitchFamily="18" charset="0"/>
              </a:rPr>
              <a:t>Tìm kiếm thông tin. </a:t>
            </a:r>
            <a:endParaRPr lang="zh-CN" altLang="en-US" sz="2800" dirty="0">
              <a:latin typeface="UTM Avo" panose="02040603050506020204" pitchFamily="18" charset="0"/>
              <a:cs typeface="Times New Roman" panose="02020603050405020304" pitchFamily="18" charset="0"/>
            </a:endParaRPr>
          </a:p>
        </p:txBody>
      </p:sp>
      <p:sp>
        <p:nvSpPr>
          <p:cNvPr id="29" name="文本框 58">
            <a:extLst>
              <a:ext uri="{FF2B5EF4-FFF2-40B4-BE49-F238E27FC236}">
                <a16:creationId xmlns:a16="http://schemas.microsoft.com/office/drawing/2014/main" id="{6B7C52F8-8B4D-4758-B3CC-8637522DE914}"/>
              </a:ext>
            </a:extLst>
          </p:cNvPr>
          <p:cNvSpPr txBox="1"/>
          <p:nvPr/>
        </p:nvSpPr>
        <p:spPr>
          <a:xfrm>
            <a:off x="770570" y="2005762"/>
            <a:ext cx="10108670" cy="1939826"/>
          </a:xfrm>
          <a:prstGeom prst="rect">
            <a:avLst/>
          </a:prstGeom>
          <a:noFill/>
        </p:spPr>
        <p:txBody>
          <a:bodyPr wrap="square" lIns="91440" tIns="45720" rIns="91440" bIns="45720" rtlCol="0">
            <a:spAutoFit/>
          </a:bodyPr>
          <a:lstStyle/>
          <a:p>
            <a:pPr lvl="0">
              <a:lnSpc>
                <a:spcPct val="150000"/>
              </a:lnSpc>
            </a:pPr>
            <a:r>
              <a:rPr lang="vi-VN" sz="2800">
                <a:latin typeface="UTM Avo" panose="02040603050506020204" pitchFamily="18" charset="0"/>
                <a:cs typeface="Times New Roman" panose="02020603050405020304" pitchFamily="18" charset="0"/>
              </a:rPr>
              <a:t>Sử dụng máy tìm kiếm với các từ khoá tìm kiếm như “năng lượng tái tạo”, “năng lượng thay thế”, “ưu, nhược điểm của thuỷ điện”, “ưu, nhược điểm của điện gió”,...</a:t>
            </a:r>
            <a:endParaRPr lang="zh-CN" altLang="en-US" sz="2800" dirty="0">
              <a:latin typeface="UTM Avo" panose="02040603050506020204" pitchFamily="18" charset="0"/>
              <a:cs typeface="Times New Roman" panose="02020603050405020304" pitchFamily="18" charset="0"/>
            </a:endParaRPr>
          </a:p>
        </p:txBody>
      </p:sp>
      <p:grpSp>
        <p:nvGrpSpPr>
          <p:cNvPr id="31" name="组合 39">
            <a:extLst>
              <a:ext uri="{FF2B5EF4-FFF2-40B4-BE49-F238E27FC236}">
                <a16:creationId xmlns:a16="http://schemas.microsoft.com/office/drawing/2014/main" id="{85DBB29F-0B92-4E46-8645-F9C513F49620}"/>
              </a:ext>
            </a:extLst>
          </p:cNvPr>
          <p:cNvGrpSpPr/>
          <p:nvPr/>
        </p:nvGrpSpPr>
        <p:grpSpPr>
          <a:xfrm>
            <a:off x="690151" y="334448"/>
            <a:ext cx="2234532" cy="1433404"/>
            <a:chOff x="1025634" y="2422911"/>
            <a:chExt cx="2234241" cy="1433404"/>
          </a:xfrm>
        </p:grpSpPr>
        <p:grpSp>
          <p:nvGrpSpPr>
            <p:cNvPr id="32" name="组合 40">
              <a:extLst>
                <a:ext uri="{FF2B5EF4-FFF2-40B4-BE49-F238E27FC236}">
                  <a16:creationId xmlns:a16="http://schemas.microsoft.com/office/drawing/2014/main" id="{CEC9F1EB-7DA0-407F-A99D-B3DA6FC89EB6}"/>
                </a:ext>
              </a:extLst>
            </p:cNvPr>
            <p:cNvGrpSpPr/>
            <p:nvPr/>
          </p:nvGrpSpPr>
          <p:grpSpPr>
            <a:xfrm>
              <a:off x="1025634" y="2422911"/>
              <a:ext cx="2234241" cy="1433404"/>
              <a:chOff x="3464228" y="2075322"/>
              <a:chExt cx="3712898" cy="2382054"/>
            </a:xfrm>
            <a:solidFill>
              <a:srgbClr val="7FDADB"/>
            </a:solidFill>
          </p:grpSpPr>
          <p:sp>
            <p:nvSpPr>
              <p:cNvPr id="34" name="椭圆 42">
                <a:extLst>
                  <a:ext uri="{FF2B5EF4-FFF2-40B4-BE49-F238E27FC236}">
                    <a16:creationId xmlns:a16="http://schemas.microsoft.com/office/drawing/2014/main" id="{154D2346-E667-4FF4-977D-93087BB25306}"/>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5" name="椭圆 43">
                <a:extLst>
                  <a:ext uri="{FF2B5EF4-FFF2-40B4-BE49-F238E27FC236}">
                    <a16:creationId xmlns:a16="http://schemas.microsoft.com/office/drawing/2014/main" id="{CE6483FB-2ED2-42C4-991B-05E1D2FAC4C5}"/>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6" name="椭圆 44">
                <a:extLst>
                  <a:ext uri="{FF2B5EF4-FFF2-40B4-BE49-F238E27FC236}">
                    <a16:creationId xmlns:a16="http://schemas.microsoft.com/office/drawing/2014/main" id="{BCF85E60-0134-4856-88BF-CDAC2F0FC1F3}"/>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7" name="椭圆 45">
                <a:extLst>
                  <a:ext uri="{FF2B5EF4-FFF2-40B4-BE49-F238E27FC236}">
                    <a16:creationId xmlns:a16="http://schemas.microsoft.com/office/drawing/2014/main" id="{EC5E111D-8E18-4402-BE16-68B032564F65}"/>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8" name="椭圆 46">
                <a:extLst>
                  <a:ext uri="{FF2B5EF4-FFF2-40B4-BE49-F238E27FC236}">
                    <a16:creationId xmlns:a16="http://schemas.microsoft.com/office/drawing/2014/main" id="{738B4418-1A1D-4B5E-8C0C-3E5936EFC824}"/>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9" name="椭圆 47">
                <a:extLst>
                  <a:ext uri="{FF2B5EF4-FFF2-40B4-BE49-F238E27FC236}">
                    <a16:creationId xmlns:a16="http://schemas.microsoft.com/office/drawing/2014/main" id="{5D35A129-450F-4039-AB92-3EA70FA81DD6}"/>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0" name="椭圆 48">
                <a:extLst>
                  <a:ext uri="{FF2B5EF4-FFF2-40B4-BE49-F238E27FC236}">
                    <a16:creationId xmlns:a16="http://schemas.microsoft.com/office/drawing/2014/main" id="{C67AD16C-3C82-4B0E-8C34-4EF7E668DD82}"/>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33" name="文本框 60">
              <a:extLst>
                <a:ext uri="{FF2B5EF4-FFF2-40B4-BE49-F238E27FC236}">
                  <a16:creationId xmlns:a16="http://schemas.microsoft.com/office/drawing/2014/main" id="{641F5D5E-0A25-428B-A5C2-91455E9307B6}"/>
                </a:ext>
              </a:extLst>
            </p:cNvPr>
            <p:cNvSpPr txBox="1"/>
            <p:nvPr/>
          </p:nvSpPr>
          <p:spPr>
            <a:xfrm>
              <a:off x="1475591" y="2843755"/>
              <a:ext cx="1498715" cy="557781"/>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1</a:t>
              </a:r>
              <a:endParaRPr lang="zh-CN" altLang="en-US" sz="2800" b="1" dirty="0">
                <a:latin typeface="UTM Avo" panose="02040603050506020204" pitchFamily="18" charset="0"/>
              </a:endParaRPr>
            </a:p>
          </p:txBody>
        </p:sp>
      </p:grpSp>
      <p:grpSp>
        <p:nvGrpSpPr>
          <p:cNvPr id="61" name="Group 13">
            <a:extLst>
              <a:ext uri="{FF2B5EF4-FFF2-40B4-BE49-F238E27FC236}">
                <a16:creationId xmlns:a16="http://schemas.microsoft.com/office/drawing/2014/main" id="{306C6026-8B09-41A1-A6F9-F83ED477F9EF}"/>
              </a:ext>
            </a:extLst>
          </p:cNvPr>
          <p:cNvGrpSpPr>
            <a:grpSpLocks noChangeAspect="1"/>
          </p:cNvGrpSpPr>
          <p:nvPr/>
        </p:nvGrpSpPr>
        <p:grpSpPr bwMode="auto">
          <a:xfrm rot="20521541" flipH="1">
            <a:off x="10198372" y="380724"/>
            <a:ext cx="639016" cy="721871"/>
            <a:chOff x="2678" y="933"/>
            <a:chExt cx="2080" cy="2350"/>
          </a:xfrm>
          <a:solidFill>
            <a:srgbClr val="206F6F"/>
          </a:solidFill>
        </p:grpSpPr>
        <p:sp>
          <p:nvSpPr>
            <p:cNvPr id="62" name="Freeform 14">
              <a:extLst>
                <a:ext uri="{FF2B5EF4-FFF2-40B4-BE49-F238E27FC236}">
                  <a16:creationId xmlns:a16="http://schemas.microsoft.com/office/drawing/2014/main" id="{4201A5E6-0CBB-4CAF-8197-907122F8595E}"/>
                </a:ext>
              </a:extLst>
            </p:cNvPr>
            <p:cNvSpPr/>
            <p:nvPr/>
          </p:nvSpPr>
          <p:spPr bwMode="auto">
            <a:xfrm>
              <a:off x="2678" y="933"/>
              <a:ext cx="2080" cy="17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2"/>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3" name="Line 15">
              <a:extLst>
                <a:ext uri="{FF2B5EF4-FFF2-40B4-BE49-F238E27FC236}">
                  <a16:creationId xmlns:a16="http://schemas.microsoft.com/office/drawing/2014/main" id="{AC8D1776-D8CA-4BB8-A14F-6E3BD6EE1517}"/>
                </a:ext>
              </a:extLst>
            </p:cNvPr>
            <p:cNvSpPr>
              <a:spLocks noChangeShapeType="1"/>
            </p:cNvSpPr>
            <p:nvPr/>
          </p:nvSpPr>
          <p:spPr bwMode="auto">
            <a:xfrm>
              <a:off x="3446" y="296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4" name="Line 16">
              <a:extLst>
                <a:ext uri="{FF2B5EF4-FFF2-40B4-BE49-F238E27FC236}">
                  <a16:creationId xmlns:a16="http://schemas.microsoft.com/office/drawing/2014/main" id="{528C8E6C-C0D9-485E-B4D3-06578D852186}"/>
                </a:ext>
              </a:extLst>
            </p:cNvPr>
            <p:cNvSpPr>
              <a:spLocks noChangeShapeType="1"/>
            </p:cNvSpPr>
            <p:nvPr/>
          </p:nvSpPr>
          <p:spPr bwMode="auto">
            <a:xfrm>
              <a:off x="3446" y="2965"/>
              <a:ext cx="0" cy="0"/>
            </a:xfrm>
            <a:prstGeom prst="line">
              <a:avLst/>
            </a:prstGeom>
            <a:grpFill/>
            <a:ln w="15875" cap="flat">
              <a:solidFill>
                <a:srgbClr val="000000"/>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5" name="Freeform 17">
              <a:extLst>
                <a:ext uri="{FF2B5EF4-FFF2-40B4-BE49-F238E27FC236}">
                  <a16:creationId xmlns:a16="http://schemas.microsoft.com/office/drawing/2014/main" id="{0D2F25CD-6B49-4741-AA76-FA3ECE09BB46}"/>
                </a:ext>
              </a:extLst>
            </p:cNvPr>
            <p:cNvSpPr/>
            <p:nvPr/>
          </p:nvSpPr>
          <p:spPr bwMode="auto">
            <a:xfrm>
              <a:off x="3541" y="2717"/>
              <a:ext cx="598" cy="566"/>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FFF7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6" name="Freeform 18">
              <a:extLst>
                <a:ext uri="{FF2B5EF4-FFF2-40B4-BE49-F238E27FC236}">
                  <a16:creationId xmlns:a16="http://schemas.microsoft.com/office/drawing/2014/main" id="{26C95AC1-B111-4067-8283-8406BBAD17E0}"/>
                </a:ext>
              </a:extLst>
            </p:cNvPr>
            <p:cNvSpPr/>
            <p:nvPr/>
          </p:nvSpPr>
          <p:spPr bwMode="auto">
            <a:xfrm>
              <a:off x="3541" y="2970"/>
              <a:ext cx="605" cy="313"/>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7" name="Freeform 19">
              <a:extLst>
                <a:ext uri="{FF2B5EF4-FFF2-40B4-BE49-F238E27FC236}">
                  <a16:creationId xmlns:a16="http://schemas.microsoft.com/office/drawing/2014/main" id="{C049A952-1B1A-4472-8F0F-084C4B3767DE}"/>
                </a:ext>
              </a:extLst>
            </p:cNvPr>
            <p:cNvSpPr/>
            <p:nvPr/>
          </p:nvSpPr>
          <p:spPr bwMode="auto">
            <a:xfrm>
              <a:off x="3536" y="1037"/>
              <a:ext cx="603" cy="1680"/>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68" name="组合 76">
            <a:extLst>
              <a:ext uri="{FF2B5EF4-FFF2-40B4-BE49-F238E27FC236}">
                <a16:creationId xmlns:a16="http://schemas.microsoft.com/office/drawing/2014/main" id="{78F881D3-5089-4B81-AFBD-61D8CE3645E8}"/>
              </a:ext>
            </a:extLst>
          </p:cNvPr>
          <p:cNvGrpSpPr/>
          <p:nvPr/>
        </p:nvGrpSpPr>
        <p:grpSpPr>
          <a:xfrm>
            <a:off x="305534" y="161030"/>
            <a:ext cx="1133876" cy="876188"/>
            <a:chOff x="550389" y="5845949"/>
            <a:chExt cx="1133729" cy="876188"/>
          </a:xfrm>
        </p:grpSpPr>
        <p:sp>
          <p:nvSpPr>
            <p:cNvPr id="69" name="Freeform 5">
              <a:extLst>
                <a:ext uri="{FF2B5EF4-FFF2-40B4-BE49-F238E27FC236}">
                  <a16:creationId xmlns:a16="http://schemas.microsoft.com/office/drawing/2014/main" id="{1E871FCC-AD40-45E8-BD1B-5459DAA699A9}"/>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70" name="Freeform 5">
              <a:extLst>
                <a:ext uri="{FF2B5EF4-FFF2-40B4-BE49-F238E27FC236}">
                  <a16:creationId xmlns:a16="http://schemas.microsoft.com/office/drawing/2014/main" id="{C70A520D-9322-404C-B632-56D72C9E463C}"/>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spTree>
    <p:extLst>
      <p:ext uri="{BB962C8B-B14F-4D97-AF65-F5344CB8AC3E}">
        <p14:creationId xmlns:p14="http://schemas.microsoft.com/office/powerpoint/2010/main" val="81041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8">
            <a:extLst>
              <a:ext uri="{FF2B5EF4-FFF2-40B4-BE49-F238E27FC236}">
                <a16:creationId xmlns:a16="http://schemas.microsoft.com/office/drawing/2014/main" id="{787EEC39-7487-480F-A297-F81861C9CE83}"/>
              </a:ext>
            </a:extLst>
          </p:cNvPr>
          <p:cNvGrpSpPr/>
          <p:nvPr/>
        </p:nvGrpSpPr>
        <p:grpSpPr>
          <a:xfrm>
            <a:off x="10955475" y="497875"/>
            <a:ext cx="845051" cy="898707"/>
            <a:chOff x="11050288" y="954351"/>
            <a:chExt cx="844941" cy="898707"/>
          </a:xfrm>
        </p:grpSpPr>
        <p:sp>
          <p:nvSpPr>
            <p:cNvPr id="21" name="Freeform 14">
              <a:extLst>
                <a:ext uri="{FF2B5EF4-FFF2-40B4-BE49-F238E27FC236}">
                  <a16:creationId xmlns:a16="http://schemas.microsoft.com/office/drawing/2014/main" id="{F806D9FD-FC86-46E7-896E-090090868B14}"/>
                </a:ext>
              </a:extLst>
            </p:cNvPr>
            <p:cNvSpPr/>
            <p:nvPr/>
          </p:nvSpPr>
          <p:spPr bwMode="auto">
            <a:xfrm rot="1358535" flipH="1">
              <a:off x="11050288" y="954351"/>
              <a:ext cx="844941" cy="7234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4"/>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nvGrpSpPr>
            <p:cNvPr id="22" name="组合 30">
              <a:extLst>
                <a:ext uri="{FF2B5EF4-FFF2-40B4-BE49-F238E27FC236}">
                  <a16:creationId xmlns:a16="http://schemas.microsoft.com/office/drawing/2014/main" id="{5D3C16A8-584E-4865-9715-22388EF94A3D}"/>
                </a:ext>
              </a:extLst>
            </p:cNvPr>
            <p:cNvGrpSpPr/>
            <p:nvPr/>
          </p:nvGrpSpPr>
          <p:grpSpPr>
            <a:xfrm>
              <a:off x="11099054" y="976235"/>
              <a:ext cx="443012" cy="876823"/>
              <a:chOff x="11099054" y="976235"/>
              <a:chExt cx="443012" cy="876823"/>
            </a:xfrm>
          </p:grpSpPr>
          <p:sp>
            <p:nvSpPr>
              <p:cNvPr id="23" name="Line 15">
                <a:extLst>
                  <a:ext uri="{FF2B5EF4-FFF2-40B4-BE49-F238E27FC236}">
                    <a16:creationId xmlns:a16="http://schemas.microsoft.com/office/drawing/2014/main" id="{971CA9CA-1F95-414B-9C21-F9403BDDA0C1}"/>
                  </a:ext>
                </a:extLst>
              </p:cNvPr>
              <p:cNvSpPr>
                <a:spLocks noChangeShapeType="1"/>
              </p:cNvSpPr>
              <p:nvPr/>
            </p:nvSpPr>
            <p:spPr bwMode="auto">
              <a:xfrm rot="1358535" flipH="1">
                <a:off x="11396220" y="17865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4" name="Line 16">
                <a:extLst>
                  <a:ext uri="{FF2B5EF4-FFF2-40B4-BE49-F238E27FC236}">
                    <a16:creationId xmlns:a16="http://schemas.microsoft.com/office/drawing/2014/main" id="{49527010-4612-4118-A14A-D64DDBD16855}"/>
                  </a:ext>
                </a:extLst>
              </p:cNvPr>
              <p:cNvSpPr>
                <a:spLocks noChangeShapeType="1"/>
              </p:cNvSpPr>
              <p:nvPr/>
            </p:nvSpPr>
            <p:spPr bwMode="auto">
              <a:xfrm rot="1358535" flipH="1">
                <a:off x="11396220" y="1786592"/>
                <a:ext cx="0" cy="0"/>
              </a:xfrm>
              <a:prstGeom prst="line">
                <a:avLst/>
              </a:prstGeom>
              <a:noFill/>
              <a:ln w="1587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5" name="Freeform 17">
                <a:extLst>
                  <a:ext uri="{FF2B5EF4-FFF2-40B4-BE49-F238E27FC236}">
                    <a16:creationId xmlns:a16="http://schemas.microsoft.com/office/drawing/2014/main" id="{8AE3EB02-F175-4B02-9DE5-EB6A04F59638}"/>
                  </a:ext>
                </a:extLst>
              </p:cNvPr>
              <p:cNvSpPr/>
              <p:nvPr/>
            </p:nvSpPr>
            <p:spPr bwMode="auto">
              <a:xfrm rot="1358535" flipH="1">
                <a:off x="11121571" y="1623137"/>
                <a:ext cx="242921" cy="229921"/>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B5E2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6" name="Freeform 18">
                <a:extLst>
                  <a:ext uri="{FF2B5EF4-FFF2-40B4-BE49-F238E27FC236}">
                    <a16:creationId xmlns:a16="http://schemas.microsoft.com/office/drawing/2014/main" id="{9CF21736-559A-4ADA-AA08-EAAABD8D3BC7}"/>
                  </a:ext>
                </a:extLst>
              </p:cNvPr>
              <p:cNvSpPr/>
              <p:nvPr/>
            </p:nvSpPr>
            <p:spPr bwMode="auto">
              <a:xfrm rot="1358535" flipH="1">
                <a:off x="11099054" y="1721403"/>
                <a:ext cx="245764" cy="127147"/>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rgbClr val="B5E201"/>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7" name="Freeform 19">
                <a:extLst>
                  <a:ext uri="{FF2B5EF4-FFF2-40B4-BE49-F238E27FC236}">
                    <a16:creationId xmlns:a16="http://schemas.microsoft.com/office/drawing/2014/main" id="{DE9E86DA-84C6-4C1E-94DE-FBFD4DE5BD74}"/>
                  </a:ext>
                </a:extLst>
              </p:cNvPr>
              <p:cNvSpPr/>
              <p:nvPr/>
            </p:nvSpPr>
            <p:spPr bwMode="auto">
              <a:xfrm rot="1358535" flipH="1">
                <a:off x="11297114" y="976235"/>
                <a:ext cx="244952" cy="682452"/>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rgbClr val="B6E300"/>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sp>
        <p:nvSpPr>
          <p:cNvPr id="28" name="文本框 57">
            <a:extLst>
              <a:ext uri="{FF2B5EF4-FFF2-40B4-BE49-F238E27FC236}">
                <a16:creationId xmlns:a16="http://schemas.microsoft.com/office/drawing/2014/main" id="{766C7B9C-F6ED-44E3-8C20-3D5B32C99039}"/>
              </a:ext>
            </a:extLst>
          </p:cNvPr>
          <p:cNvSpPr txBox="1"/>
          <p:nvPr/>
        </p:nvSpPr>
        <p:spPr>
          <a:xfrm>
            <a:off x="2950343" y="588757"/>
            <a:ext cx="7938316" cy="1293496"/>
          </a:xfrm>
          <a:prstGeom prst="rect">
            <a:avLst/>
          </a:prstGeom>
          <a:noFill/>
        </p:spPr>
        <p:txBody>
          <a:bodyPr wrap="square" lIns="91440" tIns="45720" rIns="91440" bIns="45720" rtlCol="0">
            <a:spAutoFit/>
          </a:bodyPr>
          <a:lstStyle/>
          <a:p>
            <a:pPr lvl="0" algn="ctr">
              <a:lnSpc>
                <a:spcPct val="150000"/>
              </a:lnSpc>
            </a:pPr>
            <a:r>
              <a:rPr lang="vi-VN" sz="2800">
                <a:latin typeface="UTM Avo" panose="02040603050506020204" pitchFamily="18" charset="0"/>
                <a:cs typeface="Times New Roman" panose="02020603050405020304" pitchFamily="18" charset="0"/>
              </a:rPr>
              <a:t>Ghi chép kết quả tìm kiếm</a:t>
            </a:r>
            <a:r>
              <a:rPr lang="en-US" sz="2800">
                <a:latin typeface="UTM Avo" panose="02040603050506020204" pitchFamily="18" charset="0"/>
                <a:cs typeface="Times New Roman" panose="02020603050405020304" pitchFamily="18" charset="0"/>
              </a:rPr>
              <a:t> để thuận tiện cho việc đánh giá và tham khảo</a:t>
            </a:r>
            <a:r>
              <a:rPr lang="vi-VN" sz="2800">
                <a:latin typeface="UTM Avo" panose="02040603050506020204" pitchFamily="18" charset="0"/>
                <a:cs typeface="Times New Roman" panose="02020603050405020304" pitchFamily="18" charset="0"/>
              </a:rPr>
              <a:t> </a:t>
            </a:r>
            <a:endParaRPr lang="zh-CN" altLang="en-US" sz="2800" dirty="0">
              <a:latin typeface="UTM Avo" panose="02040603050506020204" pitchFamily="18" charset="0"/>
              <a:cs typeface="Times New Roman" panose="02020603050405020304" pitchFamily="18" charset="0"/>
            </a:endParaRPr>
          </a:p>
        </p:txBody>
      </p:sp>
      <p:grpSp>
        <p:nvGrpSpPr>
          <p:cNvPr id="61" name="Group 13">
            <a:extLst>
              <a:ext uri="{FF2B5EF4-FFF2-40B4-BE49-F238E27FC236}">
                <a16:creationId xmlns:a16="http://schemas.microsoft.com/office/drawing/2014/main" id="{306C6026-8B09-41A1-A6F9-F83ED477F9EF}"/>
              </a:ext>
            </a:extLst>
          </p:cNvPr>
          <p:cNvGrpSpPr>
            <a:grpSpLocks noChangeAspect="1"/>
          </p:cNvGrpSpPr>
          <p:nvPr/>
        </p:nvGrpSpPr>
        <p:grpSpPr bwMode="auto">
          <a:xfrm rot="20521541" flipH="1">
            <a:off x="10198372" y="380724"/>
            <a:ext cx="639016" cy="721871"/>
            <a:chOff x="2678" y="933"/>
            <a:chExt cx="2080" cy="2350"/>
          </a:xfrm>
          <a:solidFill>
            <a:srgbClr val="206F6F"/>
          </a:solidFill>
        </p:grpSpPr>
        <p:sp>
          <p:nvSpPr>
            <p:cNvPr id="62" name="Freeform 14">
              <a:extLst>
                <a:ext uri="{FF2B5EF4-FFF2-40B4-BE49-F238E27FC236}">
                  <a16:creationId xmlns:a16="http://schemas.microsoft.com/office/drawing/2014/main" id="{4201A5E6-0CBB-4CAF-8197-907122F8595E}"/>
                </a:ext>
              </a:extLst>
            </p:cNvPr>
            <p:cNvSpPr/>
            <p:nvPr/>
          </p:nvSpPr>
          <p:spPr bwMode="auto">
            <a:xfrm>
              <a:off x="2678" y="933"/>
              <a:ext cx="2080" cy="17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2"/>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3" name="Line 15">
              <a:extLst>
                <a:ext uri="{FF2B5EF4-FFF2-40B4-BE49-F238E27FC236}">
                  <a16:creationId xmlns:a16="http://schemas.microsoft.com/office/drawing/2014/main" id="{AC8D1776-D8CA-4BB8-A14F-6E3BD6EE1517}"/>
                </a:ext>
              </a:extLst>
            </p:cNvPr>
            <p:cNvSpPr>
              <a:spLocks noChangeShapeType="1"/>
            </p:cNvSpPr>
            <p:nvPr/>
          </p:nvSpPr>
          <p:spPr bwMode="auto">
            <a:xfrm>
              <a:off x="3446" y="296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4" name="Line 16">
              <a:extLst>
                <a:ext uri="{FF2B5EF4-FFF2-40B4-BE49-F238E27FC236}">
                  <a16:creationId xmlns:a16="http://schemas.microsoft.com/office/drawing/2014/main" id="{528C8E6C-C0D9-485E-B4D3-06578D852186}"/>
                </a:ext>
              </a:extLst>
            </p:cNvPr>
            <p:cNvSpPr>
              <a:spLocks noChangeShapeType="1"/>
            </p:cNvSpPr>
            <p:nvPr/>
          </p:nvSpPr>
          <p:spPr bwMode="auto">
            <a:xfrm>
              <a:off x="3446" y="2965"/>
              <a:ext cx="0" cy="0"/>
            </a:xfrm>
            <a:prstGeom prst="line">
              <a:avLst/>
            </a:prstGeom>
            <a:grpFill/>
            <a:ln w="15875" cap="flat">
              <a:solidFill>
                <a:srgbClr val="000000"/>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5" name="Freeform 17">
              <a:extLst>
                <a:ext uri="{FF2B5EF4-FFF2-40B4-BE49-F238E27FC236}">
                  <a16:creationId xmlns:a16="http://schemas.microsoft.com/office/drawing/2014/main" id="{0D2F25CD-6B49-4741-AA76-FA3ECE09BB46}"/>
                </a:ext>
              </a:extLst>
            </p:cNvPr>
            <p:cNvSpPr/>
            <p:nvPr/>
          </p:nvSpPr>
          <p:spPr bwMode="auto">
            <a:xfrm>
              <a:off x="3541" y="2717"/>
              <a:ext cx="598" cy="566"/>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FFF7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6" name="Freeform 18">
              <a:extLst>
                <a:ext uri="{FF2B5EF4-FFF2-40B4-BE49-F238E27FC236}">
                  <a16:creationId xmlns:a16="http://schemas.microsoft.com/office/drawing/2014/main" id="{26C95AC1-B111-4067-8283-8406BBAD17E0}"/>
                </a:ext>
              </a:extLst>
            </p:cNvPr>
            <p:cNvSpPr/>
            <p:nvPr/>
          </p:nvSpPr>
          <p:spPr bwMode="auto">
            <a:xfrm>
              <a:off x="3541" y="2970"/>
              <a:ext cx="605" cy="313"/>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7" name="Freeform 19">
              <a:extLst>
                <a:ext uri="{FF2B5EF4-FFF2-40B4-BE49-F238E27FC236}">
                  <a16:creationId xmlns:a16="http://schemas.microsoft.com/office/drawing/2014/main" id="{C049A952-1B1A-4472-8F0F-084C4B3767DE}"/>
                </a:ext>
              </a:extLst>
            </p:cNvPr>
            <p:cNvSpPr/>
            <p:nvPr/>
          </p:nvSpPr>
          <p:spPr bwMode="auto">
            <a:xfrm>
              <a:off x="3536" y="1037"/>
              <a:ext cx="603" cy="1680"/>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41" name="组合 49">
            <a:extLst>
              <a:ext uri="{FF2B5EF4-FFF2-40B4-BE49-F238E27FC236}">
                <a16:creationId xmlns:a16="http://schemas.microsoft.com/office/drawing/2014/main" id="{F7726306-BB8B-490D-BFE6-CB967B7A6B56}"/>
              </a:ext>
            </a:extLst>
          </p:cNvPr>
          <p:cNvGrpSpPr/>
          <p:nvPr/>
        </p:nvGrpSpPr>
        <p:grpSpPr>
          <a:xfrm>
            <a:off x="504136" y="498901"/>
            <a:ext cx="2707811" cy="1200107"/>
            <a:chOff x="4674778" y="2249491"/>
            <a:chExt cx="2842443" cy="1823603"/>
          </a:xfrm>
        </p:grpSpPr>
        <p:grpSp>
          <p:nvGrpSpPr>
            <p:cNvPr id="42" name="组合 50">
              <a:extLst>
                <a:ext uri="{FF2B5EF4-FFF2-40B4-BE49-F238E27FC236}">
                  <a16:creationId xmlns:a16="http://schemas.microsoft.com/office/drawing/2014/main" id="{F34356C1-44DD-4813-8136-B2BF6EC3351A}"/>
                </a:ext>
              </a:extLst>
            </p:cNvPr>
            <p:cNvGrpSpPr/>
            <p:nvPr/>
          </p:nvGrpSpPr>
          <p:grpSpPr>
            <a:xfrm>
              <a:off x="4674778" y="2249491"/>
              <a:ext cx="2842443" cy="1823603"/>
              <a:chOff x="3464228" y="2075322"/>
              <a:chExt cx="3712898" cy="2382054"/>
            </a:xfrm>
          </p:grpSpPr>
          <p:sp>
            <p:nvSpPr>
              <p:cNvPr id="44" name="椭圆 52">
                <a:extLst>
                  <a:ext uri="{FF2B5EF4-FFF2-40B4-BE49-F238E27FC236}">
                    <a16:creationId xmlns:a16="http://schemas.microsoft.com/office/drawing/2014/main" id="{1A960525-EB6F-4113-AF3D-D60C8DD389C9}"/>
                  </a:ext>
                </a:extLst>
              </p:cNvPr>
              <p:cNvSpPr/>
              <p:nvPr/>
            </p:nvSpPr>
            <p:spPr>
              <a:xfrm>
                <a:off x="4567794" y="2075322"/>
                <a:ext cx="1470212" cy="1470212"/>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5" name="椭圆 53">
                <a:extLst>
                  <a:ext uri="{FF2B5EF4-FFF2-40B4-BE49-F238E27FC236}">
                    <a16:creationId xmlns:a16="http://schemas.microsoft.com/office/drawing/2014/main" id="{24ABC26E-E531-4396-B619-C3C3E1BC2C9E}"/>
                  </a:ext>
                </a:extLst>
              </p:cNvPr>
              <p:cNvSpPr/>
              <p:nvPr/>
            </p:nvSpPr>
            <p:spPr>
              <a:xfrm>
                <a:off x="5099717" y="3030450"/>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6" name="椭圆 54">
                <a:extLst>
                  <a:ext uri="{FF2B5EF4-FFF2-40B4-BE49-F238E27FC236}">
                    <a16:creationId xmlns:a16="http://schemas.microsoft.com/office/drawing/2014/main" id="{3CCBE184-08C8-44D5-A4CD-B10CB62FDDEC}"/>
                  </a:ext>
                </a:extLst>
              </p:cNvPr>
              <p:cNvSpPr/>
              <p:nvPr/>
            </p:nvSpPr>
            <p:spPr>
              <a:xfrm>
                <a:off x="4224941" y="3098602"/>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7" name="椭圆 55">
                <a:extLst>
                  <a:ext uri="{FF2B5EF4-FFF2-40B4-BE49-F238E27FC236}">
                    <a16:creationId xmlns:a16="http://schemas.microsoft.com/office/drawing/2014/main" id="{3F8525F4-2CE3-4A05-94A6-AE141E889858}"/>
                  </a:ext>
                </a:extLst>
              </p:cNvPr>
              <p:cNvSpPr/>
              <p:nvPr/>
            </p:nvSpPr>
            <p:spPr>
              <a:xfrm>
                <a:off x="4012259" y="2523551"/>
                <a:ext cx="1052745" cy="1052745"/>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8" name="椭圆 56">
                <a:extLst>
                  <a:ext uri="{FF2B5EF4-FFF2-40B4-BE49-F238E27FC236}">
                    <a16:creationId xmlns:a16="http://schemas.microsoft.com/office/drawing/2014/main" id="{E3773AF0-C184-46FA-BB5A-B458E3F3D2BF}"/>
                  </a:ext>
                </a:extLst>
              </p:cNvPr>
              <p:cNvSpPr/>
              <p:nvPr/>
            </p:nvSpPr>
            <p:spPr>
              <a:xfrm>
                <a:off x="3464228" y="3021778"/>
                <a:ext cx="1198101" cy="1198101"/>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9" name="椭圆 57">
                <a:extLst>
                  <a:ext uri="{FF2B5EF4-FFF2-40B4-BE49-F238E27FC236}">
                    <a16:creationId xmlns:a16="http://schemas.microsoft.com/office/drawing/2014/main" id="{165D6AB7-BFA0-44A7-B5A9-04C9C4A9DF44}"/>
                  </a:ext>
                </a:extLst>
              </p:cNvPr>
              <p:cNvSpPr/>
              <p:nvPr/>
            </p:nvSpPr>
            <p:spPr>
              <a:xfrm>
                <a:off x="5694500" y="2585014"/>
                <a:ext cx="1104636" cy="1104636"/>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0" name="椭圆 58">
                <a:extLst>
                  <a:ext uri="{FF2B5EF4-FFF2-40B4-BE49-F238E27FC236}">
                    <a16:creationId xmlns:a16="http://schemas.microsoft.com/office/drawing/2014/main" id="{5C413051-7063-4A0F-B529-775A3A131721}"/>
                  </a:ext>
                </a:extLst>
              </p:cNvPr>
              <p:cNvSpPr/>
              <p:nvPr/>
            </p:nvSpPr>
            <p:spPr>
              <a:xfrm>
                <a:off x="5818352" y="2938205"/>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43" name="文本框 61">
              <a:extLst>
                <a:ext uri="{FF2B5EF4-FFF2-40B4-BE49-F238E27FC236}">
                  <a16:creationId xmlns:a16="http://schemas.microsoft.com/office/drawing/2014/main" id="{7DCD08E3-73D0-4221-AE6D-2C6EF2472BD2}"/>
                </a:ext>
              </a:extLst>
            </p:cNvPr>
            <p:cNvSpPr txBox="1"/>
            <p:nvPr/>
          </p:nvSpPr>
          <p:spPr>
            <a:xfrm>
              <a:off x="5414317" y="2639691"/>
              <a:ext cx="1604466" cy="773724"/>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2</a:t>
              </a:r>
              <a:endParaRPr lang="zh-CN" altLang="en-US" sz="2800" b="1" dirty="0">
                <a:latin typeface="UTM Avo" panose="02040603050506020204" pitchFamily="18" charset="0"/>
              </a:endParaRPr>
            </a:p>
          </p:txBody>
        </p:sp>
      </p:grpSp>
      <p:grpSp>
        <p:nvGrpSpPr>
          <p:cNvPr id="51" name="组合 79">
            <a:extLst>
              <a:ext uri="{FF2B5EF4-FFF2-40B4-BE49-F238E27FC236}">
                <a16:creationId xmlns:a16="http://schemas.microsoft.com/office/drawing/2014/main" id="{F979920E-E543-4849-8F9A-0C43A05660DA}"/>
              </a:ext>
            </a:extLst>
          </p:cNvPr>
          <p:cNvGrpSpPr/>
          <p:nvPr/>
        </p:nvGrpSpPr>
        <p:grpSpPr>
          <a:xfrm>
            <a:off x="504136" y="180922"/>
            <a:ext cx="1133876" cy="876188"/>
            <a:chOff x="550389" y="5845949"/>
            <a:chExt cx="1133729" cy="876188"/>
          </a:xfrm>
        </p:grpSpPr>
        <p:sp>
          <p:nvSpPr>
            <p:cNvPr id="52" name="Freeform 5">
              <a:extLst>
                <a:ext uri="{FF2B5EF4-FFF2-40B4-BE49-F238E27FC236}">
                  <a16:creationId xmlns:a16="http://schemas.microsoft.com/office/drawing/2014/main" id="{D8E72A20-D07F-4D35-BE95-7B521717986F}"/>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53" name="Freeform 5">
              <a:extLst>
                <a:ext uri="{FF2B5EF4-FFF2-40B4-BE49-F238E27FC236}">
                  <a16:creationId xmlns:a16="http://schemas.microsoft.com/office/drawing/2014/main" id="{1DA26336-C24D-4A7D-8158-8640094B45A4}"/>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aphicFrame>
        <p:nvGraphicFramePr>
          <p:cNvPr id="3" name="Table 2">
            <a:extLst>
              <a:ext uri="{FF2B5EF4-FFF2-40B4-BE49-F238E27FC236}">
                <a16:creationId xmlns:a16="http://schemas.microsoft.com/office/drawing/2014/main" id="{9FFACB52-73A2-4363-AD44-F37C351A235B}"/>
              </a:ext>
            </a:extLst>
          </p:cNvPr>
          <p:cNvGraphicFramePr>
            <a:graphicFrameLocks noGrp="1"/>
          </p:cNvGraphicFramePr>
          <p:nvPr>
            <p:extLst>
              <p:ext uri="{D42A27DB-BD31-4B8C-83A1-F6EECF244321}">
                <p14:modId xmlns:p14="http://schemas.microsoft.com/office/powerpoint/2010/main" val="13579387"/>
              </p:ext>
            </p:extLst>
          </p:nvPr>
        </p:nvGraphicFramePr>
        <p:xfrm>
          <a:off x="789301" y="2298544"/>
          <a:ext cx="10475745" cy="3916170"/>
        </p:xfrm>
        <a:graphic>
          <a:graphicData uri="http://schemas.openxmlformats.org/drawingml/2006/table">
            <a:tbl>
              <a:tblPr>
                <a:tableStyleId>{E8B1032C-EA38-4F05-BA0D-38AFFFC7BED3}</a:tableStyleId>
              </a:tblPr>
              <a:tblGrid>
                <a:gridCol w="780203">
                  <a:extLst>
                    <a:ext uri="{9D8B030D-6E8A-4147-A177-3AD203B41FA5}">
                      <a16:colId xmlns:a16="http://schemas.microsoft.com/office/drawing/2014/main" val="4102293636"/>
                    </a:ext>
                  </a:extLst>
                </a:gridCol>
                <a:gridCol w="2548663">
                  <a:extLst>
                    <a:ext uri="{9D8B030D-6E8A-4147-A177-3AD203B41FA5}">
                      <a16:colId xmlns:a16="http://schemas.microsoft.com/office/drawing/2014/main" val="1146936149"/>
                    </a:ext>
                  </a:extLst>
                </a:gridCol>
                <a:gridCol w="3378665">
                  <a:extLst>
                    <a:ext uri="{9D8B030D-6E8A-4147-A177-3AD203B41FA5}">
                      <a16:colId xmlns:a16="http://schemas.microsoft.com/office/drawing/2014/main" val="3207013013"/>
                    </a:ext>
                  </a:extLst>
                </a:gridCol>
                <a:gridCol w="2440209">
                  <a:extLst>
                    <a:ext uri="{9D8B030D-6E8A-4147-A177-3AD203B41FA5}">
                      <a16:colId xmlns:a16="http://schemas.microsoft.com/office/drawing/2014/main" val="3107186926"/>
                    </a:ext>
                  </a:extLst>
                </a:gridCol>
                <a:gridCol w="1328005">
                  <a:extLst>
                    <a:ext uri="{9D8B030D-6E8A-4147-A177-3AD203B41FA5}">
                      <a16:colId xmlns:a16="http://schemas.microsoft.com/office/drawing/2014/main" val="4131212916"/>
                    </a:ext>
                  </a:extLst>
                </a:gridCol>
              </a:tblGrid>
              <a:tr h="479145">
                <a:tc>
                  <a:txBody>
                    <a:bodyPr/>
                    <a:lstStyle/>
                    <a:p>
                      <a:pPr indent="88900">
                        <a:lnSpc>
                          <a:spcPct val="120000"/>
                        </a:lnSpc>
                        <a:spcAft>
                          <a:spcPts val="400"/>
                        </a:spcAft>
                      </a:pPr>
                      <a:r>
                        <a:rPr lang="vi-VN" sz="2000" b="1" kern="1200">
                          <a:solidFill>
                            <a:schemeClr val="tx1"/>
                          </a:solidFill>
                        </a:rPr>
                        <a:t>STT</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20000"/>
                        </a:lnSpc>
                        <a:spcAft>
                          <a:spcPts val="400"/>
                        </a:spcAft>
                      </a:pPr>
                      <a:r>
                        <a:rPr lang="vi-VN" sz="2000" b="1" kern="1200">
                          <a:solidFill>
                            <a:schemeClr val="tx1"/>
                          </a:solidFill>
                        </a:rPr>
                        <a:t>Nội dung</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20000"/>
                        </a:lnSpc>
                        <a:spcAft>
                          <a:spcPts val="400"/>
                        </a:spcAft>
                      </a:pPr>
                      <a:r>
                        <a:rPr lang="vi-VN" sz="2000" b="1" kern="1200">
                          <a:solidFill>
                            <a:schemeClr val="tx1"/>
                          </a:solidFill>
                        </a:rPr>
                        <a:t>Địa ch</a:t>
                      </a:r>
                      <a:r>
                        <a:rPr lang="en-US" sz="2000" b="1" kern="1200">
                          <a:solidFill>
                            <a:schemeClr val="tx1"/>
                          </a:solidFill>
                        </a:rPr>
                        <a:t>ỉ</a:t>
                      </a:r>
                      <a:r>
                        <a:rPr lang="vi-VN" sz="2000" b="1" kern="1200">
                          <a:solidFill>
                            <a:schemeClr val="tx1"/>
                          </a:solidFill>
                        </a:rPr>
                        <a:t> trang web</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20000"/>
                        </a:lnSpc>
                        <a:spcAft>
                          <a:spcPts val="400"/>
                        </a:spcAft>
                      </a:pPr>
                      <a:r>
                        <a:rPr lang="vi-VN" sz="2000" b="1" kern="1200">
                          <a:solidFill>
                            <a:schemeClr val="tx1"/>
                          </a:solidFill>
                        </a:rPr>
                        <a:t>Ngu</a:t>
                      </a:r>
                      <a:r>
                        <a:rPr lang="en-US" sz="2000" b="1" kern="1200">
                          <a:solidFill>
                            <a:schemeClr val="tx1"/>
                          </a:solidFill>
                        </a:rPr>
                        <a:t>ồ</a:t>
                      </a:r>
                      <a:r>
                        <a:rPr lang="vi-VN" sz="2000" b="1" kern="1200">
                          <a:solidFill>
                            <a:schemeClr val="tx1"/>
                          </a:solidFill>
                        </a:rPr>
                        <a:t>n g</a:t>
                      </a:r>
                      <a:r>
                        <a:rPr lang="en-US" sz="2000" b="1" kern="1200">
                          <a:solidFill>
                            <a:schemeClr val="tx1"/>
                          </a:solidFill>
                        </a:rPr>
                        <a:t>ố</a:t>
                      </a:r>
                      <a:r>
                        <a:rPr lang="vi-VN" sz="2000" b="1" kern="1200">
                          <a:solidFill>
                            <a:schemeClr val="tx1"/>
                          </a:solidFill>
                        </a:rPr>
                        <a:t>c</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a:lnSpc>
                          <a:spcPct val="120000"/>
                        </a:lnSpc>
                        <a:spcAft>
                          <a:spcPts val="400"/>
                        </a:spcAft>
                      </a:pPr>
                      <a:r>
                        <a:rPr lang="vi-VN" sz="2000" b="1" kern="1200">
                          <a:solidFill>
                            <a:schemeClr val="tx1"/>
                          </a:solidFill>
                        </a:rPr>
                        <a:t>Thời gian</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81074147"/>
                  </a:ext>
                </a:extLst>
              </a:tr>
              <a:tr h="1021799">
                <a:tc>
                  <a:txBody>
                    <a:bodyPr/>
                    <a:lstStyle/>
                    <a:p>
                      <a:pPr indent="177800">
                        <a:lnSpc>
                          <a:spcPct val="120000"/>
                        </a:lnSpc>
                        <a:spcAft>
                          <a:spcPts val="400"/>
                        </a:spcAft>
                      </a:pPr>
                      <a:r>
                        <a:rPr lang="vi-VN" sz="2000" kern="1200">
                          <a:solidFill>
                            <a:schemeClr val="tx1"/>
                          </a:solidFill>
                        </a:rPr>
                        <a:t>1</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5000"/>
                        </a:lnSpc>
                        <a:spcAft>
                          <a:spcPts val="400"/>
                        </a:spcAft>
                      </a:pPr>
                      <a:r>
                        <a:rPr lang="vi-VN" sz="2000" kern="1200">
                          <a:solidFill>
                            <a:schemeClr val="tx1"/>
                          </a:solidFill>
                        </a:rPr>
                        <a:t>Khái niệm chung về các nguồn năng lượng</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400"/>
                        </a:spcAft>
                      </a:pPr>
                      <a:r>
                        <a:rPr lang="vi-VN" sz="2000" kern="1200">
                          <a:solidFill>
                            <a:schemeClr val="tx1"/>
                          </a:solidFill>
                          <a:hlinkClick r:id="rId2">
                            <a:extLst>
                              <a:ext uri="{A12FA001-AC4F-418D-AE19-62706E023703}">
                                <ahyp:hlinkClr xmlns:ahyp="http://schemas.microsoft.com/office/drawing/2018/hyperlinkcolor" val="tx"/>
                              </a:ext>
                            </a:extLst>
                          </a:hlinkClick>
                        </a:rPr>
                        <a:t>https://hvacr.vn/diendan/</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5000"/>
                        </a:lnSpc>
                        <a:spcAft>
                          <a:spcPts val="400"/>
                        </a:spcAft>
                      </a:pPr>
                      <a:r>
                        <a:rPr lang="vi-VN" sz="2000" kern="1200">
                          <a:solidFill>
                            <a:schemeClr val="tx1"/>
                          </a:solidFill>
                        </a:rPr>
                        <a:t>Cộng đồng Cơ Điện Lạnh Việt Nam</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3200">
                        <a:lnSpc>
                          <a:spcPct val="120000"/>
                        </a:lnSpc>
                        <a:spcAft>
                          <a:spcPts val="400"/>
                        </a:spcAft>
                      </a:pPr>
                      <a:r>
                        <a:rPr lang="vi-VN" sz="2000" kern="1200">
                          <a:solidFill>
                            <a:schemeClr val="tx1"/>
                          </a:solidFill>
                        </a:rPr>
                        <a:t>2008</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978816"/>
                  </a:ext>
                </a:extLst>
              </a:tr>
              <a:tr h="998174">
                <a:tc>
                  <a:txBody>
                    <a:bodyPr/>
                    <a:lstStyle/>
                    <a:p>
                      <a:pPr indent="177800">
                        <a:lnSpc>
                          <a:spcPct val="120000"/>
                        </a:lnSpc>
                        <a:spcAft>
                          <a:spcPts val="400"/>
                        </a:spcAft>
                      </a:pPr>
                      <a:r>
                        <a:rPr lang="vi-VN" sz="2000" kern="1200">
                          <a:solidFill>
                            <a:schemeClr val="tx1"/>
                          </a:solidFill>
                        </a:rPr>
                        <a:t>2</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2000"/>
                        </a:lnSpc>
                        <a:spcAft>
                          <a:spcPts val="400"/>
                        </a:spcAft>
                      </a:pPr>
                      <a:r>
                        <a:rPr lang="vi-VN" sz="2000" kern="1200">
                          <a:solidFill>
                            <a:schemeClr val="tx1"/>
                          </a:solidFill>
                        </a:rPr>
                        <a:t>Năng lượng tái tạo sẽ thống trị công suất điện to</a:t>
                      </a:r>
                      <a:r>
                        <a:rPr lang="en-US" sz="2000" kern="1200">
                          <a:solidFill>
                            <a:schemeClr val="tx1"/>
                          </a:solidFill>
                        </a:rPr>
                        <a:t>à</a:t>
                      </a:r>
                      <a:r>
                        <a:rPr lang="vi-VN" sz="2000" kern="1200">
                          <a:solidFill>
                            <a:schemeClr val="tx1"/>
                          </a:solidFill>
                        </a:rPr>
                        <a:t>n thế giới</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400"/>
                        </a:spcAft>
                      </a:pPr>
                      <a:r>
                        <a:rPr lang="vi-VN" sz="2000" kern="1200">
                          <a:solidFill>
                            <a:schemeClr val="tx1"/>
                          </a:solidFill>
                          <a:hlinkClick r:id="rId3">
                            <a:extLst>
                              <a:ext uri="{A12FA001-AC4F-418D-AE19-62706E023703}">
                                <ahyp:hlinkClr xmlns:ahyp="http://schemas.microsoft.com/office/drawing/2018/hyperlinkcolor" val="tx"/>
                              </a:ext>
                            </a:extLst>
                          </a:hlinkClick>
                        </a:rPr>
                        <a:t>https://www.evn.com.vn/</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9000"/>
                        </a:lnSpc>
                        <a:spcAft>
                          <a:spcPts val="400"/>
                        </a:spcAft>
                      </a:pPr>
                      <a:r>
                        <a:rPr lang="vi-VN" sz="2000" kern="1200">
                          <a:solidFill>
                            <a:schemeClr val="tx1"/>
                          </a:solidFill>
                        </a:rPr>
                        <a:t>Tập đoàn Điện lực Việt Nam</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3200">
                        <a:lnSpc>
                          <a:spcPct val="120000"/>
                        </a:lnSpc>
                        <a:spcAft>
                          <a:spcPts val="400"/>
                        </a:spcAft>
                      </a:pPr>
                      <a:r>
                        <a:rPr lang="vi-VN" sz="2000" kern="1200">
                          <a:solidFill>
                            <a:schemeClr val="tx1"/>
                          </a:solidFill>
                        </a:rPr>
                        <a:t>2022</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2074"/>
                  </a:ext>
                </a:extLst>
              </a:tr>
              <a:tr h="1254021">
                <a:tc>
                  <a:txBody>
                    <a:bodyPr/>
                    <a:lstStyle/>
                    <a:p>
                      <a:pPr indent="177800">
                        <a:lnSpc>
                          <a:spcPct val="120000"/>
                        </a:lnSpc>
                        <a:spcAft>
                          <a:spcPts val="400"/>
                        </a:spcAft>
                      </a:pPr>
                      <a:r>
                        <a:rPr lang="vi-VN" sz="2000" kern="1200">
                          <a:solidFill>
                            <a:schemeClr val="tx1"/>
                          </a:solidFill>
                        </a:rPr>
                        <a:t>3</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2000"/>
                        </a:lnSpc>
                        <a:spcAft>
                          <a:spcPts val="400"/>
                        </a:spcAft>
                      </a:pPr>
                      <a:r>
                        <a:rPr lang="vi-VN" sz="2000" kern="1200">
                          <a:solidFill>
                            <a:schemeClr val="tx1"/>
                          </a:solidFill>
                        </a:rPr>
                        <a:t>Quy hoạch điện VIII: Ưu tiên phát triển năng lượng tái tạo</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400"/>
                        </a:spcAft>
                      </a:pPr>
                      <a:r>
                        <a:rPr lang="vi-VN" sz="2000" kern="1200">
                          <a:solidFill>
                            <a:schemeClr val="tx1"/>
                          </a:solidFill>
                          <a:hlinkClick r:id="rId4">
                            <a:extLst>
                              <a:ext uri="{A12FA001-AC4F-418D-AE19-62706E023703}">
                                <ahyp:hlinkClr xmlns:ahyp="http://schemas.microsoft.com/office/drawing/2018/hyperlinkcolor" val="tx"/>
                              </a:ext>
                            </a:extLst>
                          </a:hlinkClick>
                        </a:rPr>
                        <a:t>http://www.erea.gov.vn/vi-VN</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400"/>
                        </a:spcAft>
                      </a:pPr>
                      <a:r>
                        <a:rPr lang="vi-VN" sz="2000" kern="1200">
                          <a:solidFill>
                            <a:schemeClr val="tx1"/>
                          </a:solidFill>
                        </a:rPr>
                        <a:t>Bộ Công Thương</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3200">
                        <a:lnSpc>
                          <a:spcPct val="120000"/>
                        </a:lnSpc>
                        <a:spcAft>
                          <a:spcPts val="400"/>
                        </a:spcAft>
                      </a:pPr>
                      <a:r>
                        <a:rPr lang="vi-VN" sz="2000" kern="1200">
                          <a:solidFill>
                            <a:schemeClr val="tx1"/>
                          </a:solidFill>
                        </a:rPr>
                        <a:t>2021</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97436"/>
                  </a:ext>
                </a:extLst>
              </a:tr>
            </a:tbl>
          </a:graphicData>
        </a:graphic>
      </p:graphicFrame>
    </p:spTree>
    <p:extLst>
      <p:ext uri="{BB962C8B-B14F-4D97-AF65-F5344CB8AC3E}">
        <p14:creationId xmlns:p14="http://schemas.microsoft.com/office/powerpoint/2010/main" val="3801533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8">
            <a:extLst>
              <a:ext uri="{FF2B5EF4-FFF2-40B4-BE49-F238E27FC236}">
                <a16:creationId xmlns:a16="http://schemas.microsoft.com/office/drawing/2014/main" id="{787EEC39-7487-480F-A297-F81861C9CE83}"/>
              </a:ext>
            </a:extLst>
          </p:cNvPr>
          <p:cNvGrpSpPr/>
          <p:nvPr/>
        </p:nvGrpSpPr>
        <p:grpSpPr>
          <a:xfrm>
            <a:off x="11236857" y="528074"/>
            <a:ext cx="845051" cy="898707"/>
            <a:chOff x="11050288" y="954351"/>
            <a:chExt cx="844941" cy="898707"/>
          </a:xfrm>
        </p:grpSpPr>
        <p:sp>
          <p:nvSpPr>
            <p:cNvPr id="21" name="Freeform 14">
              <a:extLst>
                <a:ext uri="{FF2B5EF4-FFF2-40B4-BE49-F238E27FC236}">
                  <a16:creationId xmlns:a16="http://schemas.microsoft.com/office/drawing/2014/main" id="{F806D9FD-FC86-46E7-896E-090090868B14}"/>
                </a:ext>
              </a:extLst>
            </p:cNvPr>
            <p:cNvSpPr/>
            <p:nvPr/>
          </p:nvSpPr>
          <p:spPr bwMode="auto">
            <a:xfrm rot="1358535" flipH="1">
              <a:off x="11050288" y="954351"/>
              <a:ext cx="844941" cy="7234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4"/>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nvGrpSpPr>
            <p:cNvPr id="22" name="组合 30">
              <a:extLst>
                <a:ext uri="{FF2B5EF4-FFF2-40B4-BE49-F238E27FC236}">
                  <a16:creationId xmlns:a16="http://schemas.microsoft.com/office/drawing/2014/main" id="{5D3C16A8-584E-4865-9715-22388EF94A3D}"/>
                </a:ext>
              </a:extLst>
            </p:cNvPr>
            <p:cNvGrpSpPr/>
            <p:nvPr/>
          </p:nvGrpSpPr>
          <p:grpSpPr>
            <a:xfrm>
              <a:off x="11099054" y="976235"/>
              <a:ext cx="443012" cy="876823"/>
              <a:chOff x="11099054" y="976235"/>
              <a:chExt cx="443012" cy="876823"/>
            </a:xfrm>
          </p:grpSpPr>
          <p:sp>
            <p:nvSpPr>
              <p:cNvPr id="23" name="Line 15">
                <a:extLst>
                  <a:ext uri="{FF2B5EF4-FFF2-40B4-BE49-F238E27FC236}">
                    <a16:creationId xmlns:a16="http://schemas.microsoft.com/office/drawing/2014/main" id="{971CA9CA-1F95-414B-9C21-F9403BDDA0C1}"/>
                  </a:ext>
                </a:extLst>
              </p:cNvPr>
              <p:cNvSpPr>
                <a:spLocks noChangeShapeType="1"/>
              </p:cNvSpPr>
              <p:nvPr/>
            </p:nvSpPr>
            <p:spPr bwMode="auto">
              <a:xfrm rot="1358535" flipH="1">
                <a:off x="11396220" y="17865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4" name="Line 16">
                <a:extLst>
                  <a:ext uri="{FF2B5EF4-FFF2-40B4-BE49-F238E27FC236}">
                    <a16:creationId xmlns:a16="http://schemas.microsoft.com/office/drawing/2014/main" id="{49527010-4612-4118-A14A-D64DDBD16855}"/>
                  </a:ext>
                </a:extLst>
              </p:cNvPr>
              <p:cNvSpPr>
                <a:spLocks noChangeShapeType="1"/>
              </p:cNvSpPr>
              <p:nvPr/>
            </p:nvSpPr>
            <p:spPr bwMode="auto">
              <a:xfrm rot="1358535" flipH="1">
                <a:off x="11396220" y="1786592"/>
                <a:ext cx="0" cy="0"/>
              </a:xfrm>
              <a:prstGeom prst="line">
                <a:avLst/>
              </a:prstGeom>
              <a:noFill/>
              <a:ln w="1587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5" name="Freeform 17">
                <a:extLst>
                  <a:ext uri="{FF2B5EF4-FFF2-40B4-BE49-F238E27FC236}">
                    <a16:creationId xmlns:a16="http://schemas.microsoft.com/office/drawing/2014/main" id="{8AE3EB02-F175-4B02-9DE5-EB6A04F59638}"/>
                  </a:ext>
                </a:extLst>
              </p:cNvPr>
              <p:cNvSpPr/>
              <p:nvPr/>
            </p:nvSpPr>
            <p:spPr bwMode="auto">
              <a:xfrm rot="1358535" flipH="1">
                <a:off x="11121571" y="1623137"/>
                <a:ext cx="242921" cy="229921"/>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B5E2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6" name="Freeform 18">
                <a:extLst>
                  <a:ext uri="{FF2B5EF4-FFF2-40B4-BE49-F238E27FC236}">
                    <a16:creationId xmlns:a16="http://schemas.microsoft.com/office/drawing/2014/main" id="{9CF21736-559A-4ADA-AA08-EAAABD8D3BC7}"/>
                  </a:ext>
                </a:extLst>
              </p:cNvPr>
              <p:cNvSpPr/>
              <p:nvPr/>
            </p:nvSpPr>
            <p:spPr bwMode="auto">
              <a:xfrm rot="1358535" flipH="1">
                <a:off x="11099054" y="1721403"/>
                <a:ext cx="245764" cy="127147"/>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rgbClr val="B5E201"/>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7" name="Freeform 19">
                <a:extLst>
                  <a:ext uri="{FF2B5EF4-FFF2-40B4-BE49-F238E27FC236}">
                    <a16:creationId xmlns:a16="http://schemas.microsoft.com/office/drawing/2014/main" id="{DE9E86DA-84C6-4C1E-94DE-FBFD4DE5BD74}"/>
                  </a:ext>
                </a:extLst>
              </p:cNvPr>
              <p:cNvSpPr/>
              <p:nvPr/>
            </p:nvSpPr>
            <p:spPr bwMode="auto">
              <a:xfrm rot="1358535" flipH="1">
                <a:off x="11297114" y="976235"/>
                <a:ext cx="244952" cy="682452"/>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rgbClr val="B6E300"/>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sp>
        <p:nvSpPr>
          <p:cNvPr id="28" name="文本框 57">
            <a:extLst>
              <a:ext uri="{FF2B5EF4-FFF2-40B4-BE49-F238E27FC236}">
                <a16:creationId xmlns:a16="http://schemas.microsoft.com/office/drawing/2014/main" id="{766C7B9C-F6ED-44E3-8C20-3D5B32C99039}"/>
              </a:ext>
            </a:extLst>
          </p:cNvPr>
          <p:cNvSpPr txBox="1"/>
          <p:nvPr/>
        </p:nvSpPr>
        <p:spPr>
          <a:xfrm>
            <a:off x="2770842" y="658707"/>
            <a:ext cx="8666675" cy="1293496"/>
          </a:xfrm>
          <a:prstGeom prst="rect">
            <a:avLst/>
          </a:prstGeom>
          <a:noFill/>
        </p:spPr>
        <p:txBody>
          <a:bodyPr wrap="square" lIns="91440" tIns="45720" rIns="91440" bIns="45720" rtlCol="0">
            <a:spAutoFit/>
          </a:bodyPr>
          <a:lstStyle/>
          <a:p>
            <a:pPr lvl="0" algn="ctr">
              <a:lnSpc>
                <a:spcPct val="150000"/>
              </a:lnSpc>
            </a:pPr>
            <a:r>
              <a:rPr lang="vi-VN" sz="2800" b="1">
                <a:latin typeface="UTM Avo" panose="02040603050506020204" pitchFamily="18" charset="0"/>
                <a:cs typeface="Times New Roman" panose="02020603050405020304" pitchFamily="18" charset="0"/>
              </a:rPr>
              <a:t>Đánh giá thông tin. </a:t>
            </a:r>
            <a:r>
              <a:rPr lang="en-US" sz="2800">
                <a:latin typeface="UTM Avo" panose="02040603050506020204" pitchFamily="18" charset="0"/>
                <a:cs typeface="Times New Roman" panose="02020603050405020304" pitchFamily="18" charset="0"/>
              </a:rPr>
              <a:t>C</a:t>
            </a:r>
            <a:r>
              <a:rPr lang="vi-VN" sz="2800">
                <a:latin typeface="UTM Avo" panose="02040603050506020204" pitchFamily="18" charset="0"/>
                <a:cs typeface="Times New Roman" panose="02020603050405020304" pitchFamily="18" charset="0"/>
              </a:rPr>
              <a:t>ần đánh giá lợi ích của thông tin bằng cách trả lời một số câu hỏi như:</a:t>
            </a:r>
            <a:endParaRPr lang="zh-CN" altLang="en-US" sz="2800" dirty="0">
              <a:latin typeface="UTM Avo" panose="02040603050506020204" pitchFamily="18" charset="0"/>
              <a:cs typeface="Times New Roman" panose="02020603050405020304" pitchFamily="18" charset="0"/>
            </a:endParaRPr>
          </a:p>
        </p:txBody>
      </p:sp>
      <p:sp>
        <p:nvSpPr>
          <p:cNvPr id="29" name="文本框 58">
            <a:extLst>
              <a:ext uri="{FF2B5EF4-FFF2-40B4-BE49-F238E27FC236}">
                <a16:creationId xmlns:a16="http://schemas.microsoft.com/office/drawing/2014/main" id="{6B7C52F8-8B4D-4758-B3CC-8637522DE914}"/>
              </a:ext>
            </a:extLst>
          </p:cNvPr>
          <p:cNvSpPr txBox="1"/>
          <p:nvPr/>
        </p:nvSpPr>
        <p:spPr>
          <a:xfrm>
            <a:off x="538939" y="2197972"/>
            <a:ext cx="10591222" cy="1293496"/>
          </a:xfrm>
          <a:prstGeom prst="rect">
            <a:avLst/>
          </a:prstGeom>
          <a:noFill/>
        </p:spPr>
        <p:txBody>
          <a:bodyPr wrap="square" lIns="91440" tIns="45720" rIns="91440" bIns="45720" rtlCol="0">
            <a:spAutoFit/>
          </a:bodyPr>
          <a:lstStyle/>
          <a:p>
            <a:pPr lvl="0">
              <a:lnSpc>
                <a:spcPct val="150000"/>
              </a:lnSpc>
            </a:pPr>
            <a:r>
              <a:rPr lang="vi-VN" sz="2800">
                <a:latin typeface="UTM Avo" panose="02040603050506020204" pitchFamily="18" charset="0"/>
                <a:cs typeface="Times New Roman" panose="02020603050405020304" pitchFamily="18" charset="0"/>
              </a:rPr>
              <a:t>Thông tin có thực sự phù hợp với nội dung trình bày không</a:t>
            </a:r>
            <a:r>
              <a:rPr lang="en-US" sz="2800">
                <a:latin typeface="UTM Avo" panose="02040603050506020204" pitchFamily="18" charset="0"/>
                <a:cs typeface="Times New Roman" panose="02020603050405020304" pitchFamily="18" charset="0"/>
              </a:rPr>
              <a:t>?</a:t>
            </a:r>
            <a:endParaRPr lang="vi-VN" sz="2800">
              <a:latin typeface="UTM Avo" panose="02040603050506020204" pitchFamily="18" charset="0"/>
              <a:cs typeface="Times New Roman" panose="02020603050405020304" pitchFamily="18" charset="0"/>
            </a:endParaRPr>
          </a:p>
          <a:p>
            <a:pPr lvl="0">
              <a:lnSpc>
                <a:spcPct val="150000"/>
              </a:lnSpc>
            </a:pPr>
            <a:r>
              <a:rPr lang="vi-VN" sz="2800">
                <a:latin typeface="UTM Avo" panose="02040603050506020204" pitchFamily="18" charset="0"/>
                <a:cs typeface="Times New Roman" panose="02020603050405020304" pitchFamily="18" charset="0"/>
              </a:rPr>
              <a:t>Nguồn tin có đáng tin cậy không? </a:t>
            </a:r>
          </a:p>
        </p:txBody>
      </p:sp>
      <p:grpSp>
        <p:nvGrpSpPr>
          <p:cNvPr id="61" name="Group 13">
            <a:extLst>
              <a:ext uri="{FF2B5EF4-FFF2-40B4-BE49-F238E27FC236}">
                <a16:creationId xmlns:a16="http://schemas.microsoft.com/office/drawing/2014/main" id="{306C6026-8B09-41A1-A6F9-F83ED477F9EF}"/>
              </a:ext>
            </a:extLst>
          </p:cNvPr>
          <p:cNvGrpSpPr>
            <a:grpSpLocks noChangeAspect="1"/>
          </p:cNvGrpSpPr>
          <p:nvPr/>
        </p:nvGrpSpPr>
        <p:grpSpPr bwMode="auto">
          <a:xfrm rot="20521541" flipH="1">
            <a:off x="10021220" y="149965"/>
            <a:ext cx="639016" cy="721871"/>
            <a:chOff x="2678" y="933"/>
            <a:chExt cx="2080" cy="2350"/>
          </a:xfrm>
          <a:solidFill>
            <a:srgbClr val="206F6F"/>
          </a:solidFill>
        </p:grpSpPr>
        <p:sp>
          <p:nvSpPr>
            <p:cNvPr id="62" name="Freeform 14">
              <a:extLst>
                <a:ext uri="{FF2B5EF4-FFF2-40B4-BE49-F238E27FC236}">
                  <a16:creationId xmlns:a16="http://schemas.microsoft.com/office/drawing/2014/main" id="{4201A5E6-0CBB-4CAF-8197-907122F8595E}"/>
                </a:ext>
              </a:extLst>
            </p:cNvPr>
            <p:cNvSpPr/>
            <p:nvPr/>
          </p:nvSpPr>
          <p:spPr bwMode="auto">
            <a:xfrm>
              <a:off x="2678" y="933"/>
              <a:ext cx="2080" cy="17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2"/>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3" name="Line 15">
              <a:extLst>
                <a:ext uri="{FF2B5EF4-FFF2-40B4-BE49-F238E27FC236}">
                  <a16:creationId xmlns:a16="http://schemas.microsoft.com/office/drawing/2014/main" id="{AC8D1776-D8CA-4BB8-A14F-6E3BD6EE1517}"/>
                </a:ext>
              </a:extLst>
            </p:cNvPr>
            <p:cNvSpPr>
              <a:spLocks noChangeShapeType="1"/>
            </p:cNvSpPr>
            <p:nvPr/>
          </p:nvSpPr>
          <p:spPr bwMode="auto">
            <a:xfrm>
              <a:off x="3446" y="296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4" name="Line 16">
              <a:extLst>
                <a:ext uri="{FF2B5EF4-FFF2-40B4-BE49-F238E27FC236}">
                  <a16:creationId xmlns:a16="http://schemas.microsoft.com/office/drawing/2014/main" id="{528C8E6C-C0D9-485E-B4D3-06578D852186}"/>
                </a:ext>
              </a:extLst>
            </p:cNvPr>
            <p:cNvSpPr>
              <a:spLocks noChangeShapeType="1"/>
            </p:cNvSpPr>
            <p:nvPr/>
          </p:nvSpPr>
          <p:spPr bwMode="auto">
            <a:xfrm>
              <a:off x="3446" y="2965"/>
              <a:ext cx="0" cy="0"/>
            </a:xfrm>
            <a:prstGeom prst="line">
              <a:avLst/>
            </a:prstGeom>
            <a:grpFill/>
            <a:ln w="15875" cap="flat">
              <a:solidFill>
                <a:srgbClr val="000000"/>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5" name="Freeform 17">
              <a:extLst>
                <a:ext uri="{FF2B5EF4-FFF2-40B4-BE49-F238E27FC236}">
                  <a16:creationId xmlns:a16="http://schemas.microsoft.com/office/drawing/2014/main" id="{0D2F25CD-6B49-4741-AA76-FA3ECE09BB46}"/>
                </a:ext>
              </a:extLst>
            </p:cNvPr>
            <p:cNvSpPr/>
            <p:nvPr/>
          </p:nvSpPr>
          <p:spPr bwMode="auto">
            <a:xfrm>
              <a:off x="3541" y="2717"/>
              <a:ext cx="598" cy="566"/>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FFF7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6" name="Freeform 18">
              <a:extLst>
                <a:ext uri="{FF2B5EF4-FFF2-40B4-BE49-F238E27FC236}">
                  <a16:creationId xmlns:a16="http://schemas.microsoft.com/office/drawing/2014/main" id="{26C95AC1-B111-4067-8283-8406BBAD17E0}"/>
                </a:ext>
              </a:extLst>
            </p:cNvPr>
            <p:cNvSpPr/>
            <p:nvPr/>
          </p:nvSpPr>
          <p:spPr bwMode="auto">
            <a:xfrm>
              <a:off x="3541" y="2970"/>
              <a:ext cx="605" cy="313"/>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7" name="Freeform 19">
              <a:extLst>
                <a:ext uri="{FF2B5EF4-FFF2-40B4-BE49-F238E27FC236}">
                  <a16:creationId xmlns:a16="http://schemas.microsoft.com/office/drawing/2014/main" id="{C049A952-1B1A-4472-8F0F-084C4B3767DE}"/>
                </a:ext>
              </a:extLst>
            </p:cNvPr>
            <p:cNvSpPr/>
            <p:nvPr/>
          </p:nvSpPr>
          <p:spPr bwMode="auto">
            <a:xfrm>
              <a:off x="3536" y="1037"/>
              <a:ext cx="603" cy="1680"/>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41" name="组合 59">
            <a:extLst>
              <a:ext uri="{FF2B5EF4-FFF2-40B4-BE49-F238E27FC236}">
                <a16:creationId xmlns:a16="http://schemas.microsoft.com/office/drawing/2014/main" id="{B1DB9346-52BB-44BC-8648-2076E99DE9D5}"/>
              </a:ext>
            </a:extLst>
          </p:cNvPr>
          <p:cNvGrpSpPr/>
          <p:nvPr/>
        </p:nvGrpSpPr>
        <p:grpSpPr>
          <a:xfrm>
            <a:off x="492777" y="480221"/>
            <a:ext cx="2369553" cy="993046"/>
            <a:chOff x="8727083" y="2422911"/>
            <a:chExt cx="2234241" cy="1433404"/>
          </a:xfrm>
        </p:grpSpPr>
        <p:grpSp>
          <p:nvGrpSpPr>
            <p:cNvPr id="42" name="组合 60">
              <a:extLst>
                <a:ext uri="{FF2B5EF4-FFF2-40B4-BE49-F238E27FC236}">
                  <a16:creationId xmlns:a16="http://schemas.microsoft.com/office/drawing/2014/main" id="{12A18C17-A373-4370-B3BF-6E455517E696}"/>
                </a:ext>
              </a:extLst>
            </p:cNvPr>
            <p:cNvGrpSpPr/>
            <p:nvPr/>
          </p:nvGrpSpPr>
          <p:grpSpPr>
            <a:xfrm>
              <a:off x="8727083" y="2422911"/>
              <a:ext cx="2234241" cy="1433404"/>
              <a:chOff x="3464228" y="2075322"/>
              <a:chExt cx="3712898" cy="2382054"/>
            </a:xfrm>
            <a:solidFill>
              <a:srgbClr val="EC7070"/>
            </a:solidFill>
          </p:grpSpPr>
          <p:sp>
            <p:nvSpPr>
              <p:cNvPr id="44" name="椭圆 62">
                <a:extLst>
                  <a:ext uri="{FF2B5EF4-FFF2-40B4-BE49-F238E27FC236}">
                    <a16:creationId xmlns:a16="http://schemas.microsoft.com/office/drawing/2014/main" id="{D7DAE27F-227D-4AD1-A19C-351E5A148C4E}"/>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5" name="椭圆 63">
                <a:extLst>
                  <a:ext uri="{FF2B5EF4-FFF2-40B4-BE49-F238E27FC236}">
                    <a16:creationId xmlns:a16="http://schemas.microsoft.com/office/drawing/2014/main" id="{6E123B55-B49C-41D9-ACA4-1A81F4C1B5EB}"/>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6" name="椭圆 64">
                <a:extLst>
                  <a:ext uri="{FF2B5EF4-FFF2-40B4-BE49-F238E27FC236}">
                    <a16:creationId xmlns:a16="http://schemas.microsoft.com/office/drawing/2014/main" id="{D66A5DF8-5C24-43C6-8A46-3B042FC4B9F2}"/>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7" name="椭圆 65">
                <a:extLst>
                  <a:ext uri="{FF2B5EF4-FFF2-40B4-BE49-F238E27FC236}">
                    <a16:creationId xmlns:a16="http://schemas.microsoft.com/office/drawing/2014/main" id="{CFBA791A-6AD5-4FBC-8E8C-F823ADFF7814}"/>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8" name="椭圆 66">
                <a:extLst>
                  <a:ext uri="{FF2B5EF4-FFF2-40B4-BE49-F238E27FC236}">
                    <a16:creationId xmlns:a16="http://schemas.microsoft.com/office/drawing/2014/main" id="{0285DFAB-6F24-40B1-B70C-2F7F63E3D767}"/>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9" name="椭圆 67">
                <a:extLst>
                  <a:ext uri="{FF2B5EF4-FFF2-40B4-BE49-F238E27FC236}">
                    <a16:creationId xmlns:a16="http://schemas.microsoft.com/office/drawing/2014/main" id="{FE2B2044-2593-4981-8215-93D9A91B853A}"/>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0" name="椭圆 68">
                <a:extLst>
                  <a:ext uri="{FF2B5EF4-FFF2-40B4-BE49-F238E27FC236}">
                    <a16:creationId xmlns:a16="http://schemas.microsoft.com/office/drawing/2014/main" id="{D4352AF7-1FC3-42FF-94ED-4E4E44434184}"/>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43" name="文本框 71">
              <a:extLst>
                <a:ext uri="{FF2B5EF4-FFF2-40B4-BE49-F238E27FC236}">
                  <a16:creationId xmlns:a16="http://schemas.microsoft.com/office/drawing/2014/main" id="{A0575D26-33A1-4014-817C-3F839EDFCEFF}"/>
                </a:ext>
              </a:extLst>
            </p:cNvPr>
            <p:cNvSpPr txBox="1"/>
            <p:nvPr/>
          </p:nvSpPr>
          <p:spPr>
            <a:xfrm>
              <a:off x="9163046" y="2790843"/>
              <a:ext cx="1565048" cy="557781"/>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3</a:t>
              </a:r>
              <a:endParaRPr lang="zh-CN" altLang="en-US" sz="2800" b="1" dirty="0">
                <a:latin typeface="UTM Avo" panose="02040603050506020204" pitchFamily="18" charset="0"/>
              </a:endParaRPr>
            </a:p>
          </p:txBody>
        </p:sp>
      </p:grpSp>
      <p:grpSp>
        <p:nvGrpSpPr>
          <p:cNvPr id="51" name="组合 82">
            <a:extLst>
              <a:ext uri="{FF2B5EF4-FFF2-40B4-BE49-F238E27FC236}">
                <a16:creationId xmlns:a16="http://schemas.microsoft.com/office/drawing/2014/main" id="{4C62494A-0FA4-4E24-AD48-77860885B7C2}"/>
              </a:ext>
            </a:extLst>
          </p:cNvPr>
          <p:cNvGrpSpPr/>
          <p:nvPr/>
        </p:nvGrpSpPr>
        <p:grpSpPr>
          <a:xfrm>
            <a:off x="460475" y="235438"/>
            <a:ext cx="1070844" cy="647165"/>
            <a:chOff x="550389" y="5845949"/>
            <a:chExt cx="1133729" cy="876188"/>
          </a:xfrm>
        </p:grpSpPr>
        <p:sp>
          <p:nvSpPr>
            <p:cNvPr id="52" name="Freeform 5">
              <a:extLst>
                <a:ext uri="{FF2B5EF4-FFF2-40B4-BE49-F238E27FC236}">
                  <a16:creationId xmlns:a16="http://schemas.microsoft.com/office/drawing/2014/main" id="{ED3DBA0E-1075-4871-90E7-3E9E8EB04C9C}"/>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53" name="Freeform 5">
              <a:extLst>
                <a:ext uri="{FF2B5EF4-FFF2-40B4-BE49-F238E27FC236}">
                  <a16:creationId xmlns:a16="http://schemas.microsoft.com/office/drawing/2014/main" id="{A6875B58-C2BC-4638-B806-D4500EB68C78}"/>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pic>
        <p:nvPicPr>
          <p:cNvPr id="3" name="Picture 2">
            <a:extLst>
              <a:ext uri="{FF2B5EF4-FFF2-40B4-BE49-F238E27FC236}">
                <a16:creationId xmlns:a16="http://schemas.microsoft.com/office/drawing/2014/main" id="{23318BF9-B02C-4887-AF11-D005F9C65D27}"/>
              </a:ext>
            </a:extLst>
          </p:cNvPr>
          <p:cNvPicPr>
            <a:picLocks noChangeAspect="1"/>
          </p:cNvPicPr>
          <p:nvPr/>
        </p:nvPicPr>
        <p:blipFill>
          <a:blip r:embed="rId2"/>
          <a:stretch>
            <a:fillRect/>
          </a:stretch>
        </p:blipFill>
        <p:spPr>
          <a:xfrm>
            <a:off x="1188173" y="3778545"/>
            <a:ext cx="9292754" cy="1737342"/>
          </a:xfrm>
          <a:prstGeom prst="rect">
            <a:avLst/>
          </a:prstGeom>
          <a:ln w="28575">
            <a:solidFill>
              <a:schemeClr val="accent6">
                <a:lumMod val="75000"/>
              </a:schemeClr>
            </a:solidFill>
          </a:ln>
        </p:spPr>
      </p:pic>
      <p:sp>
        <p:nvSpPr>
          <p:cNvPr id="54" name="文本框 58">
            <a:extLst>
              <a:ext uri="{FF2B5EF4-FFF2-40B4-BE49-F238E27FC236}">
                <a16:creationId xmlns:a16="http://schemas.microsoft.com/office/drawing/2014/main" id="{EC232796-F2DF-4D96-888E-1427B908822C}"/>
              </a:ext>
            </a:extLst>
          </p:cNvPr>
          <p:cNvSpPr txBox="1"/>
          <p:nvPr/>
        </p:nvSpPr>
        <p:spPr>
          <a:xfrm>
            <a:off x="492777" y="5634220"/>
            <a:ext cx="10591222" cy="488660"/>
          </a:xfrm>
          <a:prstGeom prst="rect">
            <a:avLst/>
          </a:prstGeom>
          <a:noFill/>
        </p:spPr>
        <p:txBody>
          <a:bodyPr wrap="square" lIns="91440" tIns="45720" rIns="91440" bIns="45720" rtlCol="0">
            <a:spAutoFit/>
          </a:bodyPr>
          <a:lstStyle/>
          <a:p>
            <a:pPr lvl="0" algn="ctr">
              <a:lnSpc>
                <a:spcPct val="150000"/>
              </a:lnSpc>
            </a:pPr>
            <a:r>
              <a:rPr lang="vi-VN" sz="2000" i="1">
                <a:latin typeface="UTM Avo" panose="02040603050506020204" pitchFamily="18" charset="0"/>
                <a:cs typeface="Times New Roman" panose="02020603050405020304" pitchFamily="18" charset="0"/>
              </a:rPr>
              <a:t>Trang web có địa chỉ ...gov.vn là trang thông tin của cơ quan chính phủ</a:t>
            </a:r>
          </a:p>
        </p:txBody>
      </p:sp>
    </p:spTree>
    <p:extLst>
      <p:ext uri="{BB962C8B-B14F-4D97-AF65-F5344CB8AC3E}">
        <p14:creationId xmlns:p14="http://schemas.microsoft.com/office/powerpoint/2010/main" val="5389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750"/>
                                        <p:tgtEl>
                                          <p:spTgt spid="2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up)">
                                      <p:cBhvr>
                                        <p:cTn id="11" dur="750"/>
                                        <p:tgtEl>
                                          <p:spTgt spid="5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1677" y="1114177"/>
            <a:ext cx="8856910" cy="3006782"/>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97144" y="1340587"/>
            <a:ext cx="8356734" cy="2386038"/>
          </a:xfrm>
          <a:prstGeom prst="rect">
            <a:avLst/>
          </a:prstGeom>
          <a:noFill/>
        </p:spPr>
        <p:txBody>
          <a:bodyPr wrap="square" rtlCol="0">
            <a:spAutoFit/>
          </a:bodyPr>
          <a:lstStyle/>
          <a:p>
            <a:pPr algn="ctr">
              <a:lnSpc>
                <a:spcPct val="150000"/>
              </a:lnSpc>
            </a:pPr>
            <a:r>
              <a:rPr lang="vi-VN" sz="5400">
                <a:solidFill>
                  <a:schemeClr val="accent6">
                    <a:lumMod val="50000"/>
                  </a:schemeClr>
                </a:solidFill>
                <a:latin typeface="+mj-lt"/>
              </a:rPr>
              <a:t>NHIỆM VỤ 3. </a:t>
            </a:r>
            <a:r>
              <a:rPr lang="en-US" sz="5400">
                <a:solidFill>
                  <a:schemeClr val="accent6">
                    <a:lumMod val="50000"/>
                  </a:schemeClr>
                </a:solidFill>
                <a:latin typeface="+mj-lt"/>
              </a:rPr>
              <a:t>XỬ</a:t>
            </a:r>
            <a:r>
              <a:rPr lang="vi-VN" sz="5400">
                <a:solidFill>
                  <a:schemeClr val="accent6">
                    <a:lumMod val="50000"/>
                  </a:schemeClr>
                </a:solidFill>
                <a:latin typeface="+mj-lt"/>
              </a:rPr>
              <a:t> </a:t>
            </a:r>
            <a:r>
              <a:rPr lang="en-US" sz="5400">
                <a:solidFill>
                  <a:schemeClr val="accent6">
                    <a:lumMod val="50000"/>
                  </a:schemeClr>
                </a:solidFill>
                <a:latin typeface="+mj-lt"/>
              </a:rPr>
              <a:t>LÍ</a:t>
            </a:r>
            <a:r>
              <a:rPr lang="vi-VN" sz="5400">
                <a:solidFill>
                  <a:schemeClr val="accent6">
                    <a:lumMod val="50000"/>
                  </a:schemeClr>
                </a:solidFill>
                <a:latin typeface="+mj-lt"/>
              </a:rPr>
              <a:t> V</a:t>
            </a:r>
            <a:r>
              <a:rPr lang="en-US" sz="5400">
                <a:solidFill>
                  <a:schemeClr val="accent6">
                    <a:lumMod val="50000"/>
                  </a:schemeClr>
                </a:solidFill>
                <a:latin typeface="+mj-lt"/>
              </a:rPr>
              <a:t>À</a:t>
            </a:r>
            <a:r>
              <a:rPr lang="vi-VN" sz="5400">
                <a:solidFill>
                  <a:schemeClr val="accent6">
                    <a:lumMod val="50000"/>
                  </a:schemeClr>
                </a:solidFill>
                <a:latin typeface="+mj-lt"/>
              </a:rPr>
              <a:t> TRAO Đ</a:t>
            </a:r>
            <a:r>
              <a:rPr lang="en-US" sz="5400">
                <a:solidFill>
                  <a:schemeClr val="accent6">
                    <a:lumMod val="50000"/>
                  </a:schemeClr>
                </a:solidFill>
                <a:latin typeface="+mj-lt"/>
              </a:rPr>
              <a:t>ỔI</a:t>
            </a:r>
            <a:r>
              <a:rPr lang="vi-VN" sz="5400">
                <a:solidFill>
                  <a:schemeClr val="accent6">
                    <a:lumMod val="50000"/>
                  </a:schemeClr>
                </a:solidFill>
                <a:latin typeface="+mj-lt"/>
              </a:rPr>
              <a:t> THÔNG TIN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34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F535DB-C7FF-49E3-B2F6-7A5541E0EC93}"/>
              </a:ext>
            </a:extLst>
          </p:cNvPr>
          <p:cNvSpPr/>
          <p:nvPr/>
        </p:nvSpPr>
        <p:spPr>
          <a:xfrm>
            <a:off x="731520" y="629372"/>
            <a:ext cx="9879330" cy="25221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42900">
              <a:lnSpc>
                <a:spcPct val="140000"/>
              </a:lnSpc>
            </a:pPr>
            <a:r>
              <a:rPr lang="en-US" sz="3200" b="1">
                <a:solidFill>
                  <a:srgbClr val="FF0066"/>
                </a:solidFill>
                <a:latin typeface="UTM Avo" panose="02040603050506020204" pitchFamily="18" charset="0"/>
                <a:cs typeface="Times New Roman" panose="02020603050405020304" pitchFamily="18" charset="0"/>
              </a:rPr>
              <a:t>Yêu cầu:</a:t>
            </a:r>
          </a:p>
          <a:p>
            <a:pPr algn="just" defTabSz="342900">
              <a:lnSpc>
                <a:spcPct val="140000"/>
              </a:lnSpc>
            </a:pPr>
            <a:r>
              <a:rPr lang="vi-VN" sz="2800">
                <a:latin typeface="UTM Avo" panose="02040603050506020204" pitchFamily="18" charset="0"/>
                <a:cs typeface="Times New Roman" panose="02020603050405020304" pitchFamily="18" charset="0"/>
              </a:rPr>
              <a:t>•	Tạo bài trình chiếu theo cấu trúc đã định.</a:t>
            </a:r>
          </a:p>
          <a:p>
            <a:pPr algn="just" defTabSz="342900">
              <a:lnSpc>
                <a:spcPct val="140000"/>
              </a:lnSpc>
            </a:pPr>
            <a:r>
              <a:rPr lang="vi-VN" sz="2800">
                <a:latin typeface="UTM Avo" panose="02040603050506020204" pitchFamily="18" charset="0"/>
                <a:cs typeface="Times New Roman" panose="02020603050405020304" pitchFamily="18" charset="0"/>
              </a:rPr>
              <a:t>•	Biên tập nội dung bài trình chiếu.</a:t>
            </a:r>
          </a:p>
          <a:p>
            <a:pPr algn="just" defTabSz="342900">
              <a:lnSpc>
                <a:spcPct val="140000"/>
              </a:lnSpc>
            </a:pPr>
            <a:r>
              <a:rPr lang="vi-VN" sz="2800">
                <a:latin typeface="UTM Avo" panose="02040603050506020204" pitchFamily="18" charset="0"/>
                <a:cs typeface="Times New Roman" panose="02020603050405020304" pitchFamily="18" charset="0"/>
              </a:rPr>
              <a:t>•	Chia sẻ bài trình chiếu trong môi trường số.</a:t>
            </a:r>
          </a:p>
        </p:txBody>
      </p:sp>
      <p:pic>
        <p:nvPicPr>
          <p:cNvPr id="3" name="Picture 2"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340" y="3429000"/>
            <a:ext cx="4338331" cy="3079996"/>
          </a:xfrm>
          <a:prstGeom prst="rect">
            <a:avLst/>
          </a:prstGeom>
        </p:spPr>
      </p:pic>
    </p:spTree>
    <p:extLst>
      <p:ext uri="{BB962C8B-B14F-4D97-AF65-F5344CB8AC3E}">
        <p14:creationId xmlns:p14="http://schemas.microsoft.com/office/powerpoint/2010/main" val="115835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FB2D70FA-00D6-4658-B116-8AF521CC93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855" y="1913687"/>
            <a:ext cx="1146301" cy="1414681"/>
          </a:xfrm>
          <a:prstGeom prst="rect">
            <a:avLst/>
          </a:prstGeom>
        </p:spPr>
      </p:pic>
      <p:pic>
        <p:nvPicPr>
          <p:cNvPr id="3" name="图片 6">
            <a:extLst>
              <a:ext uri="{FF2B5EF4-FFF2-40B4-BE49-F238E27FC236}">
                <a16:creationId xmlns:a16="http://schemas.microsoft.com/office/drawing/2014/main" id="{8A774625-2C57-462D-9173-FBB0A5FC9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7185" y="1972365"/>
            <a:ext cx="1098620" cy="1374381"/>
          </a:xfrm>
          <a:prstGeom prst="rect">
            <a:avLst/>
          </a:prstGeom>
        </p:spPr>
      </p:pic>
      <p:pic>
        <p:nvPicPr>
          <p:cNvPr id="5" name="图片 8">
            <a:extLst>
              <a:ext uri="{FF2B5EF4-FFF2-40B4-BE49-F238E27FC236}">
                <a16:creationId xmlns:a16="http://schemas.microsoft.com/office/drawing/2014/main" id="{488741EE-6ED9-4D3B-AF02-4629A7EB5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0843" y="1854443"/>
            <a:ext cx="1194307" cy="1473925"/>
          </a:xfrm>
          <a:prstGeom prst="rect">
            <a:avLst/>
          </a:prstGeom>
        </p:spPr>
      </p:pic>
      <p:grpSp>
        <p:nvGrpSpPr>
          <p:cNvPr id="6" name="组合 9">
            <a:extLst>
              <a:ext uri="{FF2B5EF4-FFF2-40B4-BE49-F238E27FC236}">
                <a16:creationId xmlns:a16="http://schemas.microsoft.com/office/drawing/2014/main" id="{58CBEAC4-363E-40C0-8B6C-D120540BF8A6}"/>
              </a:ext>
            </a:extLst>
          </p:cNvPr>
          <p:cNvGrpSpPr/>
          <p:nvPr/>
        </p:nvGrpSpPr>
        <p:grpSpPr>
          <a:xfrm>
            <a:off x="667663" y="3663734"/>
            <a:ext cx="3257663" cy="1473925"/>
            <a:chOff x="1857184" y="1479273"/>
            <a:chExt cx="2455763" cy="2741863"/>
          </a:xfrm>
        </p:grpSpPr>
        <p:sp>
          <p:nvSpPr>
            <p:cNvPr id="7" name="圆角矩形 1">
              <a:extLst>
                <a:ext uri="{FF2B5EF4-FFF2-40B4-BE49-F238E27FC236}">
                  <a16:creationId xmlns:a16="http://schemas.microsoft.com/office/drawing/2014/main" id="{5E341CC2-4BFC-4B88-BB36-A98ED6042C34}"/>
                </a:ext>
              </a:extLst>
            </p:cNvPr>
            <p:cNvSpPr/>
            <p:nvPr/>
          </p:nvSpPr>
          <p:spPr>
            <a:xfrm>
              <a:off x="1864675" y="1479273"/>
              <a:ext cx="2448272" cy="274186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微软雅黑"/>
              </a:endParaRPr>
            </a:p>
          </p:txBody>
        </p:sp>
        <p:sp>
          <p:nvSpPr>
            <p:cNvPr id="8" name="矩形 10">
              <a:extLst>
                <a:ext uri="{FF2B5EF4-FFF2-40B4-BE49-F238E27FC236}">
                  <a16:creationId xmlns:a16="http://schemas.microsoft.com/office/drawing/2014/main" id="{4FCB94AF-48C9-4BC6-9B43-50FF42EE9CDA}"/>
                </a:ext>
              </a:extLst>
            </p:cNvPr>
            <p:cNvSpPr/>
            <p:nvPr/>
          </p:nvSpPr>
          <p:spPr>
            <a:xfrm>
              <a:off x="1857184" y="1766631"/>
              <a:ext cx="2432965" cy="1949142"/>
            </a:xfrm>
            <a:prstGeom prst="rect">
              <a:avLst/>
            </a:prstGeom>
          </p:spPr>
          <p:txBody>
            <a:bodyPr wrap="square">
              <a:spAutoFit/>
            </a:bodyPr>
            <a:lstStyle/>
            <a:p>
              <a:pPr indent="190500" algn="ctr">
                <a:lnSpc>
                  <a:spcPct val="112000"/>
                </a:lnSpc>
                <a:spcAft>
                  <a:spcPts val="800"/>
                </a:spcAft>
              </a:pPr>
              <a:r>
                <a:rPr lang="vi-VN" sz="2400" b="1">
                  <a:latin typeface="UTM Avo" panose="02040603050506020204" pitchFamily="18" charset="0"/>
                  <a:cs typeface="Times New Roman" panose="02020603050405020304" pitchFamily="18" charset="0"/>
                </a:rPr>
                <a:t>Bước 1</a:t>
              </a:r>
              <a:r>
                <a:rPr lang="vi-VN" sz="2800" b="1">
                  <a:latin typeface="UTM Avo" panose="02040603050506020204" pitchFamily="18" charset="0"/>
                  <a:cs typeface="Times New Roman" panose="02020603050405020304" pitchFamily="18" charset="0"/>
                </a:rPr>
                <a:t> </a:t>
              </a:r>
            </a:p>
            <a:p>
              <a:pPr indent="190500" algn="ctr">
                <a:lnSpc>
                  <a:spcPct val="112000"/>
                </a:lnSpc>
                <a:spcAft>
                  <a:spcPts val="800"/>
                </a:spcAft>
              </a:pPr>
              <a:r>
                <a:rPr lang="vi-VN" sz="2400">
                  <a:latin typeface="UTM Avo" panose="02040603050506020204" pitchFamily="18" charset="0"/>
                  <a:cs typeface="Times New Roman" panose="02020603050405020304" pitchFamily="18" charset="0"/>
                </a:rPr>
                <a:t>Tạo bài trình chiếu</a:t>
              </a:r>
            </a:p>
          </p:txBody>
        </p:sp>
      </p:grpSp>
      <p:grpSp>
        <p:nvGrpSpPr>
          <p:cNvPr id="9" name="组合 14">
            <a:extLst>
              <a:ext uri="{FF2B5EF4-FFF2-40B4-BE49-F238E27FC236}">
                <a16:creationId xmlns:a16="http://schemas.microsoft.com/office/drawing/2014/main" id="{3CEFFE0C-A3E0-4293-ACAC-799AB4B261C5}"/>
              </a:ext>
            </a:extLst>
          </p:cNvPr>
          <p:cNvGrpSpPr/>
          <p:nvPr/>
        </p:nvGrpSpPr>
        <p:grpSpPr>
          <a:xfrm>
            <a:off x="4131259" y="3663734"/>
            <a:ext cx="3264363" cy="1893371"/>
            <a:chOff x="5623363" y="1479273"/>
            <a:chExt cx="2448272" cy="1420028"/>
          </a:xfrm>
        </p:grpSpPr>
        <p:sp>
          <p:nvSpPr>
            <p:cNvPr id="10" name="圆角矩形 3">
              <a:extLst>
                <a:ext uri="{FF2B5EF4-FFF2-40B4-BE49-F238E27FC236}">
                  <a16:creationId xmlns:a16="http://schemas.microsoft.com/office/drawing/2014/main" id="{5BE4BD8B-69C5-4F35-A4CE-2594B79D2BB5}"/>
                </a:ext>
              </a:extLst>
            </p:cNvPr>
            <p:cNvSpPr/>
            <p:nvPr/>
          </p:nvSpPr>
          <p:spPr>
            <a:xfrm>
              <a:off x="5623363" y="1479273"/>
              <a:ext cx="2448272" cy="1092477"/>
            </a:xfrm>
            <a:prstGeom prst="roundRect">
              <a:avLst/>
            </a:prstGeom>
            <a:solidFill>
              <a:schemeClr val="bg1"/>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zh-CN" altLang="en-US" sz="2400">
                <a:solidFill>
                  <a:srgbClr val="FFFFFF"/>
                </a:solidFill>
                <a:latin typeface="Calibri"/>
                <a:ea typeface="微软雅黑"/>
              </a:endParaRPr>
            </a:p>
          </p:txBody>
        </p:sp>
        <p:sp>
          <p:nvSpPr>
            <p:cNvPr id="11" name="矩形 11">
              <a:extLst>
                <a:ext uri="{FF2B5EF4-FFF2-40B4-BE49-F238E27FC236}">
                  <a16:creationId xmlns:a16="http://schemas.microsoft.com/office/drawing/2014/main" id="{E14CD7CB-2B48-4488-8284-C2313288B66F}"/>
                </a:ext>
              </a:extLst>
            </p:cNvPr>
            <p:cNvSpPr/>
            <p:nvPr/>
          </p:nvSpPr>
          <p:spPr>
            <a:xfrm>
              <a:off x="5634405" y="1603513"/>
              <a:ext cx="2437230" cy="1295788"/>
            </a:xfrm>
            <a:prstGeom prst="rect">
              <a:avLst/>
            </a:prstGeom>
          </p:spPr>
          <p:txBody>
            <a:bodyPr wrap="square">
              <a:spAutoFit/>
            </a:bodyPr>
            <a:lstStyle/>
            <a:p>
              <a:pPr indent="266700" algn="ctr">
                <a:lnSpc>
                  <a:spcPct val="125000"/>
                </a:lnSpc>
                <a:spcAft>
                  <a:spcPts val="400"/>
                </a:spcAft>
              </a:pPr>
              <a:r>
                <a:rPr lang="vi-VN" sz="2400" b="1">
                  <a:latin typeface="UTM Avo" panose="02040603050506020204" pitchFamily="18" charset="0"/>
                  <a:cs typeface="Times New Roman" panose="02020603050405020304" pitchFamily="18" charset="0"/>
                </a:rPr>
                <a:t>Bước 2</a:t>
              </a:r>
              <a:endParaRPr lang="en-US" sz="2400" b="1">
                <a:latin typeface="UTM Avo" panose="02040603050506020204" pitchFamily="18" charset="0"/>
                <a:cs typeface="Times New Roman" panose="02020603050405020304" pitchFamily="18" charset="0"/>
              </a:endParaRPr>
            </a:p>
            <a:p>
              <a:pPr indent="266700">
                <a:lnSpc>
                  <a:spcPct val="125000"/>
                </a:lnSpc>
                <a:spcAft>
                  <a:spcPts val="400"/>
                </a:spcAft>
              </a:pPr>
              <a:r>
                <a:rPr lang="vi-VN" sz="2400">
                  <a:latin typeface="UTM Avo" panose="02040603050506020204" pitchFamily="18" charset="0"/>
                  <a:cs typeface="Times New Roman" panose="02020603050405020304" pitchFamily="18" charset="0"/>
                </a:rPr>
                <a:t>Biên tập nội dung</a:t>
              </a:r>
            </a:p>
            <a:p>
              <a:pPr indent="266700">
                <a:lnSpc>
                  <a:spcPct val="125000"/>
                </a:lnSpc>
                <a:spcAft>
                  <a:spcPts val="400"/>
                </a:spcAft>
              </a:pPr>
              <a:endParaRPr lang="en-US" sz="3600">
                <a:latin typeface="UTM Avo" panose="02040603050506020204" pitchFamily="18" charset="0"/>
                <a:cs typeface="Times New Roman" panose="02020603050405020304" pitchFamily="18" charset="0"/>
              </a:endParaRPr>
            </a:p>
          </p:txBody>
        </p:sp>
      </p:grpSp>
      <p:grpSp>
        <p:nvGrpSpPr>
          <p:cNvPr id="15" name="组合 16">
            <a:extLst>
              <a:ext uri="{FF2B5EF4-FFF2-40B4-BE49-F238E27FC236}">
                <a16:creationId xmlns:a16="http://schemas.microsoft.com/office/drawing/2014/main" id="{A3BBF570-9D08-40D0-BCB2-D252473F797F}"/>
              </a:ext>
            </a:extLst>
          </p:cNvPr>
          <p:cNvGrpSpPr/>
          <p:nvPr/>
        </p:nvGrpSpPr>
        <p:grpSpPr>
          <a:xfrm>
            <a:off x="7121933" y="3663734"/>
            <a:ext cx="4392467" cy="1882189"/>
            <a:chOff x="5222951" y="3147813"/>
            <a:chExt cx="3023138" cy="1411641"/>
          </a:xfrm>
        </p:grpSpPr>
        <p:sp>
          <p:nvSpPr>
            <p:cNvPr id="16" name="圆角矩形 5">
              <a:extLst>
                <a:ext uri="{FF2B5EF4-FFF2-40B4-BE49-F238E27FC236}">
                  <a16:creationId xmlns:a16="http://schemas.microsoft.com/office/drawing/2014/main" id="{63D66C35-5BE2-4E9B-8D31-129DE0638AF8}"/>
                </a:ext>
              </a:extLst>
            </p:cNvPr>
            <p:cNvSpPr/>
            <p:nvPr/>
          </p:nvSpPr>
          <p:spPr>
            <a:xfrm>
              <a:off x="5623363" y="3147813"/>
              <a:ext cx="2448272" cy="1092477"/>
            </a:xfrm>
            <a:prstGeom prst="roundRect">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endParaRPr lang="zh-CN" altLang="en-US" sz="2400">
                <a:solidFill>
                  <a:srgbClr val="FFFFFF"/>
                </a:solidFill>
                <a:latin typeface="Calibri"/>
                <a:ea typeface="微软雅黑"/>
              </a:endParaRPr>
            </a:p>
          </p:txBody>
        </p:sp>
        <p:sp>
          <p:nvSpPr>
            <p:cNvPr id="17" name="矩形 13">
              <a:extLst>
                <a:ext uri="{FF2B5EF4-FFF2-40B4-BE49-F238E27FC236}">
                  <a16:creationId xmlns:a16="http://schemas.microsoft.com/office/drawing/2014/main" id="{A0867172-A1A1-44A0-A828-68F4C83C443D}"/>
                </a:ext>
              </a:extLst>
            </p:cNvPr>
            <p:cNvSpPr/>
            <p:nvPr/>
          </p:nvSpPr>
          <p:spPr>
            <a:xfrm>
              <a:off x="5222951" y="3263667"/>
              <a:ext cx="3023138" cy="1295787"/>
            </a:xfrm>
            <a:prstGeom prst="rect">
              <a:avLst/>
            </a:prstGeom>
          </p:spPr>
          <p:txBody>
            <a:bodyPr wrap="square">
              <a:spAutoFit/>
            </a:bodyPr>
            <a:lstStyle/>
            <a:p>
              <a:pPr indent="266700" algn="ctr">
                <a:lnSpc>
                  <a:spcPct val="125000"/>
                </a:lnSpc>
                <a:spcAft>
                  <a:spcPts val="400"/>
                </a:spcAft>
              </a:pPr>
              <a:r>
                <a:rPr lang="vi-VN" sz="2400" b="1">
                  <a:latin typeface="UTM Avo" panose="02040603050506020204" pitchFamily="18" charset="0"/>
                  <a:cs typeface="Times New Roman" panose="02020603050405020304" pitchFamily="18" charset="0"/>
                </a:rPr>
                <a:t>Bước 3</a:t>
              </a:r>
              <a:endParaRPr lang="en-US" sz="2400" b="1">
                <a:latin typeface="UTM Avo" panose="02040603050506020204" pitchFamily="18" charset="0"/>
                <a:cs typeface="Times New Roman" panose="02020603050405020304" pitchFamily="18" charset="0"/>
              </a:endParaRPr>
            </a:p>
            <a:p>
              <a:pPr indent="266700" algn="ctr">
                <a:lnSpc>
                  <a:spcPct val="125000"/>
                </a:lnSpc>
                <a:spcAft>
                  <a:spcPts val="400"/>
                </a:spcAft>
              </a:pPr>
              <a:r>
                <a:rPr lang="vi-VN" sz="2400">
                  <a:latin typeface="UTM Avo" panose="02040603050506020204" pitchFamily="18" charset="0"/>
                  <a:cs typeface="Times New Roman" panose="02020603050405020304" pitchFamily="18" charset="0"/>
                </a:rPr>
                <a:t>Chia sẻ bài trình chiếu</a:t>
              </a:r>
            </a:p>
            <a:p>
              <a:pPr indent="266700" algn="just">
                <a:lnSpc>
                  <a:spcPct val="125000"/>
                </a:lnSpc>
                <a:spcAft>
                  <a:spcPts val="400"/>
                </a:spcAft>
              </a:pPr>
              <a:endParaRPr lang="en-US" sz="36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C112AC44-18DC-476B-BAEA-23A0EB8C1E56}"/>
              </a:ext>
            </a:extLst>
          </p:cNvPr>
          <p:cNvSpPr txBox="1"/>
          <p:nvPr/>
        </p:nvSpPr>
        <p:spPr>
          <a:xfrm>
            <a:off x="855561" y="446994"/>
            <a:ext cx="6100010" cy="698204"/>
          </a:xfrm>
          <a:prstGeom prst="rect">
            <a:avLst/>
          </a:prstGeom>
          <a:noFill/>
        </p:spPr>
        <p:txBody>
          <a:bodyPr wrap="square">
            <a:spAutoFit/>
          </a:bodyPr>
          <a:lstStyle/>
          <a:p>
            <a:pPr algn="just" defTabSz="342900">
              <a:lnSpc>
                <a:spcPct val="140000"/>
              </a:lnSpc>
            </a:pPr>
            <a:r>
              <a:rPr lang="en-US" sz="3200" b="1">
                <a:solidFill>
                  <a:srgbClr val="FF0066"/>
                </a:solidFill>
                <a:latin typeface="UTM Avo" panose="02040603050506020204" pitchFamily="18" charset="0"/>
                <a:cs typeface="Times New Roman" panose="02020603050405020304" pitchFamily="18" charset="0"/>
              </a:rPr>
              <a:t>Hướng dẫn:</a:t>
            </a:r>
          </a:p>
        </p:txBody>
      </p:sp>
    </p:spTree>
    <p:extLst>
      <p:ext uri="{BB962C8B-B14F-4D97-AF65-F5344CB8AC3E}">
        <p14:creationId xmlns:p14="http://schemas.microsoft.com/office/powerpoint/2010/main" val="12371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ppt_w</p:attrName>
                                        </p:attrNameLst>
                                      </p:cBhvr>
                                      <p:tavLst>
                                        <p:tav tm="0" fmla="#ppt_w*sin(2.5*pi*$)">
                                          <p:val>
                                            <p:fltVal val="0"/>
                                          </p:val>
                                        </p:tav>
                                        <p:tav tm="100000">
                                          <p:val>
                                            <p:fltVal val="1"/>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ppt_w</p:attrName>
                                        </p:attrNameLst>
                                      </p:cBhvr>
                                      <p:tavLst>
                                        <p:tav tm="0" fmla="#ppt_w*sin(2.5*pi*$)">
                                          <p:val>
                                            <p:fltVal val="0"/>
                                          </p:val>
                                        </p:tav>
                                        <p:tav tm="100000">
                                          <p:val>
                                            <p:fltVal val="1"/>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750" fill="hold"/>
                                        <p:tgtEl>
                                          <p:spTgt spid="6"/>
                                        </p:tgtEl>
                                        <p:attrNameLst>
                                          <p:attrName>ppt_w</p:attrName>
                                        </p:attrNameLst>
                                      </p:cBhvr>
                                      <p:tavLst>
                                        <p:tav tm="0">
                                          <p:val>
                                            <p:strVal val="#ppt_w*0.70"/>
                                          </p:val>
                                        </p:tav>
                                        <p:tav tm="100000">
                                          <p:val>
                                            <p:strVal val="#ppt_w"/>
                                          </p:val>
                                        </p:tav>
                                      </p:tavLst>
                                    </p:anim>
                                    <p:anim calcmode="lin" valueType="num">
                                      <p:cBhvr>
                                        <p:cTn id="24" dur="750" fill="hold"/>
                                        <p:tgtEl>
                                          <p:spTgt spid="6"/>
                                        </p:tgtEl>
                                        <p:attrNameLst>
                                          <p:attrName>ppt_h</p:attrName>
                                        </p:attrNameLst>
                                      </p:cBhvr>
                                      <p:tavLst>
                                        <p:tav tm="0">
                                          <p:val>
                                            <p:strVal val="#ppt_h"/>
                                          </p:val>
                                        </p:tav>
                                        <p:tav tm="100000">
                                          <p:val>
                                            <p:strVal val="#ppt_h"/>
                                          </p:val>
                                        </p:tav>
                                      </p:tavLst>
                                    </p:anim>
                                    <p:animEffect transition="in" filter="fade">
                                      <p:cBhvr>
                                        <p:cTn id="25" dur="750"/>
                                        <p:tgtEl>
                                          <p:spTgt spid="6"/>
                                        </p:tgtEl>
                                      </p:cBhvr>
                                    </p:animEffect>
                                  </p:childTnLst>
                                </p:cTn>
                              </p:par>
                              <p:par>
                                <p:cTn id="26" presetID="55" presetClass="entr" presetSubtype="0" fill="hold"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750" fill="hold"/>
                                        <p:tgtEl>
                                          <p:spTgt spid="9"/>
                                        </p:tgtEl>
                                        <p:attrNameLst>
                                          <p:attrName>ppt_w</p:attrName>
                                        </p:attrNameLst>
                                      </p:cBhvr>
                                      <p:tavLst>
                                        <p:tav tm="0">
                                          <p:val>
                                            <p:strVal val="#ppt_w*0.70"/>
                                          </p:val>
                                        </p:tav>
                                        <p:tav tm="100000">
                                          <p:val>
                                            <p:strVal val="#ppt_w"/>
                                          </p:val>
                                        </p:tav>
                                      </p:tavLst>
                                    </p:anim>
                                    <p:anim calcmode="lin" valueType="num">
                                      <p:cBhvr>
                                        <p:cTn id="29" dur="750" fill="hold"/>
                                        <p:tgtEl>
                                          <p:spTgt spid="9"/>
                                        </p:tgtEl>
                                        <p:attrNameLst>
                                          <p:attrName>ppt_h</p:attrName>
                                        </p:attrNameLst>
                                      </p:cBhvr>
                                      <p:tavLst>
                                        <p:tav tm="0">
                                          <p:val>
                                            <p:strVal val="#ppt_h"/>
                                          </p:val>
                                        </p:tav>
                                        <p:tav tm="100000">
                                          <p:val>
                                            <p:strVal val="#ppt_h"/>
                                          </p:val>
                                        </p:tav>
                                      </p:tavLst>
                                    </p:anim>
                                    <p:animEffect transition="in" filter="fade">
                                      <p:cBhvr>
                                        <p:cTn id="30" dur="750"/>
                                        <p:tgtEl>
                                          <p:spTgt spid="9"/>
                                        </p:tgtEl>
                                      </p:cBhvr>
                                    </p:animEffect>
                                  </p:childTnLst>
                                </p:cTn>
                              </p:par>
                              <p:par>
                                <p:cTn id="31" presetID="55" presetClass="entr" presetSubtype="0" fill="hold" nodeType="withEffect">
                                  <p:stCondLst>
                                    <p:cond delay="15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750" fill="hold"/>
                                        <p:tgtEl>
                                          <p:spTgt spid="15"/>
                                        </p:tgtEl>
                                        <p:attrNameLst>
                                          <p:attrName>ppt_w</p:attrName>
                                        </p:attrNameLst>
                                      </p:cBhvr>
                                      <p:tavLst>
                                        <p:tav tm="0">
                                          <p:val>
                                            <p:strVal val="#ppt_w*0.70"/>
                                          </p:val>
                                        </p:tav>
                                        <p:tav tm="100000">
                                          <p:val>
                                            <p:strVal val="#ppt_w"/>
                                          </p:val>
                                        </p:tav>
                                      </p:tavLst>
                                    </p:anim>
                                    <p:anim calcmode="lin" valueType="num">
                                      <p:cBhvr>
                                        <p:cTn id="34" dur="750" fill="hold"/>
                                        <p:tgtEl>
                                          <p:spTgt spid="15"/>
                                        </p:tgtEl>
                                        <p:attrNameLst>
                                          <p:attrName>ppt_h</p:attrName>
                                        </p:attrNameLst>
                                      </p:cBhvr>
                                      <p:tavLst>
                                        <p:tav tm="0">
                                          <p:val>
                                            <p:strVal val="#ppt_h"/>
                                          </p:val>
                                        </p:tav>
                                        <p:tav tm="100000">
                                          <p:val>
                                            <p:strVal val="#ppt_h"/>
                                          </p:val>
                                        </p:tav>
                                      </p:tavLst>
                                    </p:anim>
                                    <p:animEffect transition="in" filter="fade">
                                      <p:cBhvr>
                                        <p:cTn id="3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8A774625-2C57-462D-9173-FBB0A5FC9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663" y="298309"/>
            <a:ext cx="1098620" cy="1374381"/>
          </a:xfrm>
          <a:prstGeom prst="rect">
            <a:avLst/>
          </a:prstGeom>
        </p:spPr>
      </p:pic>
      <p:grpSp>
        <p:nvGrpSpPr>
          <p:cNvPr id="6" name="组合 9">
            <a:extLst>
              <a:ext uri="{FF2B5EF4-FFF2-40B4-BE49-F238E27FC236}">
                <a16:creationId xmlns:a16="http://schemas.microsoft.com/office/drawing/2014/main" id="{58CBEAC4-363E-40C0-8B6C-D120540BF8A6}"/>
              </a:ext>
            </a:extLst>
          </p:cNvPr>
          <p:cNvGrpSpPr/>
          <p:nvPr/>
        </p:nvGrpSpPr>
        <p:grpSpPr>
          <a:xfrm>
            <a:off x="1766283" y="759078"/>
            <a:ext cx="5284222" cy="1374381"/>
            <a:chOff x="1857184" y="1479273"/>
            <a:chExt cx="2455763" cy="5382992"/>
          </a:xfrm>
        </p:grpSpPr>
        <p:sp>
          <p:nvSpPr>
            <p:cNvPr id="7" name="圆角矩形 1">
              <a:extLst>
                <a:ext uri="{FF2B5EF4-FFF2-40B4-BE49-F238E27FC236}">
                  <a16:creationId xmlns:a16="http://schemas.microsoft.com/office/drawing/2014/main" id="{5E341CC2-4BFC-4B88-BB36-A98ED6042C34}"/>
                </a:ext>
              </a:extLst>
            </p:cNvPr>
            <p:cNvSpPr/>
            <p:nvPr/>
          </p:nvSpPr>
          <p:spPr>
            <a:xfrm>
              <a:off x="1864675" y="1479273"/>
              <a:ext cx="2448272" cy="274186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800">
                <a:solidFill>
                  <a:srgbClr val="FFFFFF"/>
                </a:solidFill>
                <a:latin typeface="Calibri"/>
                <a:ea typeface="微软雅黑"/>
              </a:endParaRPr>
            </a:p>
          </p:txBody>
        </p:sp>
        <p:sp>
          <p:nvSpPr>
            <p:cNvPr id="8" name="矩形 10">
              <a:extLst>
                <a:ext uri="{FF2B5EF4-FFF2-40B4-BE49-F238E27FC236}">
                  <a16:creationId xmlns:a16="http://schemas.microsoft.com/office/drawing/2014/main" id="{4FCB94AF-48C9-4BC6-9B43-50FF42EE9CDA}"/>
                </a:ext>
              </a:extLst>
            </p:cNvPr>
            <p:cNvSpPr/>
            <p:nvPr/>
          </p:nvSpPr>
          <p:spPr>
            <a:xfrm>
              <a:off x="1857184" y="1766629"/>
              <a:ext cx="2432965" cy="5095636"/>
            </a:xfrm>
            <a:prstGeom prst="rect">
              <a:avLst/>
            </a:prstGeom>
          </p:spPr>
          <p:txBody>
            <a:bodyPr wrap="square">
              <a:spAutoFit/>
            </a:bodyPr>
            <a:lstStyle/>
            <a:p>
              <a:pPr indent="190500" algn="ctr">
                <a:lnSpc>
                  <a:spcPct val="112000"/>
                </a:lnSpc>
                <a:spcAft>
                  <a:spcPts val="800"/>
                </a:spcAft>
              </a:pPr>
              <a:r>
                <a:rPr lang="vi-VN" sz="2800" b="1">
                  <a:latin typeface="UTM Avo" panose="02040603050506020204" pitchFamily="18" charset="0"/>
                  <a:cs typeface="Times New Roman" panose="02020603050405020304" pitchFamily="18" charset="0"/>
                </a:rPr>
                <a:t>Bước 1</a:t>
              </a:r>
              <a:r>
                <a:rPr lang="en-US" sz="2800" b="1">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Tạo bài trình chiếu</a:t>
              </a:r>
            </a:p>
          </p:txBody>
        </p:sp>
      </p:grpSp>
      <p:sp>
        <p:nvSpPr>
          <p:cNvPr id="19" name="文本框 58">
            <a:extLst>
              <a:ext uri="{FF2B5EF4-FFF2-40B4-BE49-F238E27FC236}">
                <a16:creationId xmlns:a16="http://schemas.microsoft.com/office/drawing/2014/main" id="{EE50297B-9C9E-4ADD-AA1F-80155578E42F}"/>
              </a:ext>
            </a:extLst>
          </p:cNvPr>
          <p:cNvSpPr txBox="1"/>
          <p:nvPr/>
        </p:nvSpPr>
        <p:spPr>
          <a:xfrm>
            <a:off x="667663" y="1818449"/>
            <a:ext cx="10108670" cy="3878819"/>
          </a:xfrm>
          <a:prstGeom prst="rect">
            <a:avLst/>
          </a:prstGeom>
          <a:noFill/>
        </p:spPr>
        <p:txBody>
          <a:bodyPr wrap="square" lIns="91440" tIns="45720" rIns="91440" bIns="45720" rtlCol="0">
            <a:spAutoFit/>
          </a:bodyPr>
          <a:lstStyle/>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Tạo các trang cúa bài trình chiếu theo cấu trúc đã định (tham khảo Hình 3.2, Hình 3.3, Hình 3.4).</a:t>
            </a:r>
          </a:p>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Soạn nội dung từng trang sao cho phù hợp với lập luận của câ bài trình chiếu.</a:t>
            </a:r>
          </a:p>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Sử dụng thông tin đã được chọn làm tư liệu tham khảo cho các trang nội dung.</a:t>
            </a:r>
          </a:p>
        </p:txBody>
      </p:sp>
    </p:spTree>
    <p:extLst>
      <p:ext uri="{BB962C8B-B14F-4D97-AF65-F5344CB8AC3E}">
        <p14:creationId xmlns:p14="http://schemas.microsoft.com/office/powerpoint/2010/main" val="306284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strVal val="#ppt_w*0.70"/>
                                          </p:val>
                                        </p:tav>
                                        <p:tav tm="100000">
                                          <p:val>
                                            <p:strVal val="#ppt_w"/>
                                          </p:val>
                                        </p:tav>
                                      </p:tavLst>
                                    </p:anim>
                                    <p:anim calcmode="lin" valueType="num">
                                      <p:cBhvr>
                                        <p:cTn id="14" dur="750" fill="hold"/>
                                        <p:tgtEl>
                                          <p:spTgt spid="6"/>
                                        </p:tgtEl>
                                        <p:attrNameLst>
                                          <p:attrName>ppt_h</p:attrName>
                                        </p:attrNameLst>
                                      </p:cBhvr>
                                      <p:tavLst>
                                        <p:tav tm="0">
                                          <p:val>
                                            <p:strVal val="#ppt_h"/>
                                          </p:val>
                                        </p:tav>
                                        <p:tav tm="100000">
                                          <p:val>
                                            <p:strVal val="#ppt_h"/>
                                          </p:val>
                                        </p:tav>
                                      </p:tavLst>
                                    </p:anim>
                                    <p:animEffect transition="in" filter="fade">
                                      <p:cBhvr>
                                        <p:cTn id="15" dur="750"/>
                                        <p:tgtEl>
                                          <p:spTgt spid="6"/>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9">
            <a:extLst>
              <a:ext uri="{FF2B5EF4-FFF2-40B4-BE49-F238E27FC236}">
                <a16:creationId xmlns:a16="http://schemas.microsoft.com/office/drawing/2014/main" id="{58CBEAC4-363E-40C0-8B6C-D120540BF8A6}"/>
              </a:ext>
            </a:extLst>
          </p:cNvPr>
          <p:cNvGrpSpPr/>
          <p:nvPr/>
        </p:nvGrpSpPr>
        <p:grpSpPr>
          <a:xfrm>
            <a:off x="1766283" y="759078"/>
            <a:ext cx="5284222" cy="700050"/>
            <a:chOff x="1857184" y="1479273"/>
            <a:chExt cx="2455763" cy="2741863"/>
          </a:xfrm>
        </p:grpSpPr>
        <p:sp>
          <p:nvSpPr>
            <p:cNvPr id="7" name="圆角矩形 1">
              <a:extLst>
                <a:ext uri="{FF2B5EF4-FFF2-40B4-BE49-F238E27FC236}">
                  <a16:creationId xmlns:a16="http://schemas.microsoft.com/office/drawing/2014/main" id="{5E341CC2-4BFC-4B88-BB36-A98ED6042C34}"/>
                </a:ext>
              </a:extLst>
            </p:cNvPr>
            <p:cNvSpPr/>
            <p:nvPr/>
          </p:nvSpPr>
          <p:spPr>
            <a:xfrm>
              <a:off x="1864675" y="1479273"/>
              <a:ext cx="2448272" cy="274186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800">
                <a:solidFill>
                  <a:srgbClr val="FFFFFF"/>
                </a:solidFill>
                <a:latin typeface="Calibri"/>
                <a:ea typeface="微软雅黑"/>
              </a:endParaRPr>
            </a:p>
          </p:txBody>
        </p:sp>
        <p:sp>
          <p:nvSpPr>
            <p:cNvPr id="8" name="矩形 10">
              <a:extLst>
                <a:ext uri="{FF2B5EF4-FFF2-40B4-BE49-F238E27FC236}">
                  <a16:creationId xmlns:a16="http://schemas.microsoft.com/office/drawing/2014/main" id="{4FCB94AF-48C9-4BC6-9B43-50FF42EE9CDA}"/>
                </a:ext>
              </a:extLst>
            </p:cNvPr>
            <p:cNvSpPr/>
            <p:nvPr/>
          </p:nvSpPr>
          <p:spPr>
            <a:xfrm>
              <a:off x="1857184" y="1766627"/>
              <a:ext cx="2432965" cy="2078160"/>
            </a:xfrm>
            <a:prstGeom prst="rect">
              <a:avLst/>
            </a:prstGeom>
          </p:spPr>
          <p:txBody>
            <a:bodyPr wrap="square">
              <a:spAutoFit/>
            </a:bodyPr>
            <a:lstStyle/>
            <a:p>
              <a:pPr indent="190500" algn="ctr">
                <a:lnSpc>
                  <a:spcPct val="112000"/>
                </a:lnSpc>
                <a:spcAft>
                  <a:spcPts val="800"/>
                </a:spcAft>
              </a:pPr>
              <a:r>
                <a:rPr lang="vi-VN" sz="2800" b="1">
                  <a:latin typeface="UTM Avo" panose="02040603050506020204" pitchFamily="18" charset="0"/>
                  <a:cs typeface="Times New Roman" panose="02020603050405020304" pitchFamily="18" charset="0"/>
                </a:rPr>
                <a:t>Bước 2</a:t>
              </a:r>
              <a:r>
                <a:rPr lang="en-US" sz="2800" b="1">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Biên tập nội dung</a:t>
              </a:r>
            </a:p>
          </p:txBody>
        </p:sp>
      </p:grpSp>
      <p:sp>
        <p:nvSpPr>
          <p:cNvPr id="19" name="文本框 58">
            <a:extLst>
              <a:ext uri="{FF2B5EF4-FFF2-40B4-BE49-F238E27FC236}">
                <a16:creationId xmlns:a16="http://schemas.microsoft.com/office/drawing/2014/main" id="{EE50297B-9C9E-4ADD-AA1F-80155578E42F}"/>
              </a:ext>
            </a:extLst>
          </p:cNvPr>
          <p:cNvSpPr txBox="1"/>
          <p:nvPr/>
        </p:nvSpPr>
        <p:spPr>
          <a:xfrm>
            <a:off x="667663" y="1818449"/>
            <a:ext cx="10108670" cy="2586157"/>
          </a:xfrm>
          <a:prstGeom prst="rect">
            <a:avLst/>
          </a:prstGeom>
          <a:noFill/>
        </p:spPr>
        <p:txBody>
          <a:bodyPr wrap="square" lIns="91440" tIns="45720" rIns="91440" bIns="45720" rtlCol="0">
            <a:spAutoFit/>
          </a:bodyPr>
          <a:lstStyle/>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Biên tập nội dung sao cho mỗi trang không quá 6 mục; mỗi mục không quá 2 dòng.</a:t>
            </a:r>
          </a:p>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Sử dụng phần mềm xử lí hình ảnh để tạo và sửa hình ảnh minh hoạ phù hợp với nội dung.</a:t>
            </a:r>
          </a:p>
        </p:txBody>
      </p:sp>
      <p:pic>
        <p:nvPicPr>
          <p:cNvPr id="9" name="图片 2">
            <a:extLst>
              <a:ext uri="{FF2B5EF4-FFF2-40B4-BE49-F238E27FC236}">
                <a16:creationId xmlns:a16="http://schemas.microsoft.com/office/drawing/2014/main" id="{97C4C6D0-DA3A-465D-8EEA-7B87299C7E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926" y="176063"/>
            <a:ext cx="1146301" cy="1414681"/>
          </a:xfrm>
          <a:prstGeom prst="rect">
            <a:avLst/>
          </a:prstGeom>
        </p:spPr>
      </p:pic>
    </p:spTree>
    <p:extLst>
      <p:ext uri="{BB962C8B-B14F-4D97-AF65-F5344CB8AC3E}">
        <p14:creationId xmlns:p14="http://schemas.microsoft.com/office/powerpoint/2010/main" val="71543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strVal val="#ppt_w*0.70"/>
                                          </p:val>
                                        </p:tav>
                                        <p:tav tm="100000">
                                          <p:val>
                                            <p:strVal val="#ppt_w"/>
                                          </p:val>
                                        </p:tav>
                                      </p:tavLst>
                                    </p:anim>
                                    <p:anim calcmode="lin" valueType="num">
                                      <p:cBhvr>
                                        <p:cTn id="8" dur="750" fill="hold"/>
                                        <p:tgtEl>
                                          <p:spTgt spid="6"/>
                                        </p:tgtEl>
                                        <p:attrNameLst>
                                          <p:attrName>ppt_h</p:attrName>
                                        </p:attrNameLst>
                                      </p:cBhvr>
                                      <p:tavLst>
                                        <p:tav tm="0">
                                          <p:val>
                                            <p:strVal val="#ppt_h"/>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750"/>
                                        <p:tgtEl>
                                          <p:spTgt spid="19"/>
                                        </p:tgtEl>
                                      </p:cBhvr>
                                    </p:animEffect>
                                  </p:childTnLst>
                                </p:cTn>
                              </p:par>
                              <p:par>
                                <p:cTn id="14" presetID="45"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ppt_w</p:attrName>
                                        </p:attrNameLst>
                                      </p:cBhvr>
                                      <p:tavLst>
                                        <p:tav tm="0" fmla="#ppt_w*sin(2.5*pi*$)">
                                          <p:val>
                                            <p:fltVal val="0"/>
                                          </p:val>
                                        </p:tav>
                                        <p:tav tm="100000">
                                          <p:val>
                                            <p:fltVal val="1"/>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9">
            <a:extLst>
              <a:ext uri="{FF2B5EF4-FFF2-40B4-BE49-F238E27FC236}">
                <a16:creationId xmlns:a16="http://schemas.microsoft.com/office/drawing/2014/main" id="{58CBEAC4-363E-40C0-8B6C-D120540BF8A6}"/>
              </a:ext>
            </a:extLst>
          </p:cNvPr>
          <p:cNvGrpSpPr/>
          <p:nvPr/>
        </p:nvGrpSpPr>
        <p:grpSpPr>
          <a:xfrm>
            <a:off x="1766282" y="759078"/>
            <a:ext cx="6054243" cy="1178349"/>
            <a:chOff x="1857184" y="1479273"/>
            <a:chExt cx="2455763" cy="4615201"/>
          </a:xfrm>
        </p:grpSpPr>
        <p:sp>
          <p:nvSpPr>
            <p:cNvPr id="7" name="圆角矩形 1">
              <a:extLst>
                <a:ext uri="{FF2B5EF4-FFF2-40B4-BE49-F238E27FC236}">
                  <a16:creationId xmlns:a16="http://schemas.microsoft.com/office/drawing/2014/main" id="{5E341CC2-4BFC-4B88-BB36-A98ED6042C34}"/>
                </a:ext>
              </a:extLst>
            </p:cNvPr>
            <p:cNvSpPr/>
            <p:nvPr/>
          </p:nvSpPr>
          <p:spPr>
            <a:xfrm>
              <a:off x="1864675" y="1479273"/>
              <a:ext cx="2448272" cy="274186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800">
                <a:solidFill>
                  <a:srgbClr val="FFFFFF"/>
                </a:solidFill>
                <a:latin typeface="Calibri"/>
                <a:ea typeface="微软雅黑"/>
              </a:endParaRPr>
            </a:p>
          </p:txBody>
        </p:sp>
        <p:sp>
          <p:nvSpPr>
            <p:cNvPr id="8" name="矩形 10">
              <a:extLst>
                <a:ext uri="{FF2B5EF4-FFF2-40B4-BE49-F238E27FC236}">
                  <a16:creationId xmlns:a16="http://schemas.microsoft.com/office/drawing/2014/main" id="{4FCB94AF-48C9-4BC6-9B43-50FF42EE9CDA}"/>
                </a:ext>
              </a:extLst>
            </p:cNvPr>
            <p:cNvSpPr/>
            <p:nvPr/>
          </p:nvSpPr>
          <p:spPr>
            <a:xfrm>
              <a:off x="1857184" y="1766627"/>
              <a:ext cx="2432965" cy="4327847"/>
            </a:xfrm>
            <a:prstGeom prst="rect">
              <a:avLst/>
            </a:prstGeom>
          </p:spPr>
          <p:txBody>
            <a:bodyPr wrap="square">
              <a:spAutoFit/>
            </a:bodyPr>
            <a:lstStyle/>
            <a:p>
              <a:pPr indent="266700" algn="ctr">
                <a:lnSpc>
                  <a:spcPct val="125000"/>
                </a:lnSpc>
                <a:spcAft>
                  <a:spcPts val="400"/>
                </a:spcAft>
              </a:pPr>
              <a:r>
                <a:rPr lang="vi-VN" sz="2800" b="1">
                  <a:latin typeface="UTM Avo" panose="02040603050506020204" pitchFamily="18" charset="0"/>
                  <a:cs typeface="Times New Roman" panose="02020603050405020304" pitchFamily="18" charset="0"/>
                </a:rPr>
                <a:t>Bước 3</a:t>
              </a:r>
              <a:r>
                <a:rPr lang="en-US" sz="2800" b="1">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Chia sẻ bài trình chiếu</a:t>
              </a:r>
            </a:p>
          </p:txBody>
        </p:sp>
      </p:grpSp>
      <p:sp>
        <p:nvSpPr>
          <p:cNvPr id="19" name="文本框 58">
            <a:extLst>
              <a:ext uri="{FF2B5EF4-FFF2-40B4-BE49-F238E27FC236}">
                <a16:creationId xmlns:a16="http://schemas.microsoft.com/office/drawing/2014/main" id="{EE50297B-9C9E-4ADD-AA1F-80155578E42F}"/>
              </a:ext>
            </a:extLst>
          </p:cNvPr>
          <p:cNvSpPr txBox="1"/>
          <p:nvPr/>
        </p:nvSpPr>
        <p:spPr>
          <a:xfrm>
            <a:off x="667663" y="1818449"/>
            <a:ext cx="10108670" cy="3232488"/>
          </a:xfrm>
          <a:prstGeom prst="rect">
            <a:avLst/>
          </a:prstGeom>
          <a:noFill/>
        </p:spPr>
        <p:txBody>
          <a:bodyPr wrap="square" lIns="91440" tIns="45720" rIns="91440" bIns="45720" rtlCol="0">
            <a:spAutoFit/>
          </a:bodyPr>
          <a:lstStyle/>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Lựa chọn phương tiện kĩ thuật số để chia sẻ bài trình chiếu: thư điện tử, mạng xà hội, không gian lưu trữ dùng chung,...</a:t>
            </a:r>
          </a:p>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Giải thích phương án lựa chọn của em theo các tiêu chí: dễ sử dụng và an toàn dữ liệu.</a:t>
            </a:r>
          </a:p>
        </p:txBody>
      </p:sp>
      <p:pic>
        <p:nvPicPr>
          <p:cNvPr id="10" name="图片 8">
            <a:extLst>
              <a:ext uri="{FF2B5EF4-FFF2-40B4-BE49-F238E27FC236}">
                <a16:creationId xmlns:a16="http://schemas.microsoft.com/office/drawing/2014/main" id="{C1D4E400-49A2-48B6-A117-E2F95B20B1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920" y="116819"/>
            <a:ext cx="1194307" cy="1473925"/>
          </a:xfrm>
          <a:prstGeom prst="rect">
            <a:avLst/>
          </a:prstGeom>
        </p:spPr>
      </p:pic>
    </p:spTree>
    <p:extLst>
      <p:ext uri="{BB962C8B-B14F-4D97-AF65-F5344CB8AC3E}">
        <p14:creationId xmlns:p14="http://schemas.microsoft.com/office/powerpoint/2010/main" val="87827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strVal val="#ppt_w*0.70"/>
                                          </p:val>
                                        </p:tav>
                                        <p:tav tm="100000">
                                          <p:val>
                                            <p:strVal val="#ppt_w"/>
                                          </p:val>
                                        </p:tav>
                                      </p:tavLst>
                                    </p:anim>
                                    <p:anim calcmode="lin" valueType="num">
                                      <p:cBhvr>
                                        <p:cTn id="8" dur="750" fill="hold"/>
                                        <p:tgtEl>
                                          <p:spTgt spid="6"/>
                                        </p:tgtEl>
                                        <p:attrNameLst>
                                          <p:attrName>ppt_h</p:attrName>
                                        </p:attrNameLst>
                                      </p:cBhvr>
                                      <p:tavLst>
                                        <p:tav tm="0">
                                          <p:val>
                                            <p:strVal val="#ppt_h"/>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750"/>
                                        <p:tgtEl>
                                          <p:spTgt spid="19"/>
                                        </p:tgtEl>
                                      </p:cBhvr>
                                    </p:animEffect>
                                  </p:childTnLst>
                                </p:cTn>
                              </p:par>
                              <p:par>
                                <p:cTn id="14" presetID="45"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ppt_w</p:attrName>
                                        </p:attrNameLst>
                                      </p:cBhvr>
                                      <p:tavLst>
                                        <p:tav tm="0" fmla="#ppt_w*sin(2.5*pi*$)">
                                          <p:val>
                                            <p:fltVal val="0"/>
                                          </p:val>
                                        </p:tav>
                                        <p:tav tm="100000">
                                          <p:val>
                                            <p:fltVal val="1"/>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3251" b="-12880"/>
          <a:stretch/>
        </p:blipFill>
        <p:spPr>
          <a:xfrm>
            <a:off x="510166" y="377154"/>
            <a:ext cx="93362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89183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Để tìm hiểu về cách s</a:t>
            </a:r>
            <a:r>
              <a:rPr lang="en-US" sz="2400" b="1">
                <a:latin typeface="UTM Avo" panose="02040603050506020204" pitchFamily="18" charset="0"/>
                <a:cs typeface="Times New Roman" panose="02020603050405020304" pitchFamily="18" charset="0"/>
              </a:rPr>
              <a:t>ử</a:t>
            </a:r>
            <a:r>
              <a:rPr lang="vi-VN" sz="2400" b="1">
                <a:latin typeface="UTM Avo" panose="02040603050506020204" pitchFamily="18" charset="0"/>
                <a:cs typeface="Times New Roman" panose="02020603050405020304" pitchFamily="18" charset="0"/>
              </a:rPr>
              <a:t> dụng một chiếc máy ảnh mới, nguồn thông tin nào sau đây cần được tham khảo nhất?</a:t>
            </a:r>
          </a:p>
          <a:p>
            <a:pPr algn="just" defTabSz="342900">
              <a:lnSpc>
                <a:spcPct val="150000"/>
              </a:lnSpc>
            </a:pPr>
            <a:r>
              <a:rPr lang="vi-VN" sz="2400">
                <a:latin typeface="UTM Avo" panose="02040603050506020204" pitchFamily="18" charset="0"/>
                <a:cs typeface="Times New Roman" panose="02020603050405020304" pitchFamily="18" charset="0"/>
              </a:rPr>
              <a:t>A.	Hướng dẫn của một người đã từng chụp ảnh.</a:t>
            </a:r>
          </a:p>
          <a:p>
            <a:pPr algn="just" defTabSz="342900">
              <a:lnSpc>
                <a:spcPct val="150000"/>
              </a:lnSpc>
            </a:pPr>
            <a:r>
              <a:rPr lang="vi-VN" sz="2400">
                <a:latin typeface="UTM Avo" panose="02040603050506020204" pitchFamily="18" charset="0"/>
                <a:cs typeface="Times New Roman" panose="02020603050405020304" pitchFamily="18" charset="0"/>
              </a:rPr>
              <a:t>B.	Hướng dẫn sử dụng của nhà sản xuất.</a:t>
            </a:r>
          </a:p>
          <a:p>
            <a:pPr algn="just" defTabSz="342900">
              <a:lnSpc>
                <a:spcPct val="150000"/>
              </a:lnSpc>
            </a:pPr>
            <a:r>
              <a:rPr lang="vi-VN" sz="2400">
                <a:latin typeface="UTM Avo" panose="02040603050506020204" pitchFamily="18" charset="0"/>
                <a:cs typeface="Times New Roman" panose="02020603050405020304" pitchFamily="18" charset="0"/>
              </a:rPr>
              <a:t>c. Hướng dẫn của một người giỏi Tin học.</a:t>
            </a:r>
          </a:p>
          <a:p>
            <a:pPr algn="just" defTabSz="342900">
              <a:lnSpc>
                <a:spcPct val="150000"/>
              </a:lnSpc>
            </a:pPr>
            <a:r>
              <a:rPr lang="vi-VN" sz="2400">
                <a:latin typeface="UTM Avo" panose="02040603050506020204" pitchFamily="18" charset="0"/>
                <a:cs typeface="Times New Roman" panose="02020603050405020304" pitchFamily="18" charset="0"/>
              </a:rPr>
              <a:t>D. Câu trả lời trên một số diễn đãn về chụp ảnh.</a:t>
            </a:r>
          </a:p>
          <a:p>
            <a:pPr algn="just" defTabSz="342900">
              <a:lnSpc>
                <a:spcPct val="150000"/>
              </a:lnSpc>
            </a:pPr>
            <a:endParaRPr lang="vi-VN" sz="2400">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E488A0EA-D84B-4277-901A-1E393AF04F42}"/>
              </a:ext>
            </a:extLst>
          </p:cNvPr>
          <p:cNvSpPr/>
          <p:nvPr/>
        </p:nvSpPr>
        <p:spPr>
          <a:xfrm>
            <a:off x="1236893" y="619138"/>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3251" b="-12880"/>
          <a:stretch/>
        </p:blipFill>
        <p:spPr>
          <a:xfrm>
            <a:off x="510166" y="377154"/>
            <a:ext cx="93362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33783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2.	Để tìm hiểu về một đội bóng đá ở châu Phi, nguồn thông tin nào sau đây đáng tin cậy nhất?</a:t>
            </a:r>
          </a:p>
          <a:p>
            <a:pPr algn="just" defTabSz="342900">
              <a:lnSpc>
                <a:spcPct val="150000"/>
              </a:lnSpc>
            </a:pPr>
            <a:r>
              <a:rPr lang="vi-VN" sz="2400">
                <a:latin typeface="UTM Avo" panose="02040603050506020204" pitchFamily="18" charset="0"/>
                <a:cs typeface="Times New Roman" panose="02020603050405020304" pitchFamily="18" charset="0"/>
              </a:rPr>
              <a:t>A.	Nguồn tin từ câu lạc bộ người hâm mộ đội bóng đó.</a:t>
            </a:r>
          </a:p>
          <a:p>
            <a:pPr algn="just" defTabSz="342900">
              <a:lnSpc>
                <a:spcPct val="150000"/>
              </a:lnSpc>
            </a:pPr>
            <a:r>
              <a:rPr lang="vi-VN" sz="2400">
                <a:latin typeface="UTM Avo" panose="02040603050506020204" pitchFamily="18" charset="0"/>
                <a:cs typeface="Times New Roman" panose="02020603050405020304" pitchFamily="18" charset="0"/>
              </a:rPr>
              <a:t>B.	Nguồn tin từ câu lạc bộ của đội bóng đối th</a:t>
            </a:r>
            <a:r>
              <a:rPr lang="en-US" sz="2400">
                <a:latin typeface="UTM Avo" panose="02040603050506020204" pitchFamily="18" charset="0"/>
                <a:cs typeface="Times New Roman" panose="02020603050405020304" pitchFamily="18" charset="0"/>
              </a:rPr>
              <a:t>ủ</a:t>
            </a:r>
            <a:r>
              <a:rPr lang="vi-VN" sz="2400">
                <a:latin typeface="UTM Avo" panose="02040603050506020204" pitchFamily="18" charset="0"/>
                <a:cs typeface="Times New Roman" panose="02020603050405020304" pitchFamily="18" charset="0"/>
              </a:rPr>
              <a:t>.</a:t>
            </a:r>
          </a:p>
          <a:p>
            <a:pPr algn="just" defTabSz="342900">
              <a:lnSpc>
                <a:spcPct val="150000"/>
              </a:lnSpc>
            </a:pPr>
            <a:r>
              <a:rPr lang="vi-VN" sz="2400">
                <a:latin typeface="UTM Avo" panose="02040603050506020204" pitchFamily="18" charset="0"/>
                <a:cs typeface="Times New Roman" panose="02020603050405020304" pitchFamily="18" charset="0"/>
              </a:rPr>
              <a:t>c. Nguồn tin từ Liên đoàn bóng đá châu Phi.</a:t>
            </a:r>
          </a:p>
          <a:p>
            <a:pPr algn="just" defTabSz="342900">
              <a:lnSpc>
                <a:spcPct val="150000"/>
              </a:lnSpc>
            </a:pPr>
            <a:r>
              <a:rPr lang="vi-VN" sz="2400">
                <a:latin typeface="UTM Avo" panose="02040603050506020204" pitchFamily="18" charset="0"/>
                <a:cs typeface="Times New Roman" panose="02020603050405020304" pitchFamily="18" charset="0"/>
              </a:rPr>
              <a:t>D. Nguồn tin từ diễn đ</a:t>
            </a:r>
            <a:r>
              <a:rPr lang="en-US" sz="2400">
                <a:latin typeface="UTM Avo" panose="02040603050506020204" pitchFamily="18" charset="0"/>
                <a:cs typeface="Times New Roman" panose="02020603050405020304" pitchFamily="18" charset="0"/>
              </a:rPr>
              <a:t>à</a:t>
            </a:r>
            <a:r>
              <a:rPr lang="vi-VN" sz="2400">
                <a:latin typeface="UTM Avo" panose="02040603050506020204" pitchFamily="18" charset="0"/>
                <a:cs typeface="Times New Roman" panose="02020603050405020304" pitchFamily="18" charset="0"/>
              </a:rPr>
              <a:t>n Bóng đá Việt Nam.</a:t>
            </a:r>
          </a:p>
        </p:txBody>
      </p:sp>
      <p:sp>
        <p:nvSpPr>
          <p:cNvPr id="4" name="矩形 10">
            <a:extLst>
              <a:ext uri="{FF2B5EF4-FFF2-40B4-BE49-F238E27FC236}">
                <a16:creationId xmlns:a16="http://schemas.microsoft.com/office/drawing/2014/main" id="{E488A0EA-D84B-4277-901A-1E393AF04F42}"/>
              </a:ext>
            </a:extLst>
          </p:cNvPr>
          <p:cNvSpPr/>
          <p:nvPr/>
        </p:nvSpPr>
        <p:spPr>
          <a:xfrm>
            <a:off x="1236893" y="619138"/>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181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tìm thông tin về một đội bóng, một cầu thủ hay một nghệ sĩ mà em hâm mộ. Hãy đánh giá những nguồn thông tin tìm được.</a:t>
            </a:r>
          </a:p>
        </p:txBody>
      </p:sp>
      <p:sp>
        <p:nvSpPr>
          <p:cNvPr id="4" name="矩形 10">
            <a:extLst>
              <a:ext uri="{FF2B5EF4-FFF2-40B4-BE49-F238E27FC236}">
                <a16:creationId xmlns:a16="http://schemas.microsoft.com/office/drawing/2014/main" id="{9D416E2C-43CB-4100-BC72-512F26D1830A}"/>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703" y="3411092"/>
            <a:ext cx="4478594" cy="3053587"/>
          </a:xfrm>
          <a:prstGeom prst="rect">
            <a:avLst/>
          </a:prstGeom>
        </p:spPr>
      </p:pic>
      <p:sp>
        <p:nvSpPr>
          <p:cNvPr id="4" name="Thought Bubble: Cloud 3">
            <a:extLst>
              <a:ext uri="{FF2B5EF4-FFF2-40B4-BE49-F238E27FC236}">
                <a16:creationId xmlns:a16="http://schemas.microsoft.com/office/drawing/2014/main" id="{5B21EE41-F435-440B-BF3C-3F4917010D70}"/>
              </a:ext>
            </a:extLst>
          </p:cNvPr>
          <p:cNvSpPr/>
          <p:nvPr/>
        </p:nvSpPr>
        <p:spPr>
          <a:xfrm>
            <a:off x="3869398" y="67496"/>
            <a:ext cx="4712107" cy="2890127"/>
          </a:xfrm>
          <a:prstGeom prst="cloudCallout">
            <a:avLst>
              <a:gd name="adj1" fmla="val -2462"/>
              <a:gd name="adj2" fmla="val 6284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5" name="TextBox 4">
            <a:extLst>
              <a:ext uri="{FF2B5EF4-FFF2-40B4-BE49-F238E27FC236}">
                <a16:creationId xmlns:a16="http://schemas.microsoft.com/office/drawing/2014/main" id="{8CAEADAF-EAE2-4F27-B9CF-104DB18A6076}"/>
              </a:ext>
            </a:extLst>
          </p:cNvPr>
          <p:cNvSpPr txBox="1"/>
          <p:nvPr/>
        </p:nvSpPr>
        <p:spPr>
          <a:xfrm>
            <a:off x="4395214" y="383828"/>
            <a:ext cx="3745895" cy="2538324"/>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Khi bật đèn để căn phòng tràn ngập ánh sáng, khi lái một chiếc ô tô, hay ch</a:t>
            </a:r>
            <a:r>
              <a:rPr lang="en-US" sz="2000">
                <a:solidFill>
                  <a:srgbClr val="000000"/>
                </a:solidFill>
                <a:latin typeface="UTM Avo" panose="02040603050506020204" pitchFamily="18" charset="0"/>
                <a:cs typeface="Times New Roman" panose="02020603050405020304" pitchFamily="18" charset="0"/>
              </a:rPr>
              <a:t>ỉ</a:t>
            </a:r>
            <a:r>
              <a:rPr lang="vi-VN" sz="2000">
                <a:solidFill>
                  <a:srgbClr val="000000"/>
                </a:solidFill>
                <a:latin typeface="UTM Avo" panose="02040603050506020204" pitchFamily="18" charset="0"/>
                <a:cs typeface="Times New Roman" panose="02020603050405020304" pitchFamily="18" charset="0"/>
              </a:rPr>
              <a:t> đơn giản là rang bỏng ngô, mọi người đều đang sử dụng năng lượng.</a:t>
            </a:r>
            <a:endParaRPr kumimoji="0" lang="en-US" sz="2000" i="0" u="none" strike="noStrike" kern="1200" cap="none" spc="0" normalizeH="0" baseline="0" noProof="0">
              <a:ln>
                <a:noFill/>
              </a:ln>
              <a:solidFill>
                <a:prstClr val="white"/>
              </a:solidFill>
              <a:effectLst/>
              <a:uLnTx/>
              <a:uFillTx/>
              <a:latin typeface="Arial"/>
            </a:endParaRPr>
          </a:p>
        </p:txBody>
      </p:sp>
      <p:sp>
        <p:nvSpPr>
          <p:cNvPr id="6" name="TextBox 5">
            <a:extLst>
              <a:ext uri="{FF2B5EF4-FFF2-40B4-BE49-F238E27FC236}">
                <a16:creationId xmlns:a16="http://schemas.microsoft.com/office/drawing/2014/main" id="{956C2A9F-89A8-4552-8AB3-3D405AD5E44F}"/>
              </a:ext>
            </a:extLst>
          </p:cNvPr>
          <p:cNvSpPr txBox="1"/>
          <p:nvPr/>
        </p:nvSpPr>
        <p:spPr>
          <a:xfrm>
            <a:off x="4090217" y="6240394"/>
            <a:ext cx="4478593" cy="683457"/>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3200" b="1">
                <a:solidFill>
                  <a:srgbClr val="000000"/>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
        <p:nvSpPr>
          <p:cNvPr id="7" name="Thought Bubble: Cloud 6">
            <a:extLst>
              <a:ext uri="{FF2B5EF4-FFF2-40B4-BE49-F238E27FC236}">
                <a16:creationId xmlns:a16="http://schemas.microsoft.com/office/drawing/2014/main" id="{3D5A9405-8830-4728-BC11-9ADC88BA4CFF}"/>
              </a:ext>
            </a:extLst>
          </p:cNvPr>
          <p:cNvSpPr/>
          <p:nvPr/>
        </p:nvSpPr>
        <p:spPr>
          <a:xfrm>
            <a:off x="8196514" y="2299697"/>
            <a:ext cx="3745895" cy="2155933"/>
          </a:xfrm>
          <a:prstGeom prst="cloudCallout">
            <a:avLst>
              <a:gd name="adj1" fmla="val -52858"/>
              <a:gd name="adj2" fmla="val 49165"/>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A5350B1E-8072-4C4B-BD9E-D36B90F3D519}"/>
              </a:ext>
            </a:extLst>
          </p:cNvPr>
          <p:cNvSpPr txBox="1"/>
          <p:nvPr/>
        </p:nvSpPr>
        <p:spPr>
          <a:xfrm>
            <a:off x="8335297" y="2792530"/>
            <a:ext cx="3745895" cy="1291829"/>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Hầu hết năng lượng đến từ nhiên liệu hoá thạch như x</a:t>
            </a:r>
            <a:r>
              <a:rPr lang="en-US" sz="2000">
                <a:solidFill>
                  <a:srgbClr val="000000"/>
                </a:solidFill>
                <a:latin typeface="UTM Avo" panose="02040603050506020204" pitchFamily="18" charset="0"/>
                <a:cs typeface="Times New Roman" panose="02020603050405020304" pitchFamily="18" charset="0"/>
              </a:rPr>
              <a:t>ă</a:t>
            </a:r>
            <a:r>
              <a:rPr lang="vi-VN" sz="2000">
                <a:solidFill>
                  <a:srgbClr val="000000"/>
                </a:solidFill>
                <a:latin typeface="UTM Avo" panose="02040603050506020204" pitchFamily="18" charset="0"/>
                <a:cs typeface="Times New Roman" panose="02020603050405020304" pitchFamily="18" charset="0"/>
              </a:rPr>
              <a:t>ng và than.</a:t>
            </a:r>
            <a:endParaRPr kumimoji="0" lang="en-US" sz="2000" i="0" u="none" strike="noStrike" kern="1200" cap="none" spc="0" normalizeH="0" baseline="0" noProof="0">
              <a:ln>
                <a:noFill/>
              </a:ln>
              <a:solidFill>
                <a:prstClr val="white"/>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249592" y="1445342"/>
            <a:ext cx="3745895" cy="4400323"/>
          </a:xfrm>
          <a:prstGeom prst="cloudCallout">
            <a:avLst>
              <a:gd name="adj1" fmla="val 53149"/>
              <a:gd name="adj2" fmla="val 31066"/>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510536" y="1978692"/>
            <a:ext cx="3346167" cy="3784819"/>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Trái Đất mất hàng triệu năm để tạo ra nhiên liệu hoá thạch. Các bạn có tưởng tượng được, một ngày nào đó, chúng sẽ cạn kiệt và biến mất không. Chúng ta có thể làm gì để tránh thảm hoạ đó?</a:t>
            </a:r>
            <a:endParaRPr kumimoji="0" lang="en-US" sz="2000" i="0" u="none" strike="noStrike" kern="1200" cap="none" spc="0" normalizeH="0" baseline="0" noProof="0">
              <a:ln>
                <a:noFill/>
              </a:ln>
              <a:solidFill>
                <a:prstClr val="white"/>
              </a:solidFill>
              <a:effectLst/>
              <a:uLnTx/>
              <a:uFillTx/>
              <a:latin typeface="Arial"/>
            </a:endParaRPr>
          </a:p>
        </p:txBody>
      </p:sp>
      <p:sp>
        <p:nvSpPr>
          <p:cNvPr id="11" name="Thought Bubble: Cloud 10">
            <a:extLst>
              <a:ext uri="{FF2B5EF4-FFF2-40B4-BE49-F238E27FC236}">
                <a16:creationId xmlns:a16="http://schemas.microsoft.com/office/drawing/2014/main" id="{032AF375-7D81-4235-A7ED-AEAAAB16FADF}"/>
              </a:ext>
            </a:extLst>
          </p:cNvPr>
          <p:cNvSpPr/>
          <p:nvPr/>
        </p:nvSpPr>
        <p:spPr>
          <a:xfrm>
            <a:off x="3941370" y="97395"/>
            <a:ext cx="4847502" cy="3053587"/>
          </a:xfrm>
          <a:prstGeom prst="cloudCallout">
            <a:avLst>
              <a:gd name="adj1" fmla="val -2462"/>
              <a:gd name="adj2" fmla="val 6284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2" name="TextBox 11">
            <a:extLst>
              <a:ext uri="{FF2B5EF4-FFF2-40B4-BE49-F238E27FC236}">
                <a16:creationId xmlns:a16="http://schemas.microsoft.com/office/drawing/2014/main" id="{1CE76209-8968-4F89-8A0A-41523E4DEAAF}"/>
              </a:ext>
            </a:extLst>
          </p:cNvPr>
          <p:cNvSpPr txBox="1"/>
          <p:nvPr/>
        </p:nvSpPr>
        <p:spPr>
          <a:xfrm>
            <a:off x="4422916" y="335821"/>
            <a:ext cx="3745895" cy="2538324"/>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Khám phá các nguồn năng lượng khác để thay thế. Đó là những nguồn năng lượng dường như không bao giờ cạn kiệt như nắng, gió, nước và thậm chí là rác thải.</a:t>
            </a:r>
            <a:endParaRPr kumimoji="0" lang="en-US" sz="2000" i="0" u="none" strike="noStrike" kern="1200" cap="none" spc="0" normalizeH="0" baseline="0" noProof="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8085702" y="2147768"/>
            <a:ext cx="4090219" cy="2761331"/>
          </a:xfrm>
          <a:prstGeom prst="cloudCallout">
            <a:avLst>
              <a:gd name="adj1" fmla="val -52858"/>
              <a:gd name="adj2" fmla="val 49165"/>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8375158" y="2484734"/>
            <a:ext cx="3527390" cy="2122825"/>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Điện gió, điện mặt trời và cả thuỷ điện nữa đều có những nhược điểm. Chúng ta cần tìm hiểu thông tin đầy đủ hơn.</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7" grpId="0" animBg="1"/>
      <p:bldP spid="7" grpId="1" animBg="1"/>
      <p:bldP spid="8" grpId="0"/>
      <p:bldP spid="8" grpId="1"/>
      <p:bldP spid="9" grpId="0" animBg="1"/>
      <p:bldP spid="9" grpId="1" animBg="1"/>
      <p:bldP spid="10" grpId="0"/>
      <p:bldP spid="10" grpId="1"/>
      <p:bldP spid="11" grpId="0" animBg="1"/>
      <p:bldP spid="11" grpId="1" animBg="1"/>
      <p:bldP spid="12" grpId="0"/>
      <p:bldP spid="12" grpId="1"/>
      <p:bldP spid="13" grpId="0" animBg="1"/>
      <p:bldP spid="13" grpId="1" animBg="1"/>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592" y="3399503"/>
            <a:ext cx="3885552" cy="3053587"/>
          </a:xfrm>
          <a:prstGeom prst="rect">
            <a:avLst/>
          </a:prstGeom>
        </p:spPr>
      </p:pic>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36470"/>
            <a:ext cx="7875639" cy="2792530"/>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636470"/>
            <a:ext cx="7875638" cy="2934971"/>
          </a:xfrm>
          <a:prstGeom prst="rect">
            <a:avLst/>
          </a:prstGeom>
          <a:noFill/>
        </p:spPr>
        <p:txBody>
          <a:bodyPr wrap="square">
            <a:spAutoFit/>
          </a:bodyPr>
          <a:lstStyle/>
          <a:p>
            <a:pPr lvl="0" algn="ctr"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Em hãy tạo một bài trình chiếu với chủ đề </a:t>
            </a:r>
            <a:r>
              <a:rPr lang="vi-VN" sz="2800" b="1">
                <a:solidFill>
                  <a:srgbClr val="000000"/>
                </a:solidFill>
                <a:latin typeface="UTM Avo" panose="02040603050506020204" pitchFamily="18" charset="0"/>
                <a:cs typeface="Times New Roman" panose="02020603050405020304" pitchFamily="18" charset="0"/>
              </a:rPr>
              <a:t>Năng lượng tái tạo</a:t>
            </a:r>
            <a:r>
              <a:rPr lang="vi-VN" sz="2800">
                <a:solidFill>
                  <a:srgbClr val="000000"/>
                </a:solidFill>
                <a:latin typeface="UTM Avo" panose="02040603050506020204" pitchFamily="18" charset="0"/>
                <a:cs typeface="Times New Roman" panose="02020603050405020304" pitchFamily="18" charset="0"/>
              </a:rPr>
              <a:t> để giải quyết những băn khoăn của các bạn. Em có thể khai thác thông tin số để có thêm thông tin cho bài trình chiếu.</a:t>
            </a:r>
            <a:endParaRPr kumimoji="0" lang="en-US" sz="28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949030"/>
            <a:ext cx="8356734" cy="4879028"/>
          </a:xfrm>
          <a:prstGeom prst="rect">
            <a:avLst/>
          </a:prstGeom>
          <a:noFill/>
        </p:spPr>
        <p:txBody>
          <a:bodyPr wrap="square" rtlCol="0">
            <a:spAutoFit/>
          </a:bodyPr>
          <a:lstStyle/>
          <a:p>
            <a:pPr algn="ctr">
              <a:lnSpc>
                <a:spcPct val="150000"/>
              </a:lnSpc>
            </a:pPr>
            <a:r>
              <a:rPr lang="vi-VN" sz="5400">
                <a:solidFill>
                  <a:schemeClr val="accent6">
                    <a:lumMod val="50000"/>
                  </a:schemeClr>
                </a:solidFill>
                <a:latin typeface="+mj-lt"/>
              </a:rPr>
              <a:t>NHIỆM VỤ 1. HÌNH THÀNH Ý TƯỞNG VÀ CẤU TRÚC BÀI TRÌNH CHIẾU VỀ CHỦ ĐỀ NĂNG LƯỢNG TÁI TẠO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F535DB-C7FF-49E3-B2F6-7A5541E0EC93}"/>
              </a:ext>
            </a:extLst>
          </p:cNvPr>
          <p:cNvSpPr/>
          <p:nvPr/>
        </p:nvSpPr>
        <p:spPr>
          <a:xfrm>
            <a:off x="731520" y="629372"/>
            <a:ext cx="11045422" cy="15840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42900">
              <a:lnSpc>
                <a:spcPct val="140000"/>
              </a:lnSpc>
            </a:pPr>
            <a:r>
              <a:rPr lang="en-US" sz="2400" b="1">
                <a:latin typeface="UTM Avo" panose="02040603050506020204" pitchFamily="18" charset="0"/>
                <a:cs typeface="Times New Roman" panose="02020603050405020304" pitchFamily="18" charset="0"/>
              </a:rPr>
              <a:t>Yêu cầu:</a:t>
            </a:r>
          </a:p>
          <a:p>
            <a:pPr algn="just" defTabSz="342900">
              <a:lnSpc>
                <a:spcPct val="140000"/>
              </a:lnSpc>
            </a:pPr>
            <a:r>
              <a:rPr lang="vi-VN" sz="2400">
                <a:latin typeface="UTM Avo" panose="02040603050506020204" pitchFamily="18" charset="0"/>
                <a:cs typeface="Times New Roman" panose="02020603050405020304" pitchFamily="18" charset="0"/>
              </a:rPr>
              <a:t>•	Xây dựng ý tưởng cho bài trình chiếu.</a:t>
            </a:r>
          </a:p>
          <a:p>
            <a:pPr algn="just" defTabSz="342900">
              <a:lnSpc>
                <a:spcPct val="140000"/>
              </a:lnSpc>
            </a:pPr>
            <a:r>
              <a:rPr lang="vi-VN" sz="2400">
                <a:latin typeface="UTM Avo" panose="02040603050506020204" pitchFamily="18" charset="0"/>
                <a:cs typeface="Times New Roman" panose="02020603050405020304" pitchFamily="18" charset="0"/>
              </a:rPr>
              <a:t>•	Xây dựng cấu trúc bài trình chiếu.</a:t>
            </a:r>
          </a:p>
        </p:txBody>
      </p:sp>
      <p:pic>
        <p:nvPicPr>
          <p:cNvPr id="3" name="Picture 2"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852" y="2218604"/>
            <a:ext cx="5648325" cy="4010025"/>
          </a:xfrm>
          <a:prstGeom prst="rect">
            <a:avLst/>
          </a:prstGeom>
        </p:spPr>
      </p:pic>
    </p:spTree>
    <p:extLst>
      <p:ext uri="{BB962C8B-B14F-4D97-AF65-F5344CB8AC3E}">
        <p14:creationId xmlns:p14="http://schemas.microsoft.com/office/powerpoint/2010/main" val="382924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3">
            <a:extLst>
              <a:ext uri="{FF2B5EF4-FFF2-40B4-BE49-F238E27FC236}">
                <a16:creationId xmlns:a16="http://schemas.microsoft.com/office/drawing/2014/main" id="{9527A822-1DB8-4F7B-B419-2CFA87FF3F8C}"/>
              </a:ext>
            </a:extLst>
          </p:cNvPr>
          <p:cNvSpPr/>
          <p:nvPr/>
        </p:nvSpPr>
        <p:spPr>
          <a:xfrm>
            <a:off x="1309884" y="1297393"/>
            <a:ext cx="4128459" cy="412845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1219170"/>
            <a:endParaRPr lang="zh-CN" altLang="en-US" sz="2400">
              <a:solidFill>
                <a:srgbClr val="000000"/>
              </a:solidFill>
              <a:latin typeface="UTM Avo" panose="02040603050506020204" pitchFamily="18" charset="0"/>
              <a:ea typeface="微软雅黑"/>
            </a:endParaRPr>
          </a:p>
        </p:txBody>
      </p:sp>
      <p:pic>
        <p:nvPicPr>
          <p:cNvPr id="3" name="图片 14">
            <a:extLst>
              <a:ext uri="{FF2B5EF4-FFF2-40B4-BE49-F238E27FC236}">
                <a16:creationId xmlns:a16="http://schemas.microsoft.com/office/drawing/2014/main" id="{65E6FCBE-134E-4808-ABFD-86844B523A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94" r="17305"/>
          <a:stretch>
            <a:fillRect/>
          </a:stretch>
        </p:blipFill>
        <p:spPr>
          <a:xfrm>
            <a:off x="455102" y="1460781"/>
            <a:ext cx="2932671" cy="3936437"/>
          </a:xfrm>
          <a:prstGeom prst="rect">
            <a:avLst/>
          </a:prstGeom>
        </p:spPr>
      </p:pic>
      <p:sp>
        <p:nvSpPr>
          <p:cNvPr id="4" name="矩形 15">
            <a:extLst>
              <a:ext uri="{FF2B5EF4-FFF2-40B4-BE49-F238E27FC236}">
                <a16:creationId xmlns:a16="http://schemas.microsoft.com/office/drawing/2014/main" id="{73AB94C9-C702-4D4A-9E75-C125C1637BB5}"/>
              </a:ext>
            </a:extLst>
          </p:cNvPr>
          <p:cNvSpPr/>
          <p:nvPr/>
        </p:nvSpPr>
        <p:spPr>
          <a:xfrm>
            <a:off x="4864485" y="665191"/>
            <a:ext cx="5047501" cy="992579"/>
          </a:xfrm>
          <a:prstGeom prst="rect">
            <a:avLst/>
          </a:prstGeom>
        </p:spPr>
        <p:txBody>
          <a:bodyPr wrap="square">
            <a:spAutoFit/>
          </a:bodyPr>
          <a:lstStyle/>
          <a:p>
            <a:pPr defTabSz="1219170">
              <a:lnSpc>
                <a:spcPct val="130000"/>
              </a:lnSpc>
            </a:pPr>
            <a:r>
              <a:rPr lang="en-US" altLang="zh-CN" sz="2400">
                <a:latin typeface="UTM Avo" panose="02040603050506020204" pitchFamily="18" charset="0"/>
                <a:cs typeface="Times New Roman" panose="02020603050405020304" pitchFamily="18" charset="0"/>
              </a:rPr>
              <a:t>N</a:t>
            </a:r>
            <a:r>
              <a:rPr lang="vi-VN" altLang="zh-CN" sz="2400">
                <a:latin typeface="UTM Avo" panose="02040603050506020204" pitchFamily="18" charset="0"/>
                <a:cs typeface="Times New Roman" panose="02020603050405020304" pitchFamily="18" charset="0"/>
              </a:rPr>
              <a:t>êu một khía cạnh hay một vấn đề cụ thể về năng lượng tái tạo </a:t>
            </a:r>
            <a:endParaRPr lang="zh-CN" altLang="en-US" sz="2400" dirty="0">
              <a:latin typeface="UTM Avo" panose="02040603050506020204" pitchFamily="18" charset="0"/>
              <a:cs typeface="Times New Roman" panose="02020603050405020304" pitchFamily="18" charset="0"/>
            </a:endParaRPr>
          </a:p>
        </p:txBody>
      </p:sp>
      <p:sp>
        <p:nvSpPr>
          <p:cNvPr id="5" name="矩形 16">
            <a:extLst>
              <a:ext uri="{FF2B5EF4-FFF2-40B4-BE49-F238E27FC236}">
                <a16:creationId xmlns:a16="http://schemas.microsoft.com/office/drawing/2014/main" id="{FA857334-776D-4ACB-A38B-9FAEE6C97843}"/>
              </a:ext>
            </a:extLst>
          </p:cNvPr>
          <p:cNvSpPr/>
          <p:nvPr/>
        </p:nvSpPr>
        <p:spPr>
          <a:xfrm>
            <a:off x="5930218" y="1841608"/>
            <a:ext cx="5328332" cy="2913105"/>
          </a:xfrm>
          <a:prstGeom prst="rect">
            <a:avLst/>
          </a:prstGeom>
        </p:spPr>
        <p:txBody>
          <a:bodyPr wrap="square">
            <a:spAutoFit/>
          </a:bodyPr>
          <a:lstStyle/>
          <a:p>
            <a:pPr defTabSz="1219170">
              <a:lnSpc>
                <a:spcPct val="130000"/>
              </a:lnSpc>
            </a:pPr>
            <a:r>
              <a:rPr lang="vi-VN" altLang="zh-CN" sz="2400">
                <a:latin typeface="UTM Avo" panose="02040603050506020204" pitchFamily="18" charset="0"/>
                <a:cs typeface="Times New Roman" panose="02020603050405020304" pitchFamily="18" charset="0"/>
              </a:rPr>
              <a:t>Phát triển ý tưởng thành nội dung cụ thể của bài trình chiếu. Nội dung có thể sắp xếp theo trình tự l</a:t>
            </a:r>
            <a:r>
              <a:rPr lang="en-US" altLang="zh-CN" sz="2400">
                <a:latin typeface="UTM Avo" panose="02040603050506020204" pitchFamily="18" charset="0"/>
                <a:cs typeface="Times New Roman" panose="02020603050405020304" pitchFamily="18" charset="0"/>
              </a:rPr>
              <a:t>o</a:t>
            </a:r>
            <a:r>
              <a:rPr lang="vi-VN" altLang="zh-CN" sz="2400">
                <a:latin typeface="UTM Avo" panose="02040603050506020204" pitchFamily="18" charset="0"/>
                <a:cs typeface="Times New Roman" panose="02020603050405020304" pitchFamily="18" charset="0"/>
              </a:rPr>
              <a:t>gic và thể hiện dưới dạng những câu hỏi để thuận lợi cho việc tìm tư liệu</a:t>
            </a:r>
            <a:endParaRPr lang="zh-CN" altLang="en-US" sz="2400" dirty="0">
              <a:latin typeface="UTM Avo" panose="02040603050506020204" pitchFamily="18" charset="0"/>
              <a:cs typeface="Times New Roman" panose="02020603050405020304" pitchFamily="18" charset="0"/>
            </a:endParaRPr>
          </a:p>
        </p:txBody>
      </p:sp>
      <p:sp>
        <p:nvSpPr>
          <p:cNvPr id="6" name="矩形 17">
            <a:extLst>
              <a:ext uri="{FF2B5EF4-FFF2-40B4-BE49-F238E27FC236}">
                <a16:creationId xmlns:a16="http://schemas.microsoft.com/office/drawing/2014/main" id="{891F1AB9-B6C8-43B5-8A4B-E4849E6698D5}"/>
              </a:ext>
            </a:extLst>
          </p:cNvPr>
          <p:cNvSpPr/>
          <p:nvPr/>
        </p:nvSpPr>
        <p:spPr>
          <a:xfrm>
            <a:off x="4803766" y="4945175"/>
            <a:ext cx="5047501" cy="992579"/>
          </a:xfrm>
          <a:prstGeom prst="rect">
            <a:avLst/>
          </a:prstGeom>
        </p:spPr>
        <p:txBody>
          <a:bodyPr wrap="square">
            <a:spAutoFit/>
          </a:bodyPr>
          <a:lstStyle/>
          <a:p>
            <a:pPr defTabSz="1219170">
              <a:lnSpc>
                <a:spcPct val="130000"/>
              </a:lnSpc>
            </a:pPr>
            <a:r>
              <a:rPr lang="en-US" altLang="zh-CN" sz="2400">
                <a:latin typeface="UTM Avo" panose="02040603050506020204" pitchFamily="18" charset="0"/>
                <a:cs typeface="Times New Roman" panose="02020603050405020304" pitchFamily="18" charset="0"/>
              </a:rPr>
              <a:t>Xác định mức độ, yêu cầu cụ thể với bài trình chiếu</a:t>
            </a:r>
            <a:endParaRPr lang="zh-CN" altLang="en-US" sz="24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AFD25C-CD13-4F4F-97A1-E7B7D2A6F932}"/>
              </a:ext>
            </a:extLst>
          </p:cNvPr>
          <p:cNvSpPr txBox="1"/>
          <p:nvPr/>
        </p:nvSpPr>
        <p:spPr>
          <a:xfrm>
            <a:off x="2684346" y="3129078"/>
            <a:ext cx="1871410" cy="50276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2000" b="1" spc="50">
                <a:ln w="11430"/>
                <a:solidFill>
                  <a:schemeClr val="accent6"/>
                </a:solidFill>
                <a:effectLst>
                  <a:outerShdw blurRad="76200" dist="50800" dir="5400000" algn="tl" rotWithShape="0">
                    <a:srgbClr val="000000">
                      <a:alpha val="65000"/>
                    </a:srgbClr>
                  </a:outerShdw>
                </a:effectLst>
              </a:defRPr>
            </a:lvl1pPr>
          </a:lstStyle>
          <a:p>
            <a:pPr defTabSz="1219170"/>
            <a:r>
              <a:rPr lang="vi-VN" altLang="zh-CN" sz="2667" spc="67">
                <a:solidFill>
                  <a:srgbClr val="CC0066"/>
                </a:solidFill>
                <a:latin typeface="Calibri"/>
                <a:ea typeface="微软雅黑"/>
              </a:rPr>
              <a:t>Hướng dẫn</a:t>
            </a:r>
            <a:endParaRPr lang="zh-CN" altLang="en-US" sz="2667" spc="67" dirty="0">
              <a:solidFill>
                <a:srgbClr val="CC0066"/>
              </a:solidFill>
              <a:latin typeface="UTM Avo" panose="02040603050506020204" pitchFamily="18" charset="0"/>
              <a:ea typeface="微软雅黑"/>
            </a:endParaRPr>
          </a:p>
        </p:txBody>
      </p:sp>
      <p:grpSp>
        <p:nvGrpSpPr>
          <p:cNvPr id="9" name="组合 20">
            <a:extLst>
              <a:ext uri="{FF2B5EF4-FFF2-40B4-BE49-F238E27FC236}">
                <a16:creationId xmlns:a16="http://schemas.microsoft.com/office/drawing/2014/main" id="{C3EBA471-E791-4D52-8F25-E8A5CD983252}"/>
              </a:ext>
            </a:extLst>
          </p:cNvPr>
          <p:cNvGrpSpPr/>
          <p:nvPr/>
        </p:nvGrpSpPr>
        <p:grpSpPr>
          <a:xfrm>
            <a:off x="3681343" y="1075472"/>
            <a:ext cx="1122423" cy="1056000"/>
            <a:chOff x="3195405" y="1095630"/>
            <a:chExt cx="841817" cy="792000"/>
          </a:xfrm>
        </p:grpSpPr>
        <p:sp>
          <p:nvSpPr>
            <p:cNvPr id="10" name="椭圆 21">
              <a:extLst>
                <a:ext uri="{FF2B5EF4-FFF2-40B4-BE49-F238E27FC236}">
                  <a16:creationId xmlns:a16="http://schemas.microsoft.com/office/drawing/2014/main" id="{4B749CD4-8B8B-481C-A023-DF2D2E6B8626}"/>
                </a:ext>
              </a:extLst>
            </p:cNvPr>
            <p:cNvSpPr/>
            <p:nvPr/>
          </p:nvSpPr>
          <p:spPr>
            <a:xfrm>
              <a:off x="3203030" y="1095630"/>
              <a:ext cx="792000" cy="792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1219170"/>
              <a:endParaRPr lang="zh-CN" altLang="en-US" sz="2400" dirty="0">
                <a:solidFill>
                  <a:srgbClr val="FFFFFF"/>
                </a:solidFill>
                <a:latin typeface="UTM Avo" panose="02040603050506020204" pitchFamily="18" charset="0"/>
                <a:ea typeface="微软雅黑"/>
              </a:endParaRPr>
            </a:p>
          </p:txBody>
        </p:sp>
        <p:sp>
          <p:nvSpPr>
            <p:cNvPr id="11" name="TextBox 10">
              <a:extLst>
                <a:ext uri="{FF2B5EF4-FFF2-40B4-BE49-F238E27FC236}">
                  <a16:creationId xmlns:a16="http://schemas.microsoft.com/office/drawing/2014/main" id="{23843D21-3B75-413F-B76C-98539DC2971F}"/>
                </a:ext>
              </a:extLst>
            </p:cNvPr>
            <p:cNvSpPr txBox="1"/>
            <p:nvPr/>
          </p:nvSpPr>
          <p:spPr>
            <a:xfrm>
              <a:off x="3195405" y="1347067"/>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1</a:t>
              </a:r>
              <a:endParaRPr lang="zh-CN" altLang="en-US" sz="2200" dirty="0">
                <a:latin typeface="UTM Avo" panose="02040603050506020204" pitchFamily="18" charset="0"/>
                <a:cs typeface="Times New Roman" panose="02020603050405020304" pitchFamily="18" charset="0"/>
              </a:endParaRPr>
            </a:p>
          </p:txBody>
        </p:sp>
      </p:grpSp>
      <p:grpSp>
        <p:nvGrpSpPr>
          <p:cNvPr id="12" name="组合 23">
            <a:extLst>
              <a:ext uri="{FF2B5EF4-FFF2-40B4-BE49-F238E27FC236}">
                <a16:creationId xmlns:a16="http://schemas.microsoft.com/office/drawing/2014/main" id="{D8D3C454-F2E1-4244-948D-214F9E25C207}"/>
              </a:ext>
            </a:extLst>
          </p:cNvPr>
          <p:cNvGrpSpPr/>
          <p:nvPr/>
        </p:nvGrpSpPr>
        <p:grpSpPr>
          <a:xfrm>
            <a:off x="4803766" y="2816004"/>
            <a:ext cx="1127643" cy="1056000"/>
            <a:chOff x="3851014" y="1743614"/>
            <a:chExt cx="845732" cy="792000"/>
          </a:xfrm>
        </p:grpSpPr>
        <p:sp>
          <p:nvSpPr>
            <p:cNvPr id="13" name="椭圆 24">
              <a:extLst>
                <a:ext uri="{FF2B5EF4-FFF2-40B4-BE49-F238E27FC236}">
                  <a16:creationId xmlns:a16="http://schemas.microsoft.com/office/drawing/2014/main" id="{7D26D403-179D-4E17-B6DB-AEF6D2C70BA4}"/>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1219170"/>
              <a:endParaRPr lang="zh-CN" altLang="en-US" sz="2400">
                <a:solidFill>
                  <a:srgbClr val="FFFFFF"/>
                </a:solidFill>
                <a:latin typeface="UTM Avo" panose="02040603050506020204" pitchFamily="18" charset="0"/>
                <a:ea typeface="微软雅黑"/>
              </a:endParaRPr>
            </a:p>
          </p:txBody>
        </p:sp>
        <p:sp>
          <p:nvSpPr>
            <p:cNvPr id="14" name="TextBox 13">
              <a:extLst>
                <a:ext uri="{FF2B5EF4-FFF2-40B4-BE49-F238E27FC236}">
                  <a16:creationId xmlns:a16="http://schemas.microsoft.com/office/drawing/2014/main" id="{3BF76144-67AF-441C-8840-0A5D7C9A83FC}"/>
                </a:ext>
              </a:extLst>
            </p:cNvPr>
            <p:cNvSpPr txBox="1"/>
            <p:nvPr/>
          </p:nvSpPr>
          <p:spPr>
            <a:xfrm>
              <a:off x="3854929" y="1995051"/>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2</a:t>
              </a:r>
              <a:endParaRPr lang="zh-CN" altLang="en-US" sz="2200" dirty="0">
                <a:latin typeface="UTM Avo" panose="02040603050506020204" pitchFamily="18" charset="0"/>
                <a:cs typeface="Times New Roman" panose="02020603050405020304" pitchFamily="18" charset="0"/>
              </a:endParaRPr>
            </a:p>
          </p:txBody>
        </p:sp>
      </p:grpSp>
      <p:grpSp>
        <p:nvGrpSpPr>
          <p:cNvPr id="18" name="组合 29">
            <a:extLst>
              <a:ext uri="{FF2B5EF4-FFF2-40B4-BE49-F238E27FC236}">
                <a16:creationId xmlns:a16="http://schemas.microsoft.com/office/drawing/2014/main" id="{55051780-C3B7-4D4A-AFDB-E9D4699CDC3D}"/>
              </a:ext>
            </a:extLst>
          </p:cNvPr>
          <p:cNvGrpSpPr/>
          <p:nvPr/>
        </p:nvGrpSpPr>
        <p:grpSpPr>
          <a:xfrm>
            <a:off x="3608796" y="4659597"/>
            <a:ext cx="1122423" cy="1056000"/>
            <a:chOff x="3446572" y="3471718"/>
            <a:chExt cx="841817" cy="792000"/>
          </a:xfrm>
        </p:grpSpPr>
        <p:sp>
          <p:nvSpPr>
            <p:cNvPr id="19" name="椭圆 30">
              <a:extLst>
                <a:ext uri="{FF2B5EF4-FFF2-40B4-BE49-F238E27FC236}">
                  <a16:creationId xmlns:a16="http://schemas.microsoft.com/office/drawing/2014/main" id="{855C4DDC-05C5-4A1F-94DC-97F2851C6F15}"/>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endParaRPr lang="zh-CN" altLang="en-US" sz="2400">
                <a:solidFill>
                  <a:srgbClr val="FFFFFF"/>
                </a:solidFill>
                <a:latin typeface="UTM Avo" panose="02040603050506020204" pitchFamily="18" charset="0"/>
                <a:ea typeface="微软雅黑"/>
              </a:endParaRPr>
            </a:p>
          </p:txBody>
        </p:sp>
        <p:sp>
          <p:nvSpPr>
            <p:cNvPr id="20" name="TextBox 19">
              <a:extLst>
                <a:ext uri="{FF2B5EF4-FFF2-40B4-BE49-F238E27FC236}">
                  <a16:creationId xmlns:a16="http://schemas.microsoft.com/office/drawing/2014/main" id="{E06F4E6A-FF6E-41BD-A374-EFAEAEAEE322}"/>
                </a:ext>
              </a:extLst>
            </p:cNvPr>
            <p:cNvSpPr txBox="1"/>
            <p:nvPr/>
          </p:nvSpPr>
          <p:spPr>
            <a:xfrm>
              <a:off x="3446572" y="3723155"/>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a:t>
              </a:r>
              <a:r>
                <a:rPr lang="en-US" altLang="zh-CN" sz="2200">
                  <a:cs typeface="Times New Roman" panose="02020603050405020304" pitchFamily="18" charset="0"/>
                </a:rPr>
                <a:t>3</a:t>
              </a:r>
              <a:endParaRPr lang="zh-CN" altLang="en-US" sz="22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71074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1000"/>
                                        <p:tgtEl>
                                          <p:spTgt spid="2"/>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3*#ppt_w"/>
                                          </p:val>
                                        </p:tav>
                                        <p:tav tm="100000">
                                          <p:val>
                                            <p:strVal val="#ppt_w"/>
                                          </p:val>
                                        </p:tav>
                                      </p:tavLst>
                                    </p:anim>
                                    <p:anim calcmode="lin" valueType="num">
                                      <p:cBhvr>
                                        <p:cTn id="21" dur="500" fill="hold"/>
                                        <p:tgtEl>
                                          <p:spTgt spid="9"/>
                                        </p:tgtEl>
                                        <p:attrNameLst>
                                          <p:attrName>ppt_h</p:attrName>
                                        </p:attrNameLst>
                                      </p:cBhvr>
                                      <p:tavLst>
                                        <p:tav tm="0">
                                          <p:val>
                                            <p:strVal val="4/3*#ppt_h"/>
                                          </p:val>
                                        </p:tav>
                                        <p:tav tm="100000">
                                          <p:val>
                                            <p:strVal val="#ppt_h"/>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strVal val="4/3*#ppt_w"/>
                                          </p:val>
                                        </p:tav>
                                        <p:tav tm="100000">
                                          <p:val>
                                            <p:strVal val="#ppt_w"/>
                                          </p:val>
                                        </p:tav>
                                      </p:tavLst>
                                    </p:anim>
                                    <p:anim calcmode="lin" valueType="num">
                                      <p:cBhvr>
                                        <p:cTn id="31" dur="500" fill="hold"/>
                                        <p:tgtEl>
                                          <p:spTgt spid="12"/>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28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strVal val="4/3*#ppt_w"/>
                                          </p:val>
                                        </p:tav>
                                        <p:tav tm="100000">
                                          <p:val>
                                            <p:strVal val="#ppt_w"/>
                                          </p:val>
                                        </p:tav>
                                      </p:tavLst>
                                    </p:anim>
                                    <p:anim calcmode="lin" valueType="num">
                                      <p:cBhvr>
                                        <p:cTn id="41" dur="500" fill="hold"/>
                                        <p:tgtEl>
                                          <p:spTgt spid="18"/>
                                        </p:tgtEl>
                                        <p:attrNameLst>
                                          <p:attrName>ppt_h</p:attrName>
                                        </p:attrNameLst>
                                      </p:cBhvr>
                                      <p:tavLst>
                                        <p:tav tm="0">
                                          <p:val>
                                            <p:strVal val="4/3*#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3">
            <a:extLst>
              <a:ext uri="{FF2B5EF4-FFF2-40B4-BE49-F238E27FC236}">
                <a16:creationId xmlns:a16="http://schemas.microsoft.com/office/drawing/2014/main" id="{9527A822-1DB8-4F7B-B419-2CFA87FF3F8C}"/>
              </a:ext>
            </a:extLst>
          </p:cNvPr>
          <p:cNvSpPr/>
          <p:nvPr/>
        </p:nvSpPr>
        <p:spPr>
          <a:xfrm>
            <a:off x="982847" y="2088693"/>
            <a:ext cx="2708663" cy="240328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1219170"/>
            <a:endParaRPr lang="zh-CN" altLang="en-US" sz="2400">
              <a:solidFill>
                <a:srgbClr val="000000"/>
              </a:solidFill>
              <a:latin typeface="UTM Avo" panose="02040603050506020204" pitchFamily="18" charset="0"/>
              <a:ea typeface="微软雅黑"/>
            </a:endParaRPr>
          </a:p>
        </p:txBody>
      </p:sp>
      <p:pic>
        <p:nvPicPr>
          <p:cNvPr id="3" name="图片 14">
            <a:extLst>
              <a:ext uri="{FF2B5EF4-FFF2-40B4-BE49-F238E27FC236}">
                <a16:creationId xmlns:a16="http://schemas.microsoft.com/office/drawing/2014/main" id="{65E6FCBE-134E-4808-ABFD-86844B523A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94" r="17305"/>
          <a:stretch>
            <a:fillRect/>
          </a:stretch>
        </p:blipFill>
        <p:spPr>
          <a:xfrm>
            <a:off x="469063" y="2359481"/>
            <a:ext cx="1466952" cy="1969046"/>
          </a:xfrm>
          <a:prstGeom prst="rect">
            <a:avLst/>
          </a:prstGeom>
        </p:spPr>
      </p:pic>
      <p:sp>
        <p:nvSpPr>
          <p:cNvPr id="4" name="矩形 15">
            <a:extLst>
              <a:ext uri="{FF2B5EF4-FFF2-40B4-BE49-F238E27FC236}">
                <a16:creationId xmlns:a16="http://schemas.microsoft.com/office/drawing/2014/main" id="{73AB94C9-C702-4D4A-9E75-C125C1637BB5}"/>
              </a:ext>
            </a:extLst>
          </p:cNvPr>
          <p:cNvSpPr/>
          <p:nvPr/>
        </p:nvSpPr>
        <p:spPr>
          <a:xfrm>
            <a:off x="3701677" y="1184713"/>
            <a:ext cx="6156303" cy="1472711"/>
          </a:xfrm>
          <a:prstGeom prst="rect">
            <a:avLst/>
          </a:prstGeom>
        </p:spPr>
        <p:txBody>
          <a:bodyPr wrap="square">
            <a:spAutoFit/>
          </a:bodyPr>
          <a:lstStyle/>
          <a:p>
            <a:pPr defTabSz="1219170">
              <a:lnSpc>
                <a:spcPct val="130000"/>
              </a:lnSpc>
            </a:pPr>
            <a:r>
              <a:rPr lang="en-US" altLang="zh-CN" sz="2400">
                <a:latin typeface="UTM Avo" panose="02040603050506020204" pitchFamily="18" charset="0"/>
                <a:cs typeface="Times New Roman" panose="02020603050405020304" pitchFamily="18" charset="0"/>
              </a:rPr>
              <a:t>Ví dụ: </a:t>
            </a:r>
            <a:r>
              <a:rPr lang="vi-VN" altLang="zh-CN" sz="2400">
                <a:latin typeface="UTM Avo" panose="02040603050506020204" pitchFamily="18" charset="0"/>
                <a:cs typeface="Times New Roman" panose="02020603050405020304" pitchFamily="18" charset="0"/>
              </a:rPr>
              <a:t>thuỷ điện, điện gió, điện mặt trời,... hoặc năng lượng tái tạo tại địa phương, nơi em đang sinh sống</a:t>
            </a:r>
            <a:endParaRPr lang="zh-CN" altLang="en-US" sz="24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AFD25C-CD13-4F4F-97A1-E7B7D2A6F932}"/>
              </a:ext>
            </a:extLst>
          </p:cNvPr>
          <p:cNvSpPr txBox="1"/>
          <p:nvPr/>
        </p:nvSpPr>
        <p:spPr>
          <a:xfrm>
            <a:off x="1576241" y="3022572"/>
            <a:ext cx="1871410" cy="50276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2000" b="1" spc="50">
                <a:ln w="11430"/>
                <a:solidFill>
                  <a:schemeClr val="accent6"/>
                </a:solidFill>
                <a:effectLst>
                  <a:outerShdw blurRad="76200" dist="50800" dir="5400000" algn="tl" rotWithShape="0">
                    <a:srgbClr val="000000">
                      <a:alpha val="65000"/>
                    </a:srgbClr>
                  </a:outerShdw>
                </a:effectLst>
              </a:defRPr>
            </a:lvl1pPr>
          </a:lstStyle>
          <a:p>
            <a:pPr defTabSz="1219170"/>
            <a:r>
              <a:rPr lang="vi-VN" altLang="zh-CN" sz="2667" spc="67">
                <a:solidFill>
                  <a:srgbClr val="CC0066"/>
                </a:solidFill>
                <a:latin typeface="Calibri"/>
                <a:ea typeface="微软雅黑"/>
              </a:rPr>
              <a:t>Hướng dẫn</a:t>
            </a:r>
            <a:endParaRPr lang="zh-CN" altLang="en-US" sz="2667" spc="67" dirty="0">
              <a:solidFill>
                <a:srgbClr val="CC0066"/>
              </a:solidFill>
              <a:latin typeface="UTM Avo" panose="02040603050506020204" pitchFamily="18" charset="0"/>
              <a:ea typeface="微软雅黑"/>
            </a:endParaRPr>
          </a:p>
        </p:txBody>
      </p:sp>
      <p:grpSp>
        <p:nvGrpSpPr>
          <p:cNvPr id="9" name="组合 20">
            <a:extLst>
              <a:ext uri="{FF2B5EF4-FFF2-40B4-BE49-F238E27FC236}">
                <a16:creationId xmlns:a16="http://schemas.microsoft.com/office/drawing/2014/main" id="{C3EBA471-E791-4D52-8F25-E8A5CD983252}"/>
              </a:ext>
            </a:extLst>
          </p:cNvPr>
          <p:cNvGrpSpPr/>
          <p:nvPr/>
        </p:nvGrpSpPr>
        <p:grpSpPr>
          <a:xfrm>
            <a:off x="2184028" y="1393069"/>
            <a:ext cx="1122423" cy="1056000"/>
            <a:chOff x="3195405" y="1095630"/>
            <a:chExt cx="841817" cy="792000"/>
          </a:xfrm>
        </p:grpSpPr>
        <p:sp>
          <p:nvSpPr>
            <p:cNvPr id="10" name="椭圆 21">
              <a:extLst>
                <a:ext uri="{FF2B5EF4-FFF2-40B4-BE49-F238E27FC236}">
                  <a16:creationId xmlns:a16="http://schemas.microsoft.com/office/drawing/2014/main" id="{4B749CD4-8B8B-481C-A023-DF2D2E6B8626}"/>
                </a:ext>
              </a:extLst>
            </p:cNvPr>
            <p:cNvSpPr/>
            <p:nvPr/>
          </p:nvSpPr>
          <p:spPr>
            <a:xfrm>
              <a:off x="3203030" y="1095630"/>
              <a:ext cx="792000" cy="792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1219170"/>
              <a:endParaRPr lang="zh-CN" altLang="en-US" sz="2400" dirty="0">
                <a:solidFill>
                  <a:srgbClr val="FFFFFF"/>
                </a:solidFill>
                <a:latin typeface="UTM Avo" panose="02040603050506020204" pitchFamily="18" charset="0"/>
                <a:ea typeface="微软雅黑"/>
              </a:endParaRPr>
            </a:p>
          </p:txBody>
        </p:sp>
        <p:sp>
          <p:nvSpPr>
            <p:cNvPr id="11" name="TextBox 10">
              <a:extLst>
                <a:ext uri="{FF2B5EF4-FFF2-40B4-BE49-F238E27FC236}">
                  <a16:creationId xmlns:a16="http://schemas.microsoft.com/office/drawing/2014/main" id="{23843D21-3B75-413F-B76C-98539DC2971F}"/>
                </a:ext>
              </a:extLst>
            </p:cNvPr>
            <p:cNvSpPr txBox="1"/>
            <p:nvPr/>
          </p:nvSpPr>
          <p:spPr>
            <a:xfrm>
              <a:off x="3195405" y="1347067"/>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1</a:t>
              </a:r>
              <a:endParaRPr lang="zh-CN" altLang="en-US" sz="22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90293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1000"/>
                                        <p:tgtEl>
                                          <p:spTgt spid="2"/>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3*#ppt_w"/>
                                          </p:val>
                                        </p:tav>
                                        <p:tav tm="100000">
                                          <p:val>
                                            <p:strVal val="#ppt_w"/>
                                          </p:val>
                                        </p:tav>
                                      </p:tavLst>
                                    </p:anim>
                                    <p:anim calcmode="lin" valueType="num">
                                      <p:cBhvr>
                                        <p:cTn id="21" dur="500" fill="hold"/>
                                        <p:tgtEl>
                                          <p:spTgt spid="9"/>
                                        </p:tgtEl>
                                        <p:attrNameLst>
                                          <p:attrName>ppt_h</p:attrName>
                                        </p:attrNameLst>
                                      </p:cBhvr>
                                      <p:tavLst>
                                        <p:tav tm="0">
                                          <p:val>
                                            <p:strVal val="4/3*#ppt_h"/>
                                          </p:val>
                                        </p:tav>
                                        <p:tav tm="100000">
                                          <p:val>
                                            <p:strVal val="#ppt_h"/>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3">
            <a:extLst>
              <a:ext uri="{FF2B5EF4-FFF2-40B4-BE49-F238E27FC236}">
                <a16:creationId xmlns:a16="http://schemas.microsoft.com/office/drawing/2014/main" id="{9527A822-1DB8-4F7B-B419-2CFA87FF3F8C}"/>
              </a:ext>
            </a:extLst>
          </p:cNvPr>
          <p:cNvSpPr/>
          <p:nvPr/>
        </p:nvSpPr>
        <p:spPr>
          <a:xfrm>
            <a:off x="982847" y="2088693"/>
            <a:ext cx="2708663" cy="240328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1219170"/>
            <a:endParaRPr lang="zh-CN" altLang="en-US" sz="2400">
              <a:solidFill>
                <a:srgbClr val="000000"/>
              </a:solidFill>
              <a:latin typeface="UTM Avo" panose="02040603050506020204" pitchFamily="18" charset="0"/>
              <a:ea typeface="微软雅黑"/>
            </a:endParaRPr>
          </a:p>
        </p:txBody>
      </p:sp>
      <p:pic>
        <p:nvPicPr>
          <p:cNvPr id="3" name="图片 14">
            <a:extLst>
              <a:ext uri="{FF2B5EF4-FFF2-40B4-BE49-F238E27FC236}">
                <a16:creationId xmlns:a16="http://schemas.microsoft.com/office/drawing/2014/main" id="{65E6FCBE-134E-4808-ABFD-86844B523A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94" r="17305"/>
          <a:stretch>
            <a:fillRect/>
          </a:stretch>
        </p:blipFill>
        <p:spPr>
          <a:xfrm>
            <a:off x="469063" y="2359481"/>
            <a:ext cx="1466952" cy="1969046"/>
          </a:xfrm>
          <a:prstGeom prst="rect">
            <a:avLst/>
          </a:prstGeom>
        </p:spPr>
      </p:pic>
      <p:sp>
        <p:nvSpPr>
          <p:cNvPr id="5" name="矩形 16">
            <a:extLst>
              <a:ext uri="{FF2B5EF4-FFF2-40B4-BE49-F238E27FC236}">
                <a16:creationId xmlns:a16="http://schemas.microsoft.com/office/drawing/2014/main" id="{FA857334-776D-4ACB-A38B-9FAEE6C97843}"/>
              </a:ext>
            </a:extLst>
          </p:cNvPr>
          <p:cNvSpPr/>
          <p:nvPr/>
        </p:nvSpPr>
        <p:spPr>
          <a:xfrm>
            <a:off x="4517799" y="291987"/>
            <a:ext cx="6868356" cy="6274025"/>
          </a:xfrm>
          <a:prstGeom prst="rect">
            <a:avLst/>
          </a:prstGeom>
        </p:spPr>
        <p:txBody>
          <a:bodyPr wrap="square">
            <a:spAutoFit/>
          </a:bodyPr>
          <a:lstStyle/>
          <a:p>
            <a:pPr defTabSz="1219170">
              <a:lnSpc>
                <a:spcPct val="130000"/>
              </a:lnSpc>
            </a:pPr>
            <a:r>
              <a:rPr lang="vi-VN" altLang="zh-CN" sz="2400">
                <a:latin typeface="UTM Avo" panose="02040603050506020204" pitchFamily="18" charset="0"/>
                <a:cs typeface="Times New Roman" panose="02020603050405020304" pitchFamily="18" charset="0"/>
              </a:rPr>
              <a:t>1) Năng lượng tái tạo là gì?</a:t>
            </a:r>
          </a:p>
          <a:p>
            <a:pPr defTabSz="1219170">
              <a:lnSpc>
                <a:spcPct val="130000"/>
              </a:lnSpc>
            </a:pPr>
            <a:r>
              <a:rPr lang="vi-VN" altLang="zh-CN" sz="2400">
                <a:latin typeface="UTM Avo" panose="02040603050506020204" pitchFamily="18" charset="0"/>
                <a:cs typeface="Times New Roman" panose="02020603050405020304" pitchFamily="18" charset="0"/>
              </a:rPr>
              <a:t>2)</a:t>
            </a:r>
            <a:r>
              <a:rPr lang="en-US" altLang="zh-CN" sz="2400">
                <a:latin typeface="UTM Avo" panose="02040603050506020204" pitchFamily="18" charset="0"/>
                <a:cs typeface="Times New Roman" panose="02020603050405020304" pitchFamily="18" charset="0"/>
              </a:rPr>
              <a:t> </a:t>
            </a:r>
            <a:r>
              <a:rPr lang="vi-VN" altLang="zh-CN" sz="2400">
                <a:latin typeface="UTM Avo" panose="02040603050506020204" pitchFamily="18" charset="0"/>
                <a:cs typeface="Times New Roman" panose="02020603050405020304" pitchFamily="18" charset="0"/>
              </a:rPr>
              <a:t>Nguồn năng lượng nào sản xuất ra điện ở nơi em sinh sống? Ưu, nhược điểm của nguồn năng lượng đó là gì?</a:t>
            </a:r>
          </a:p>
          <a:p>
            <a:pPr defTabSz="1219170">
              <a:lnSpc>
                <a:spcPct val="130000"/>
              </a:lnSpc>
            </a:pPr>
            <a:r>
              <a:rPr lang="vi-VN" altLang="zh-CN" sz="2400">
                <a:latin typeface="UTM Avo" panose="02040603050506020204" pitchFamily="18" charset="0"/>
                <a:cs typeface="Times New Roman" panose="02020603050405020304" pitchFamily="18" charset="0"/>
              </a:rPr>
              <a:t>3)</a:t>
            </a:r>
            <a:r>
              <a:rPr lang="en-US" altLang="zh-CN" sz="2400">
                <a:latin typeface="UTM Avo" panose="02040603050506020204" pitchFamily="18" charset="0"/>
                <a:cs typeface="Times New Roman" panose="02020603050405020304" pitchFamily="18" charset="0"/>
              </a:rPr>
              <a:t> </a:t>
            </a:r>
            <a:r>
              <a:rPr lang="vi-VN" altLang="zh-CN" sz="2400">
                <a:latin typeface="UTM Avo" panose="02040603050506020204" pitchFamily="18" charset="0"/>
                <a:cs typeface="Times New Roman" panose="02020603050405020304" pitchFamily="18" charset="0"/>
              </a:rPr>
              <a:t>Hãy chọn một nguồn năng lượng thay thế. Ưu, nhược điểm của nguồn năng lượng được chọn là gl?</a:t>
            </a:r>
          </a:p>
          <a:p>
            <a:pPr defTabSz="1219170">
              <a:lnSpc>
                <a:spcPct val="130000"/>
              </a:lnSpc>
            </a:pPr>
            <a:r>
              <a:rPr lang="vi-VN" altLang="zh-CN" sz="2400">
                <a:latin typeface="UTM Avo" panose="02040603050506020204" pitchFamily="18" charset="0"/>
                <a:cs typeface="Times New Roman" panose="02020603050405020304" pitchFamily="18" charset="0"/>
              </a:rPr>
              <a:t>4)</a:t>
            </a:r>
            <a:r>
              <a:rPr lang="en-US" altLang="zh-CN" sz="2400">
                <a:latin typeface="UTM Avo" panose="02040603050506020204" pitchFamily="18" charset="0"/>
                <a:cs typeface="Times New Roman" panose="02020603050405020304" pitchFamily="18" charset="0"/>
              </a:rPr>
              <a:t> </a:t>
            </a:r>
            <a:r>
              <a:rPr lang="vi-VN" altLang="zh-CN" sz="2400">
                <a:latin typeface="UTM Avo" panose="02040603050506020204" pitchFamily="18" charset="0"/>
                <a:cs typeface="Times New Roman" panose="02020603050405020304" pitchFamily="18" charset="0"/>
              </a:rPr>
              <a:t>Loại năng lượng nào sẽ thay thế xăng dầu hiện đang được sử dụng cho ô tô, xe máy,...?</a:t>
            </a:r>
          </a:p>
          <a:p>
            <a:pPr defTabSz="1219170">
              <a:lnSpc>
                <a:spcPct val="130000"/>
              </a:lnSpc>
            </a:pPr>
            <a:r>
              <a:rPr lang="vi-VN" altLang="zh-CN" sz="2400">
                <a:latin typeface="UTM Avo" panose="02040603050506020204" pitchFamily="18" charset="0"/>
                <a:cs typeface="Times New Roman" panose="02020603050405020304" pitchFamily="18" charset="0"/>
              </a:rPr>
              <a:t>5)</a:t>
            </a:r>
            <a:r>
              <a:rPr lang="en-US" altLang="zh-CN" sz="2400">
                <a:latin typeface="UTM Avo" panose="02040603050506020204" pitchFamily="18" charset="0"/>
                <a:cs typeface="Times New Roman" panose="02020603050405020304" pitchFamily="18" charset="0"/>
              </a:rPr>
              <a:t> </a:t>
            </a:r>
            <a:r>
              <a:rPr lang="vi-VN" altLang="zh-CN" sz="2400">
                <a:latin typeface="UTM Avo" panose="02040603050506020204" pitchFamily="18" charset="0"/>
                <a:cs typeface="Times New Roman" panose="02020603050405020304" pitchFamily="18" charset="0"/>
              </a:rPr>
              <a:t>Nếu được quyết định thiết kế một nhà máy điện, em sẽ chọn cách nào để sản xuất điện? Tại sao cách đó tốt hơn những cách khác?</a:t>
            </a:r>
          </a:p>
        </p:txBody>
      </p:sp>
      <p:sp>
        <p:nvSpPr>
          <p:cNvPr id="8" name="TextBox 7">
            <a:extLst>
              <a:ext uri="{FF2B5EF4-FFF2-40B4-BE49-F238E27FC236}">
                <a16:creationId xmlns:a16="http://schemas.microsoft.com/office/drawing/2014/main" id="{F4AFD25C-CD13-4F4F-97A1-E7B7D2A6F932}"/>
              </a:ext>
            </a:extLst>
          </p:cNvPr>
          <p:cNvSpPr txBox="1"/>
          <p:nvPr/>
        </p:nvSpPr>
        <p:spPr>
          <a:xfrm>
            <a:off x="1576241" y="3022572"/>
            <a:ext cx="1871410" cy="50276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2000" b="1" spc="50">
                <a:ln w="11430"/>
                <a:solidFill>
                  <a:schemeClr val="accent6"/>
                </a:solidFill>
                <a:effectLst>
                  <a:outerShdw blurRad="76200" dist="50800" dir="5400000" algn="tl" rotWithShape="0">
                    <a:srgbClr val="000000">
                      <a:alpha val="65000"/>
                    </a:srgbClr>
                  </a:outerShdw>
                </a:effectLst>
              </a:defRPr>
            </a:lvl1pPr>
          </a:lstStyle>
          <a:p>
            <a:pPr defTabSz="1219170"/>
            <a:r>
              <a:rPr lang="vi-VN" altLang="zh-CN" sz="2667" spc="67">
                <a:solidFill>
                  <a:srgbClr val="CC0066"/>
                </a:solidFill>
                <a:latin typeface="Calibri"/>
                <a:ea typeface="微软雅黑"/>
              </a:rPr>
              <a:t>Hướng dẫn</a:t>
            </a:r>
            <a:endParaRPr lang="zh-CN" altLang="en-US" sz="2667" spc="67" dirty="0">
              <a:solidFill>
                <a:srgbClr val="CC0066"/>
              </a:solidFill>
              <a:latin typeface="UTM Avo" panose="02040603050506020204" pitchFamily="18" charset="0"/>
              <a:ea typeface="微软雅黑"/>
            </a:endParaRPr>
          </a:p>
        </p:txBody>
      </p:sp>
      <p:grpSp>
        <p:nvGrpSpPr>
          <p:cNvPr id="9" name="组合 20">
            <a:extLst>
              <a:ext uri="{FF2B5EF4-FFF2-40B4-BE49-F238E27FC236}">
                <a16:creationId xmlns:a16="http://schemas.microsoft.com/office/drawing/2014/main" id="{C3EBA471-E791-4D52-8F25-E8A5CD983252}"/>
              </a:ext>
            </a:extLst>
          </p:cNvPr>
          <p:cNvGrpSpPr/>
          <p:nvPr/>
        </p:nvGrpSpPr>
        <p:grpSpPr>
          <a:xfrm>
            <a:off x="2184028" y="1393069"/>
            <a:ext cx="1122423" cy="1056000"/>
            <a:chOff x="3195405" y="1095630"/>
            <a:chExt cx="841817" cy="792000"/>
          </a:xfrm>
        </p:grpSpPr>
        <p:sp>
          <p:nvSpPr>
            <p:cNvPr id="10" name="椭圆 21">
              <a:extLst>
                <a:ext uri="{FF2B5EF4-FFF2-40B4-BE49-F238E27FC236}">
                  <a16:creationId xmlns:a16="http://schemas.microsoft.com/office/drawing/2014/main" id="{4B749CD4-8B8B-481C-A023-DF2D2E6B8626}"/>
                </a:ext>
              </a:extLst>
            </p:cNvPr>
            <p:cNvSpPr/>
            <p:nvPr/>
          </p:nvSpPr>
          <p:spPr>
            <a:xfrm>
              <a:off x="3203030" y="1095630"/>
              <a:ext cx="792000" cy="792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1219170"/>
              <a:endParaRPr lang="zh-CN" altLang="en-US" sz="2400" dirty="0">
                <a:solidFill>
                  <a:srgbClr val="FFFFFF"/>
                </a:solidFill>
                <a:latin typeface="UTM Avo" panose="02040603050506020204" pitchFamily="18" charset="0"/>
                <a:ea typeface="微软雅黑"/>
              </a:endParaRPr>
            </a:p>
          </p:txBody>
        </p:sp>
        <p:sp>
          <p:nvSpPr>
            <p:cNvPr id="11" name="TextBox 10">
              <a:extLst>
                <a:ext uri="{FF2B5EF4-FFF2-40B4-BE49-F238E27FC236}">
                  <a16:creationId xmlns:a16="http://schemas.microsoft.com/office/drawing/2014/main" id="{23843D21-3B75-413F-B76C-98539DC2971F}"/>
                </a:ext>
              </a:extLst>
            </p:cNvPr>
            <p:cNvSpPr txBox="1"/>
            <p:nvPr/>
          </p:nvSpPr>
          <p:spPr>
            <a:xfrm>
              <a:off x="3195405" y="1347067"/>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1</a:t>
              </a:r>
              <a:endParaRPr lang="zh-CN" altLang="en-US" sz="2200" dirty="0">
                <a:latin typeface="UTM Avo" panose="02040603050506020204" pitchFamily="18" charset="0"/>
                <a:cs typeface="Times New Roman" panose="02020603050405020304" pitchFamily="18" charset="0"/>
              </a:endParaRPr>
            </a:p>
          </p:txBody>
        </p:sp>
      </p:grpSp>
      <p:grpSp>
        <p:nvGrpSpPr>
          <p:cNvPr id="12" name="组合 23">
            <a:extLst>
              <a:ext uri="{FF2B5EF4-FFF2-40B4-BE49-F238E27FC236}">
                <a16:creationId xmlns:a16="http://schemas.microsoft.com/office/drawing/2014/main" id="{D8D3C454-F2E1-4244-948D-214F9E25C207}"/>
              </a:ext>
            </a:extLst>
          </p:cNvPr>
          <p:cNvGrpSpPr/>
          <p:nvPr/>
        </p:nvGrpSpPr>
        <p:grpSpPr>
          <a:xfrm>
            <a:off x="3434001" y="2745955"/>
            <a:ext cx="1127643" cy="1056000"/>
            <a:chOff x="3851014" y="1743614"/>
            <a:chExt cx="845732" cy="792000"/>
          </a:xfrm>
        </p:grpSpPr>
        <p:sp>
          <p:nvSpPr>
            <p:cNvPr id="13" name="椭圆 24">
              <a:extLst>
                <a:ext uri="{FF2B5EF4-FFF2-40B4-BE49-F238E27FC236}">
                  <a16:creationId xmlns:a16="http://schemas.microsoft.com/office/drawing/2014/main" id="{7D26D403-179D-4E17-B6DB-AEF6D2C70BA4}"/>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1219170"/>
              <a:endParaRPr lang="zh-CN" altLang="en-US" sz="2400">
                <a:solidFill>
                  <a:srgbClr val="FFFFFF"/>
                </a:solidFill>
                <a:latin typeface="UTM Avo" panose="02040603050506020204" pitchFamily="18" charset="0"/>
                <a:ea typeface="微软雅黑"/>
              </a:endParaRPr>
            </a:p>
          </p:txBody>
        </p:sp>
        <p:sp>
          <p:nvSpPr>
            <p:cNvPr id="14" name="TextBox 13">
              <a:extLst>
                <a:ext uri="{FF2B5EF4-FFF2-40B4-BE49-F238E27FC236}">
                  <a16:creationId xmlns:a16="http://schemas.microsoft.com/office/drawing/2014/main" id="{3BF76144-67AF-441C-8840-0A5D7C9A83FC}"/>
                </a:ext>
              </a:extLst>
            </p:cNvPr>
            <p:cNvSpPr txBox="1"/>
            <p:nvPr/>
          </p:nvSpPr>
          <p:spPr>
            <a:xfrm>
              <a:off x="3854929" y="1995051"/>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2</a:t>
              </a:r>
              <a:endParaRPr lang="zh-CN" altLang="en-US" sz="22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3862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3" presetClass="entr" presetSubtype="28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3*#ppt_w"/>
                                          </p:val>
                                        </p:tav>
                                        <p:tav tm="100000">
                                          <p:val>
                                            <p:strVal val="#ppt_w"/>
                                          </p:val>
                                        </p:tav>
                                      </p:tavLst>
                                    </p:anim>
                                    <p:anim calcmode="lin" valueType="num">
                                      <p:cBhvr>
                                        <p:cTn id="18" dur="500" fill="hold"/>
                                        <p:tgtEl>
                                          <p:spTgt spid="9"/>
                                        </p:tgtEl>
                                        <p:attrNameLst>
                                          <p:attrName>ppt_h</p:attrName>
                                        </p:attrNameLst>
                                      </p:cBhvr>
                                      <p:tavLst>
                                        <p:tav tm="0">
                                          <p:val>
                                            <p:strVal val="4/3*#ppt_h"/>
                                          </p:val>
                                        </p:tav>
                                        <p:tav tm="100000">
                                          <p:val>
                                            <p:strVal val="#ppt_h"/>
                                          </p:val>
                                        </p:tav>
                                      </p:tavLst>
                                    </p:anim>
                                  </p:childTnLst>
                                </p:cTn>
                              </p:par>
                            </p:childTnLst>
                          </p:cTn>
                        </p:par>
                        <p:par>
                          <p:cTn id="19" fill="hold">
                            <p:stCondLst>
                              <p:cond delay="1000"/>
                            </p:stCondLst>
                            <p:childTnLst>
                              <p:par>
                                <p:cTn id="20" presetID="23" presetClass="entr" presetSubtype="28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strVal val="4/3*#ppt_w"/>
                                          </p:val>
                                        </p:tav>
                                        <p:tav tm="100000">
                                          <p:val>
                                            <p:strVal val="#ppt_w"/>
                                          </p:val>
                                        </p:tav>
                                      </p:tavLst>
                                    </p:anim>
                                    <p:anim calcmode="lin" valueType="num">
                                      <p:cBhvr>
                                        <p:cTn id="23" dur="500" fill="hold"/>
                                        <p:tgtEl>
                                          <p:spTgt spid="12"/>
                                        </p:tgtEl>
                                        <p:attrNameLst>
                                          <p:attrName>ppt_h</p:attrName>
                                        </p:attrNameLst>
                                      </p:cBhvr>
                                      <p:tavLst>
                                        <p:tav tm="0">
                                          <p:val>
                                            <p:strVal val="4/3*#ppt_h"/>
                                          </p:val>
                                        </p:tav>
                                        <p:tav tm="100000">
                                          <p:val>
                                            <p:strVal val="#ppt_h"/>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TotalTime>
  <Words>1368</Words>
  <Application>Microsoft Office PowerPoint</Application>
  <PresentationFormat>Widescreen</PresentationFormat>
  <Paragraphs>114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UTM Cookies</vt:lpstr>
      <vt:lpstr>Calibri</vt:lpstr>
      <vt:lpstr>Arial</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hiền Nguyễn Thu</cp:lastModifiedBy>
  <cp:revision>185</cp:revision>
  <dcterms:created xsi:type="dcterms:W3CDTF">2021-06-02T01:34:28Z</dcterms:created>
  <dcterms:modified xsi:type="dcterms:W3CDTF">2023-02-11T05:41:19Z</dcterms:modified>
</cp:coreProperties>
</file>