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326" r:id="rId3"/>
    <p:sldId id="663" r:id="rId4"/>
    <p:sldId id="597" r:id="rId5"/>
    <p:sldId id="678" r:id="rId6"/>
    <p:sldId id="649" r:id="rId7"/>
    <p:sldId id="648" r:id="rId8"/>
    <p:sldId id="627" r:id="rId9"/>
    <p:sldId id="628" r:id="rId10"/>
    <p:sldId id="641" r:id="rId11"/>
    <p:sldId id="668" r:id="rId12"/>
    <p:sldId id="673" r:id="rId13"/>
    <p:sldId id="674" r:id="rId14"/>
    <p:sldId id="677" r:id="rId15"/>
    <p:sldId id="636" r:id="rId16"/>
    <p:sldId id="633" r:id="rId17"/>
    <p:sldId id="30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2" name="Đô Vân Anh" initials="ĐVA" lastIdx="6" clrIdx="1">
    <p:extLst>
      <p:ext uri="{19B8F6BF-5375-455C-9EA6-DF929625EA0E}">
        <p15:presenceInfo xmlns:p15="http://schemas.microsoft.com/office/powerpoint/2012/main" userId="6ee4880afd261858" providerId="Windows Live"/>
      </p:ext>
    </p:extLst>
  </p:cmAuthor>
  <p:cmAuthor id="3" name="Admin" initials="A" lastIdx="1" clrIdx="2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6532C9-246B-44A5-AB4D-573CE3D404E4}" v="208" dt="2023-06-28T18:09:16.2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9774" autoAdjust="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D156FE-D1A4-4A3F-8DA1-163C0265C15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209E7-289E-46CF-9F43-2D8C9BD85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88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6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icon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209E7-289E-46CF-9F43-2D8C9BD851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09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ít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2 </a:t>
            </a:r>
            <a:r>
              <a:rPr lang="en-US" dirty="0" err="1"/>
              <a:t>tổ</a:t>
            </a:r>
            <a:r>
              <a:rPr lang="en-US" dirty="0"/>
              <a:t>,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1 ý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209E7-289E-46CF-9F43-2D8C9BD851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34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64A67-E07E-041A-8316-A6C6CC1B1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AB2D05-4D3E-EBAC-77DF-A1F32C3B16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3F445-7609-B6E2-ECAE-F264D9E9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E710-9203-471C-A920-33F2D0831EB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6C8D5-BA4A-21AB-3593-729DBC6D4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CFAB4-DDDB-D9C6-D245-2E5AFA22D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19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A11F7-2574-D6DD-D58A-C07261B59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2EA7C8-9A7D-BAE6-28A0-ACC612F8F2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9DA96-DD00-5DDA-1DA1-2B0DD363E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E710-9203-471C-A920-33F2D0831EB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9B0FA-CDAF-6081-8232-F3CA7E60B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5EDC7-9F2C-1935-73EF-D2F751281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14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C2895F-CE06-34DD-84DF-E9EB4EDC21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1323FC-5D5D-BC3C-29D0-757CD461D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FACB7-634A-911E-0BF7-B9E0304F1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E710-9203-471C-A920-33F2D0831EB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8EB59-1FAD-3AA1-4C71-BF2A21A79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EE640-0F10-0F7A-D867-0F9CF795A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48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C44AC-2027-4A36-8352-CEED30BF655D}" type="datetime1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92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EE678-6137-4415-B98E-3652B1333A2E}" type="datetime1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86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7A7-6CE0-483D-B51F-0B2149D7CA81}" type="datetime1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2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21633-008A-4798-A231-220C89A198E3}" type="datetime1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19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1351-CFF4-4B15-91CA-D62A7F7C53D5}" type="datetime1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4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00D5-ACA5-4B11-9900-6706094E4FC1}" type="datetime1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60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1ADAD-53FD-48DC-A57E-B4C1B20432FA}" type="datetime1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6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B18E-A3A1-4D7B-A995-77E0E2DA738E}" type="datetime1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447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384CD-636A-2683-A3C1-16DDCFE36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F9790-5578-21DC-6CEF-E1C54D3E1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2939B-AF39-1A4B-82C5-96ED62278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E710-9203-471C-A920-33F2D0831EB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264CB-0EB5-BCE2-1C91-88519F784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FAF8E-7A18-2798-1416-0EE0B42B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830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D9EF-2CD1-42FF-9173-26D100547EFB}" type="datetime1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43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47DE-A46F-46D4-8766-A32EC2CB83F8}" type="datetime1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24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AB1B7-D743-410E-B4B0-5737AC6FE9A8}" type="datetime1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96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17F7-0176-4932-8AA3-79FF04D63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26AAB-94A6-4398-2DDA-7B427D4E9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5C4EB-0E1E-68BB-AEA3-B038CF6D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E710-9203-471C-A920-33F2D0831EB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B977C-3778-DA4E-D06A-1097C464A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788E6-9EB7-0D8C-771C-55EE58C1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39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EB2C8-6776-3B58-64B6-9E9F65136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FF09B-6408-9754-AAE4-E807E1BD5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4C99CA-E10A-D829-5960-27FAA9BB7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B7BE3C-906B-D68A-DBD4-08219EFAE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E710-9203-471C-A920-33F2D0831EB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A7844-C49A-9827-1E5D-7DF6F4BBE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CBD018-BBC2-D3B2-1958-A93C62EB1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70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CCFCC-A698-EEB1-025C-E273F9DC1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61243D-BFCB-8BA3-B4C4-541E4E2BB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E20172-7821-5D83-2E99-04A4DC5BDD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2CA21B-BCA3-2F3B-A293-AF3DAB7B1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E8F759-7FA4-008B-5676-B9523468B4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7A5EE9-A759-3B06-6948-178F4ABA0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E710-9203-471C-A920-33F2D0831EB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D5B07A-3862-15E3-6D05-B4B3C764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ABCDF0-486E-33C6-BB87-14EF43219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6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37983-0B79-863C-694D-4319193A3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435437-387A-CF48-E938-20C631F98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E710-9203-471C-A920-33F2D0831EB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792081-1630-5A2F-46B6-A2B57C10C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19CEA-8D16-6FFE-FC2E-6042D2838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55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8CF050-BDB2-DE6E-3080-5C05639B8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E710-9203-471C-A920-33F2D0831EB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EFA04-D999-0AFA-8231-73C042EF5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33846-F0A9-A450-0EF5-5663BABE3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64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7A78C-6F34-044C-2520-09B02B12F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2CE55-385E-2F64-B639-FC1E81440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CD6109-0633-21A3-0381-B8B0F90CB2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9EA9CC-78AF-6007-757B-B8C4D5983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E710-9203-471C-A920-33F2D0831EB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18A07-F35C-AE70-2676-DA37566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01DBB-8313-8066-D938-B59E0B85F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36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3F250-BBED-3F25-537E-71F368DF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476149-C85A-38EF-9181-8A9944D020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5617B-E2C4-03EF-6633-B4E813FAEB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AD920D-0A59-03B8-461B-1D8FD3561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E710-9203-471C-A920-33F2D0831EB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31F778-C1C5-378A-8E87-D6D41C235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02D5A-45B9-EC43-B652-0DE065A66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85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33EADB-66DB-0429-4106-138597236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00749-4547-EEB4-69F1-522AA5755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03FBA-CCED-E1F9-3169-F89710181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CE710-9203-471C-A920-33F2D0831EB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ACE65-F837-4E1A-07B0-1DF8B60F4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00C42-37E7-2B3A-6B42-40DB669F2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0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69539-A21C-4393-9187-D5EACB659572}" type="datetime1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3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" Target="slide5.xml"/><Relationship Id="rId7" Type="http://schemas.openxmlformats.org/officeDocument/2006/relationships/slide" Target="slide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slide" Target="slide6.xml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60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3.svg"/><Relationship Id="rId7" Type="http://schemas.openxmlformats.org/officeDocument/2006/relationships/image" Target="../media/image19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25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sv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1.png"/><Relationship Id="rId3" Type="http://schemas.openxmlformats.org/officeDocument/2006/relationships/image" Target="../media/image29.svg"/><Relationship Id="rId7" Type="http://schemas.openxmlformats.org/officeDocument/2006/relationships/image" Target="../media/image37.svg"/><Relationship Id="rId12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5.sv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812800" y="1019915"/>
            <a:ext cx="10347779" cy="258513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33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1:</a:t>
            </a:r>
          </a:p>
          <a:p>
            <a:pPr algn="ctr"/>
            <a:r>
              <a:rPr lang="en-US" sz="5333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THỨC NHIỀU BIẾN. </a:t>
            </a:r>
          </a:p>
          <a:p>
            <a:pPr algn="ctr"/>
            <a:r>
              <a:rPr lang="en-US" sz="5333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THỨC NHIỀU BIẾN</a:t>
            </a:r>
          </a:p>
        </p:txBody>
      </p:sp>
      <p:sp>
        <p:nvSpPr>
          <p:cNvPr id="7" name="Rectangl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141061" y="76795"/>
            <a:ext cx="119493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1: </a:t>
            </a:r>
            <a:r>
              <a:rPr lang="en-U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 THỨC NHIỀU BIẾN</a:t>
            </a:r>
          </a:p>
        </p:txBody>
      </p:sp>
      <p:sp>
        <p:nvSpPr>
          <p:cNvPr id="10" name="Slide Number Placeholder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CA72977-B3E5-2525-D943-933C37099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1</a:t>
            </a:fld>
            <a:endParaRPr lang="en-US"/>
          </a:p>
        </p:txBody>
      </p:sp>
      <p:sp>
        <p:nvSpPr>
          <p:cNvPr id="9" name="Hình chữ nhật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73F0C2-A895-4718-B076-FA6AE686B6F1}"/>
              </a:ext>
            </a:extLst>
          </p:cNvPr>
          <p:cNvSpPr/>
          <p:nvPr/>
        </p:nvSpPr>
        <p:spPr>
          <a:xfrm>
            <a:off x="4860942" y="3398540"/>
            <a:ext cx="23458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  <a:endParaRPr lang="vi-VN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1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F044AA7-C4C6-AA77-ACB5-A18D715186AE}"/>
              </a:ext>
            </a:extLst>
          </p:cNvPr>
          <p:cNvGrpSpPr/>
          <p:nvPr/>
        </p:nvGrpSpPr>
        <p:grpSpPr>
          <a:xfrm>
            <a:off x="327738" y="1742630"/>
            <a:ext cx="11536523" cy="3008565"/>
            <a:chOff x="327738" y="2108183"/>
            <a:chExt cx="11536523" cy="300856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D7CBA11-753A-46D8-657F-91894AA849E6}"/>
                </a:ext>
              </a:extLst>
            </p:cNvPr>
            <p:cNvSpPr/>
            <p:nvPr/>
          </p:nvSpPr>
          <p:spPr>
            <a:xfrm>
              <a:off x="327738" y="2108183"/>
              <a:ext cx="11536523" cy="300856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AA5D0C5-E4DB-8AB7-F508-833A51EAAE6A}"/>
                </a:ext>
              </a:extLst>
            </p:cNvPr>
            <p:cNvSpPr txBox="1"/>
            <p:nvPr/>
          </p:nvSpPr>
          <p:spPr>
            <a:xfrm>
              <a:off x="626449" y="2410587"/>
              <a:ext cx="11027287" cy="25095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07000"/>
                </a:lnSpc>
                <a:spcAft>
                  <a:spcPts val="1067"/>
                </a:spcAft>
              </a:pPr>
              <a:r>
                <a:rPr lang="en-US" sz="3733" b="1" i="1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733" b="1" i="1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i="1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3733" b="1" i="1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đa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ta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đa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Slide Number Placeholder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662E73-408E-C8DA-F76E-91071448B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C867A34-9B51-7511-7E93-6F1ECB2A14A0}"/>
              </a:ext>
            </a:extLst>
          </p:cNvPr>
          <p:cNvSpPr txBox="1"/>
          <p:nvPr/>
        </p:nvSpPr>
        <p:spPr>
          <a:xfrm>
            <a:off x="232228" y="177801"/>
            <a:ext cx="11333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altLang="zh-CN" sz="48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II. ĐA THỨC NHIỀU BIẾN</a:t>
            </a:r>
            <a:endParaRPr lang="zh-CN" altLang="en-US" sz="48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ACB7CAC-97C4-8FD3-8116-B04ABD19DFA4}"/>
              </a:ext>
            </a:extLst>
          </p:cNvPr>
          <p:cNvSpPr txBox="1"/>
          <p:nvPr/>
        </p:nvSpPr>
        <p:spPr>
          <a:xfrm>
            <a:off x="626449" y="896456"/>
            <a:ext cx="6128657" cy="706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i="1" kern="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78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232228" y="177801"/>
            <a:ext cx="11333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altLang="zh-CN" sz="48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II. ĐA THỨC NHIỀU BIẾN</a:t>
            </a:r>
            <a:endParaRPr lang="zh-CN" altLang="en-US" sz="48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748505-0ADC-4F47-C9BD-F301022856B4}"/>
              </a:ext>
            </a:extLst>
          </p:cNvPr>
          <p:cNvSpPr txBox="1"/>
          <p:nvPr/>
        </p:nvSpPr>
        <p:spPr>
          <a:xfrm>
            <a:off x="1226534" y="1677748"/>
            <a:ext cx="3854515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2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SGK/</a:t>
            </a:r>
            <a:r>
              <a:rPr lang="en-US" sz="32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endParaRPr lang="en-US" sz="3200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AC531F1-EFF2-1928-DF22-A46786D6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/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1595EC3-C477-CF26-4285-960A8498081F}"/>
              </a:ext>
            </a:extLst>
          </p:cNvPr>
          <p:cNvSpPr txBox="1"/>
          <p:nvPr/>
        </p:nvSpPr>
        <p:spPr>
          <a:xfrm>
            <a:off x="4713402" y="2886728"/>
            <a:ext cx="6938128" cy="1251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2; </a:t>
            </a: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– 1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1219170">
              <a:lnSpc>
                <a:spcPct val="107000"/>
              </a:lnSpc>
              <a:spcAft>
                <a:spcPts val="1067"/>
              </a:spcAft>
            </a:pP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2.2.(– 1) + (– 1)</a:t>
            </a:r>
            <a:r>
              <a:rPr lang="en-US" sz="32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9</a:t>
            </a:r>
            <a:endParaRPr lang="en-US" sz="3200" b="1" kern="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DE5812-9F06-1CB6-B7B7-CBCC482751E5}"/>
              </a:ext>
            </a:extLst>
          </p:cNvPr>
          <p:cNvSpPr txBox="1"/>
          <p:nvPr/>
        </p:nvSpPr>
        <p:spPr>
          <a:xfrm>
            <a:off x="626449" y="896456"/>
            <a:ext cx="6128657" cy="706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i="1" kern="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BF3F5A5-24D9-67E7-74CC-2425676AF2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8" y="1508944"/>
            <a:ext cx="879970" cy="879970"/>
          </a:xfrm>
          <a:prstGeom prst="rect">
            <a:avLst/>
          </a:prstGeom>
        </p:spPr>
      </p:pic>
      <p:sp>
        <p:nvSpPr>
          <p:cNvPr id="9" name="TextBox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6014E58-FBA1-C9F1-6281-CD9AC4CC23FD}"/>
              </a:ext>
            </a:extLst>
          </p:cNvPr>
          <p:cNvSpPr txBox="1"/>
          <p:nvPr/>
        </p:nvSpPr>
        <p:spPr>
          <a:xfrm>
            <a:off x="315798" y="2531756"/>
            <a:ext cx="4397604" cy="1919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kern="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>
              <a:lnSpc>
                <a:spcPct val="107000"/>
              </a:lnSpc>
              <a:spcAft>
                <a:spcPts val="1067"/>
              </a:spcAft>
            </a:pP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2</a:t>
            </a: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2; </a:t>
            </a:r>
            <a:r>
              <a:rPr lang="en-US" sz="32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12" name="Straight Connector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2D3867-A512-EA0C-89B1-DBE5C7440C4A}"/>
              </a:ext>
            </a:extLst>
          </p:cNvPr>
          <p:cNvCxnSpPr>
            <a:cxnSpLocks/>
          </p:cNvCxnSpPr>
          <p:nvPr/>
        </p:nvCxnSpPr>
        <p:spPr>
          <a:xfrm>
            <a:off x="4456459" y="2480247"/>
            <a:ext cx="0" cy="236513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6261A2-FA72-4338-4A93-65A5941484FC}"/>
              </a:ext>
            </a:extLst>
          </p:cNvPr>
          <p:cNvSpPr txBox="1"/>
          <p:nvPr/>
        </p:nvSpPr>
        <p:spPr>
          <a:xfrm>
            <a:off x="7677597" y="2196300"/>
            <a:ext cx="10403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99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uiExpand="1" build="p"/>
      <p:bldP spid="9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AC531F1-EFF2-1928-DF22-A46786D6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/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676CA74-A3D4-3D19-3988-AF82F8A0779E}"/>
              </a:ext>
            </a:extLst>
          </p:cNvPr>
          <p:cNvSpPr txBox="1"/>
          <p:nvPr/>
        </p:nvSpPr>
        <p:spPr>
          <a:xfrm>
            <a:off x="1278526" y="1603267"/>
            <a:ext cx="5433227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2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SGK/</a:t>
            </a:r>
            <a:r>
              <a:rPr lang="en-US" sz="32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endParaRPr lang="en-US" sz="3200" kern="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5FDA770-51FF-96DC-F710-4DCB87A86A65}"/>
              </a:ext>
            </a:extLst>
          </p:cNvPr>
          <p:cNvSpPr txBox="1"/>
          <p:nvPr/>
        </p:nvSpPr>
        <p:spPr>
          <a:xfrm>
            <a:off x="4937795" y="3083296"/>
            <a:ext cx="6996148" cy="1251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2 ; </a:t>
            </a: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3.2</a:t>
            </a:r>
            <a:r>
              <a:rPr lang="en-US" sz="32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.1 + 3.2.1</a:t>
            </a:r>
            <a:r>
              <a:rPr lang="en-US" sz="32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1</a:t>
            </a:r>
            <a:r>
              <a:rPr lang="en-US" sz="32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8 – 12 + 6 = 1</a:t>
            </a:r>
            <a:endParaRPr lang="en-US" sz="3200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0B4FC7-4AF8-64A6-B7A9-B7A3940BF789}"/>
              </a:ext>
            </a:extLst>
          </p:cNvPr>
          <p:cNvSpPr txBox="1"/>
          <p:nvPr/>
        </p:nvSpPr>
        <p:spPr>
          <a:xfrm>
            <a:off x="626449" y="896456"/>
            <a:ext cx="6128657" cy="706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i="1" kern="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6689F19-0E05-07D8-9DEF-DCA245DF74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6" y="1491980"/>
            <a:ext cx="830997" cy="830997"/>
          </a:xfrm>
          <a:prstGeom prst="rect">
            <a:avLst/>
          </a:prstGeom>
        </p:spPr>
      </p:pic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F05994-584C-F734-9E67-37639851C78C}"/>
              </a:ext>
            </a:extLst>
          </p:cNvPr>
          <p:cNvSpPr txBox="1"/>
          <p:nvPr/>
        </p:nvSpPr>
        <p:spPr>
          <a:xfrm>
            <a:off x="232228" y="177801"/>
            <a:ext cx="11333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altLang="zh-CN" sz="48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II. ĐA THỨC NHIỀU BIẾN</a:t>
            </a:r>
            <a:endParaRPr lang="zh-CN" altLang="en-US" sz="48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FD49ED5-EC45-E3B6-1158-42E4603AF11F}"/>
              </a:ext>
            </a:extLst>
          </p:cNvPr>
          <p:cNvSpPr txBox="1"/>
          <p:nvPr/>
        </p:nvSpPr>
        <p:spPr>
          <a:xfrm>
            <a:off x="404176" y="2457420"/>
            <a:ext cx="4290372" cy="1919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3</a:t>
            </a: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+ 3</a:t>
            </a: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32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2 ; </a:t>
            </a: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1</a:t>
            </a:r>
            <a:endParaRPr lang="en-US" sz="3200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B56CDF-E0E2-30B7-EAB4-4F2BAF61BCBB}"/>
              </a:ext>
            </a:extLst>
          </p:cNvPr>
          <p:cNvCxnSpPr>
            <a:cxnSpLocks/>
          </p:cNvCxnSpPr>
          <p:nvPr/>
        </p:nvCxnSpPr>
        <p:spPr>
          <a:xfrm>
            <a:off x="4694548" y="2526608"/>
            <a:ext cx="0" cy="236513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DC683B-51C0-F7F9-1980-57D2B49874D7}"/>
              </a:ext>
            </a:extLst>
          </p:cNvPr>
          <p:cNvSpPr txBox="1"/>
          <p:nvPr/>
        </p:nvSpPr>
        <p:spPr>
          <a:xfrm>
            <a:off x="7944554" y="2373547"/>
            <a:ext cx="10403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3p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42C44A56-12C5-306A-4332-06AD2F66D7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31656" y="206594"/>
            <a:ext cx="1405746" cy="79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911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00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0001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  <p:bldP spid="6" grpId="0" uiExpand="1" build="p"/>
      <p:bldP spid="1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203200" y="177801"/>
            <a:ext cx="11333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LUYỆN TẬP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DFD347D-DC19-500F-D933-1A7175EF2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/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6CEA808-B3B3-9709-8E56-9D41E1C48D8C}"/>
              </a:ext>
            </a:extLst>
          </p:cNvPr>
          <p:cNvSpPr txBox="1"/>
          <p:nvPr/>
        </p:nvSpPr>
        <p:spPr>
          <a:xfrm>
            <a:off x="203200" y="1603810"/>
            <a:ext cx="463864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spcAft>
                <a:spcPts val="600"/>
              </a:spcAft>
            </a:pP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1219170">
              <a:spcAft>
                <a:spcPts val="600"/>
              </a:spcAft>
            </a:pP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14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6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28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+ 2 </a:t>
            </a:r>
          </a:p>
          <a:p>
            <a:pPr defTabSz="1219170">
              <a:spcAft>
                <a:spcPts val="600"/>
              </a:spcAft>
            </a:pP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tại 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– 1 ; 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=2 </a:t>
            </a:r>
          </a:p>
          <a:p>
            <a:pPr defTabSz="1219170">
              <a:spcAft>
                <a:spcPts val="600"/>
              </a:spcAft>
            </a:pP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15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5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28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+ 7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 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21        </a:t>
            </a:r>
          </a:p>
          <a:p>
            <a:pPr defTabSz="1219170">
              <a:spcAft>
                <a:spcPts val="600"/>
              </a:spcAft>
            </a:pP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tại 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0,2 ; 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– 1,2</a:t>
            </a:r>
            <a:endParaRPr lang="en-US" sz="2800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E92C063-D428-CA30-7B4A-C5A7E7F363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0" y="812398"/>
            <a:ext cx="704365" cy="693656"/>
          </a:xfrm>
          <a:prstGeom prst="rect">
            <a:avLst/>
          </a:prstGeom>
        </p:spPr>
      </p:pic>
      <p:pic>
        <p:nvPicPr>
          <p:cNvPr id="5" name="Hẹn giờ đếm ngược 5 phút 5 Minutes Countdown Timer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05B115FA-E06A-AE38-23BB-53409D8F67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9380" y="177801"/>
            <a:ext cx="1671320" cy="940117"/>
          </a:xfrm>
          <a:prstGeom prst="rect">
            <a:avLst/>
          </a:prstGeom>
        </p:spPr>
      </p:pic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2FAA601-3FE6-0004-72D4-AC5B4D148CCE}"/>
              </a:ext>
            </a:extLst>
          </p:cNvPr>
          <p:cNvSpPr txBox="1"/>
          <p:nvPr/>
        </p:nvSpPr>
        <p:spPr>
          <a:xfrm>
            <a:off x="838435" y="1049812"/>
            <a:ext cx="405407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tập 1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/>
          </a:p>
        </p:txBody>
      </p:sp>
      <p:sp>
        <p:nvSpPr>
          <p:cNvPr id="9" name="TextBox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0CE6A3D-E203-555E-CA28-FBE579738628}"/>
              </a:ext>
            </a:extLst>
          </p:cNvPr>
          <p:cNvSpPr txBox="1"/>
          <p:nvPr/>
        </p:nvSpPr>
        <p:spPr>
          <a:xfrm>
            <a:off x="4876800" y="2157808"/>
            <a:ext cx="7315200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spcBef>
                <a:spcPts val="600"/>
              </a:spcBef>
            </a:pPr>
            <a:r>
              <a:rPr lang="en-US" sz="2800" kern="1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kern="1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iá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– 1 ; 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2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1219170">
              <a:spcBef>
                <a:spcPts val="600"/>
              </a:spcBef>
            </a:pP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(– 1)</a:t>
            </a:r>
            <a:r>
              <a:rPr lang="en-US" sz="28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.2 – 14.2</a:t>
            </a:r>
            <a:r>
              <a:rPr lang="en-US" sz="28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6.(– 1).2</a:t>
            </a:r>
            <a:r>
              <a:rPr lang="en-US" sz="28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+ 2 +2 </a:t>
            </a:r>
          </a:p>
          <a:p>
            <a:pPr defTabSz="1219170">
              <a:spcBef>
                <a:spcPts val="600"/>
              </a:spcBef>
            </a:pP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– 2 – 112 + 24 + 2 +2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defTabSz="1219170">
              <a:spcBef>
                <a:spcPts val="600"/>
              </a:spcBef>
            </a:pP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–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86</a:t>
            </a:r>
          </a:p>
          <a:p>
            <a:pPr defTabSz="1219170">
              <a:spcBef>
                <a:spcPts val="1200"/>
              </a:spcBef>
            </a:pP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0,2 ;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– 1,2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1219170">
              <a:spcBef>
                <a:spcPts val="1200"/>
              </a:spcBef>
            </a:pP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15.(0,2)</a:t>
            </a:r>
            <a:r>
              <a:rPr lang="en-US" sz="28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.(–1,2) – 5.0,2.(–1,2)</a:t>
            </a:r>
            <a:r>
              <a:rPr lang="en-US" sz="28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+7 </a:t>
            </a:r>
            <a:r>
              <a:rPr lang="en-US" sz="28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.0,2.(–1,2) 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21</a:t>
            </a:r>
          </a:p>
          <a:p>
            <a:pPr defTabSz="1219170">
              <a:spcBef>
                <a:spcPts val="1200"/>
              </a:spcBef>
            </a:pP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– 0,72 – 1,44 – 1,68 – 21 </a:t>
            </a:r>
          </a:p>
          <a:p>
            <a:pPr defTabSz="1219170">
              <a:spcBef>
                <a:spcPts val="1200"/>
              </a:spcBef>
            </a:pP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– 24,84</a:t>
            </a:r>
            <a:endParaRPr lang="en-US" sz="2800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90905E5-C3D1-0051-B606-BB774D17474C}"/>
              </a:ext>
            </a:extLst>
          </p:cNvPr>
          <p:cNvCxnSpPr>
            <a:cxnSpLocks/>
          </p:cNvCxnSpPr>
          <p:nvPr/>
        </p:nvCxnSpPr>
        <p:spPr>
          <a:xfrm>
            <a:off x="4841846" y="1785151"/>
            <a:ext cx="0" cy="4860746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26DFF6C-85DE-5F4E-D6B8-6788E7258688}"/>
              </a:ext>
            </a:extLst>
          </p:cNvPr>
          <p:cNvSpPr txBox="1"/>
          <p:nvPr/>
        </p:nvSpPr>
        <p:spPr>
          <a:xfrm>
            <a:off x="8032149" y="1603810"/>
            <a:ext cx="10403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27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00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9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/>
      <p:bldP spid="8" grpId="0"/>
      <p:bldP spid="9" grpId="0" build="p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E248F89-8F7D-3538-BDEA-B022587080A0}"/>
              </a:ext>
            </a:extLst>
          </p:cNvPr>
          <p:cNvSpPr txBox="1"/>
          <p:nvPr/>
        </p:nvSpPr>
        <p:spPr>
          <a:xfrm>
            <a:off x="-26444" y="1"/>
            <a:ext cx="11333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VẬN DỤNG</a:t>
            </a:r>
            <a:endParaRPr lang="zh-CN" altLang="en-US" sz="48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D82E3E4-53A1-B32D-574F-AC21B58E44F4}"/>
              </a:ext>
            </a:extLst>
          </p:cNvPr>
          <p:cNvSpPr/>
          <p:nvPr/>
        </p:nvSpPr>
        <p:spPr>
          <a:xfrm>
            <a:off x="268353" y="1002388"/>
            <a:ext cx="11536523" cy="48532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BBAF09A-D89C-2415-E80D-50823D626FE6}"/>
              </a:ext>
            </a:extLst>
          </p:cNvPr>
          <p:cNvSpPr txBox="1"/>
          <p:nvPr/>
        </p:nvSpPr>
        <p:spPr>
          <a:xfrm>
            <a:off x="3251200" y="922734"/>
            <a:ext cx="11333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733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TÒI – MỞ RỘNG</a:t>
            </a:r>
          </a:p>
        </p:txBody>
      </p:sp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1A3BE78-5890-BDD7-BA4D-259DFB4FA197}"/>
              </a:ext>
            </a:extLst>
          </p:cNvPr>
          <p:cNvSpPr txBox="1"/>
          <p:nvPr/>
        </p:nvSpPr>
        <p:spPr>
          <a:xfrm>
            <a:off x="486383" y="1666825"/>
            <a:ext cx="11096018" cy="3682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3333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3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3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3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3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defTabSz="1219170"/>
            <a:r>
              <a:rPr lang="en-US" sz="33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3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3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/>
            <a:r>
              <a:rPr lang="en-US" sz="33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3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3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/>
            <a:r>
              <a:rPr lang="en-US" sz="33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Ta </a:t>
            </a:r>
            <a:r>
              <a:rPr lang="en-US" sz="33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3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3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Slide Number Placeholder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4AB721-2B61-7F10-33AB-0C224262D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4898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DB3446D-E495-23C8-9F5E-B09E1775F89A}"/>
              </a:ext>
            </a:extLst>
          </p:cNvPr>
          <p:cNvSpPr txBox="1"/>
          <p:nvPr/>
        </p:nvSpPr>
        <p:spPr>
          <a:xfrm>
            <a:off x="0" y="47173"/>
            <a:ext cx="11333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VẬN DỤNG</a:t>
            </a:r>
            <a:endParaRPr lang="zh-CN" altLang="en-US" sz="48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896F803-36DD-0DCD-0D96-115C6060D348}"/>
              </a:ext>
            </a:extLst>
          </p:cNvPr>
          <p:cNvSpPr txBox="1"/>
          <p:nvPr/>
        </p:nvSpPr>
        <p:spPr>
          <a:xfrm>
            <a:off x="219456" y="798897"/>
            <a:ext cx="10583663" cy="1389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6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70">
              <a:lnSpc>
                <a:spcPct val="107000"/>
              </a:lnSpc>
              <a:spcAft>
                <a:spcPts val="1067"/>
              </a:spcAft>
            </a:pP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+ 4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x.xy 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3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xz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2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+ 3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xz</a:t>
            </a:r>
            <a:endParaRPr lang="en-US" sz="3600" i="1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4D9C298-F709-CA54-5617-D84CBF303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/>
              <a:t>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87779E-3C38-8E13-DD9E-84412010F487}"/>
              </a:ext>
            </a:extLst>
          </p:cNvPr>
          <p:cNvSpPr txBox="1"/>
          <p:nvPr/>
        </p:nvSpPr>
        <p:spPr>
          <a:xfrm>
            <a:off x="2084186" y="2873713"/>
            <a:ext cx="9042400" cy="3591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+ 4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x.xy 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3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xz 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2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+ 3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xz</a:t>
            </a:r>
            <a:endParaRPr lang="en-US" sz="3600" i="1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=  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+ 4 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3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xz 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2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 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+ 3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xz</a:t>
            </a:r>
            <a:endParaRPr lang="en-US" sz="3600" i="1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= (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+ 4 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+ (3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xz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3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xz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– 2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endParaRPr lang="en-US" sz="3600" i="1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= 6 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2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endParaRPr lang="en-US" sz="3600" i="1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6 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2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600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DE7AD8-EE43-4E2D-55EF-C015FEB5260E}"/>
              </a:ext>
            </a:extLst>
          </p:cNvPr>
          <p:cNvSpPr txBox="1"/>
          <p:nvPr/>
        </p:nvSpPr>
        <p:spPr>
          <a:xfrm>
            <a:off x="5055634" y="2237174"/>
            <a:ext cx="10403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3p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9FDACCA4-EA5E-8A0B-AB13-16ABAC648F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9290" y="113820"/>
            <a:ext cx="1437352" cy="808510"/>
          </a:xfrm>
          <a:prstGeom prst="rect">
            <a:avLst/>
          </a:prstGeom>
        </p:spPr>
      </p:pic>
      <p:sp>
        <p:nvSpPr>
          <p:cNvPr id="10" name="Freeform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09CF46C-D34F-09A0-BAD3-DA163EC1AB60}"/>
              </a:ext>
            </a:extLst>
          </p:cNvPr>
          <p:cNvSpPr/>
          <p:nvPr/>
        </p:nvSpPr>
        <p:spPr>
          <a:xfrm rot="20683559">
            <a:off x="8228260" y="-53419"/>
            <a:ext cx="877197" cy="1079177"/>
          </a:xfrm>
          <a:custGeom>
            <a:avLst/>
            <a:gdLst/>
            <a:ahLst/>
            <a:cxnLst/>
            <a:rect l="l" t="t" r="r" b="b"/>
            <a:pathLst>
              <a:path w="3528441" h="4114800">
                <a:moveTo>
                  <a:pt x="0" y="0"/>
                </a:moveTo>
                <a:lnTo>
                  <a:pt x="3528441" y="0"/>
                </a:lnTo>
                <a:lnTo>
                  <a:pt x="3528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496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00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 build="p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19896E1-C1F2-4DDC-B73A-751EB5AD34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3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C269B3E-6DC8-4CCF-B9D4-CC2A45F6A44D}"/>
              </a:ext>
            </a:extLst>
          </p:cNvPr>
          <p:cNvGrpSpPr/>
          <p:nvPr/>
        </p:nvGrpSpPr>
        <p:grpSpPr>
          <a:xfrm>
            <a:off x="1118564" y="1436833"/>
            <a:ext cx="4266555" cy="20353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4">
              <a:extLst>
                <a:ext uri="{FF2B5EF4-FFF2-40B4-BE49-F238E27FC236}">
                  <a16:creationId xmlns:a16="http://schemas.microsoft.com/office/drawing/2014/main" id="{E76C600B-229A-41A1-AB0D-7E132BEA4CF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7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椭圆 55">
              <a:extLst>
                <a:ext uri="{FF2B5EF4-FFF2-40B4-BE49-F238E27FC236}">
                  <a16:creationId xmlns:a16="http://schemas.microsoft.com/office/drawing/2014/main" id="{2A9AE1E3-EC46-401A-AAF3-EDDF005D0929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7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组合 3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87A365-5DD4-4EC2-B49E-7380FEA04C32}"/>
              </a:ext>
            </a:extLst>
          </p:cNvPr>
          <p:cNvGrpSpPr/>
          <p:nvPr/>
        </p:nvGrpSpPr>
        <p:grpSpPr>
          <a:xfrm>
            <a:off x="5743327" y="651723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同心圆 40">
              <a:extLst>
                <a:ext uri="{FF2B5EF4-FFF2-40B4-BE49-F238E27FC236}">
                  <a16:creationId xmlns:a16="http://schemas.microsoft.com/office/drawing/2014/main" id="{6DEF9032-688D-4693-93EA-E7BD81CCB71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椭圆 41">
              <a:extLst>
                <a:ext uri="{FF2B5EF4-FFF2-40B4-BE49-F238E27FC236}">
                  <a16:creationId xmlns:a16="http://schemas.microsoft.com/office/drawing/2014/main" id="{B0C8A0E4-B8B6-4AF9-B591-90A9A92125AD}"/>
                </a:ext>
              </a:extLst>
            </p:cNvPr>
            <p:cNvSpPr/>
            <p:nvPr/>
          </p:nvSpPr>
          <p:spPr>
            <a:xfrm>
              <a:off x="392112" y="760413"/>
              <a:ext cx="3825873" cy="38258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43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4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6BB2EFC-B802-4042-B943-77C6C6E2DB9D}"/>
              </a:ext>
            </a:extLst>
          </p:cNvPr>
          <p:cNvGrpSpPr/>
          <p:nvPr/>
        </p:nvGrpSpPr>
        <p:grpSpPr>
          <a:xfrm>
            <a:off x="6200855" y="2717502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43">
              <a:extLst>
                <a:ext uri="{FF2B5EF4-FFF2-40B4-BE49-F238E27FC236}">
                  <a16:creationId xmlns:a16="http://schemas.microsoft.com/office/drawing/2014/main" id="{6CB0EA58-A965-4654-9CE2-2E9A07E7230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椭圆 44">
              <a:extLst>
                <a:ext uri="{FF2B5EF4-FFF2-40B4-BE49-F238E27FC236}">
                  <a16:creationId xmlns:a16="http://schemas.microsoft.com/office/drawing/2014/main" id="{5348538A-219B-4480-9534-2B5DB2863057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sz="43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4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E786FDE-A738-4EB1-A9FE-A8E9C8AF75A3}"/>
              </a:ext>
            </a:extLst>
          </p:cNvPr>
          <p:cNvGrpSpPr/>
          <p:nvPr/>
        </p:nvGrpSpPr>
        <p:grpSpPr>
          <a:xfrm>
            <a:off x="5696563" y="4778515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46">
              <a:extLst>
                <a:ext uri="{FF2B5EF4-FFF2-40B4-BE49-F238E27FC236}">
                  <a16:creationId xmlns:a16="http://schemas.microsoft.com/office/drawing/2014/main" id="{C43035B3-5815-4456-8D6A-FDED6614347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07FBC2F0-6AC4-4DB1-8249-CD70B8D14190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3</a:t>
              </a:r>
              <a:endParaRPr lang="zh-CN" altLang="en-US" sz="43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C703A0-FE30-416B-B157-5FA2FCCF66E1}"/>
              </a:ext>
            </a:extLst>
          </p:cNvPr>
          <p:cNvSpPr txBox="1"/>
          <p:nvPr/>
        </p:nvSpPr>
        <p:spPr>
          <a:xfrm>
            <a:off x="7046565" y="500149"/>
            <a:ext cx="4822164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pt-BR" altLang="zh-CN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các kiến thức: cách tính giá trị của đa thức khi biết giá trị của biến và cách tìm bậc của đa thức</a:t>
            </a:r>
            <a:endParaRPr lang="en-US" altLang="zh-CN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B13626-C844-49DB-B8B7-4B3F1D04E766}"/>
              </a:ext>
            </a:extLst>
          </p:cNvPr>
          <p:cNvSpPr txBox="1"/>
          <p:nvPr/>
        </p:nvSpPr>
        <p:spPr>
          <a:xfrm>
            <a:off x="7131912" y="4519744"/>
            <a:ext cx="4890370" cy="172809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lvl="1"/>
            <a:r>
              <a:rPr lang="pt-BR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mới: </a:t>
            </a:r>
            <a:r>
              <a:rPr lang="pt-BR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Các phép tính với đa thức nhiều biến</a:t>
            </a:r>
            <a:endParaRPr lang="pt-BR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A02D1DF-1356-4650-9D99-20C86C59DAE8}"/>
              </a:ext>
            </a:extLst>
          </p:cNvPr>
          <p:cNvSpPr txBox="1"/>
          <p:nvPr/>
        </p:nvSpPr>
        <p:spPr>
          <a:xfrm>
            <a:off x="1503986" y="303800"/>
            <a:ext cx="3905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HƯỚNG DẪN VỀ NHÀ</a:t>
            </a:r>
            <a:endParaRPr lang="zh-CN" altLang="en-US" sz="2800" b="1" dirty="0">
              <a:solidFill>
                <a:schemeClr val="accent2"/>
              </a:solidFill>
              <a:latin typeface="Times New Roman" panose="02020603050405020304" pitchFamily="18" charset="0"/>
              <a:ea typeface="华康海报体W12" pitchFamily="81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2442844-AFBA-4360-AEC0-14D8FF1AE3A1}"/>
              </a:ext>
            </a:extLst>
          </p:cNvPr>
          <p:cNvSpPr txBox="1"/>
          <p:nvPr/>
        </p:nvSpPr>
        <p:spPr>
          <a:xfrm>
            <a:off x="2055039" y="2069795"/>
            <a:ext cx="2393604" cy="769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399" b="1" dirty="0"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zh-CN" altLang="en-US" sz="4399" b="1" dirty="0">
              <a:solidFill>
                <a:srgbClr val="EE606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hlinkClick r:id="" action="ppaction://noaction"/>
            <a:extLst>
              <a:ext uri="{FF2B5EF4-FFF2-40B4-BE49-F238E27FC236}">
                <a16:creationId xmlns:a16="http://schemas.microsoft.com/office/drawing/2014/main" id="{EDCFC02D-BE70-4C77-9F1C-048E91B77397}"/>
              </a:ext>
            </a:extLst>
          </p:cNvPr>
          <p:cNvSpPr txBox="1"/>
          <p:nvPr/>
        </p:nvSpPr>
        <p:spPr>
          <a:xfrm>
            <a:off x="7539407" y="2771380"/>
            <a:ext cx="4482875" cy="109354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SBT</a:t>
            </a:r>
          </a:p>
        </p:txBody>
      </p:sp>
    </p:spTree>
    <p:extLst>
      <p:ext uri="{BB962C8B-B14F-4D97-AF65-F5344CB8AC3E}">
        <p14:creationId xmlns:p14="http://schemas.microsoft.com/office/powerpoint/2010/main" val="668490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86130D-FCB2-CF15-BC06-F86E4E7F2309}"/>
              </a:ext>
            </a:extLst>
          </p:cNvPr>
          <p:cNvSpPr/>
          <p:nvPr/>
        </p:nvSpPr>
        <p:spPr>
          <a:xfrm>
            <a:off x="-934381" y="1498601"/>
            <a:ext cx="8046381" cy="5455649"/>
          </a:xfrm>
          <a:custGeom>
            <a:avLst/>
            <a:gdLst/>
            <a:ahLst/>
            <a:cxnLst/>
            <a:rect l="l" t="t" r="r" b="b"/>
            <a:pathLst>
              <a:path w="5617474" h="4114800">
                <a:moveTo>
                  <a:pt x="0" y="0"/>
                </a:moveTo>
                <a:lnTo>
                  <a:pt x="5617474" y="0"/>
                </a:lnTo>
                <a:lnTo>
                  <a:pt x="56174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 dirty="0"/>
          </a:p>
        </p:txBody>
      </p:sp>
      <p:sp>
        <p:nvSpPr>
          <p:cNvPr id="8" name="Freeform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38BF063-AED9-F5D0-F855-A728F70ED668}"/>
              </a:ext>
            </a:extLst>
          </p:cNvPr>
          <p:cNvSpPr/>
          <p:nvPr/>
        </p:nvSpPr>
        <p:spPr>
          <a:xfrm>
            <a:off x="2543358" y="3741272"/>
            <a:ext cx="2836349" cy="3236257"/>
          </a:xfrm>
          <a:custGeom>
            <a:avLst/>
            <a:gdLst/>
            <a:ahLst/>
            <a:cxnLst/>
            <a:rect l="l" t="t" r="r" b="b"/>
            <a:pathLst>
              <a:path w="3153314" h="3189193">
                <a:moveTo>
                  <a:pt x="0" y="0"/>
                </a:moveTo>
                <a:lnTo>
                  <a:pt x="3153314" y="0"/>
                </a:lnTo>
                <a:lnTo>
                  <a:pt x="3153314" y="3189192"/>
                </a:lnTo>
                <a:lnTo>
                  <a:pt x="0" y="31891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5BC3D15-335A-E863-CF6C-BAFCB0319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2</a:t>
            </a:fld>
            <a:endParaRPr lang="en-US"/>
          </a:p>
        </p:txBody>
      </p:sp>
      <p:sp>
        <p:nvSpPr>
          <p:cNvPr id="10" name="Rectangle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49547D-B3CD-82AD-3D6E-85154BFEA63F}"/>
              </a:ext>
            </a:extLst>
          </p:cNvPr>
          <p:cNvSpPr/>
          <p:nvPr/>
        </p:nvSpPr>
        <p:spPr>
          <a:xfrm>
            <a:off x="5119851" y="1009405"/>
            <a:ext cx="5994400" cy="42146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A015E4-3C01-BF74-1D10-DBB9839364F9}"/>
              </a:ext>
            </a:extLst>
          </p:cNvPr>
          <p:cNvSpPr txBox="1"/>
          <p:nvPr/>
        </p:nvSpPr>
        <p:spPr>
          <a:xfrm>
            <a:off x="5206942" y="1468835"/>
            <a:ext cx="590730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HỘP QUÀ</a:t>
            </a:r>
          </a:p>
          <a:p>
            <a:pPr algn="ctr"/>
            <a:r>
              <a:rPr lang="en-US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BÍ MẬT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" name="Freeform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5C3518-2FE8-6B94-0DF2-CF7EAED62625}"/>
              </a:ext>
            </a:extLst>
          </p:cNvPr>
          <p:cNvSpPr/>
          <p:nvPr/>
        </p:nvSpPr>
        <p:spPr>
          <a:xfrm>
            <a:off x="0" y="3941597"/>
            <a:ext cx="3138651" cy="3035931"/>
          </a:xfrm>
          <a:custGeom>
            <a:avLst/>
            <a:gdLst/>
            <a:ahLst/>
            <a:cxnLst/>
            <a:rect l="l" t="t" r="r" b="b"/>
            <a:pathLst>
              <a:path w="2353988" h="2276948">
                <a:moveTo>
                  <a:pt x="0" y="0"/>
                </a:moveTo>
                <a:lnTo>
                  <a:pt x="2353988" y="0"/>
                </a:lnTo>
                <a:lnTo>
                  <a:pt x="2353988" y="2276948"/>
                </a:lnTo>
                <a:lnTo>
                  <a:pt x="0" y="22769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485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66B25D-14CC-EEFB-A684-744EE5BF6F7E}"/>
              </a:ext>
            </a:extLst>
          </p:cNvPr>
          <p:cNvSpPr/>
          <p:nvPr/>
        </p:nvSpPr>
        <p:spPr>
          <a:xfrm>
            <a:off x="1016001" y="381000"/>
            <a:ext cx="4310833" cy="5588000"/>
          </a:xfrm>
          <a:custGeom>
            <a:avLst/>
            <a:gdLst/>
            <a:ahLst/>
            <a:cxnLst/>
            <a:rect l="l" t="t" r="r" b="b"/>
            <a:pathLst>
              <a:path w="5251340" h="8181975">
                <a:moveTo>
                  <a:pt x="0" y="0"/>
                </a:moveTo>
                <a:lnTo>
                  <a:pt x="5251340" y="0"/>
                </a:lnTo>
                <a:lnTo>
                  <a:pt x="5251340" y="8181975"/>
                </a:lnTo>
                <a:lnTo>
                  <a:pt x="0" y="81819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 dirty="0"/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538751" y="989646"/>
            <a:ext cx="3454400" cy="2062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HỘP QUÀ </a:t>
            </a:r>
          </a:p>
          <a:p>
            <a:pPr algn="ctr"/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 MẬT</a:t>
            </a:r>
          </a:p>
        </p:txBody>
      </p:sp>
      <p:sp>
        <p:nvSpPr>
          <p:cNvPr id="2" name="Tit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4CF5A7-9C9E-FCD2-1568-B5234191D5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1222" y="1109104"/>
            <a:ext cx="6574500" cy="3885676"/>
          </a:xfrm>
        </p:spPr>
        <p:txBody>
          <a:bodyPr>
            <a:noAutofit/>
          </a:bodyPr>
          <a:lstStyle/>
          <a:p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</a:t>
            </a:r>
            <a:b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Freeform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908B51C-2C13-96C2-263B-D997AB5DBABE}"/>
              </a:ext>
            </a:extLst>
          </p:cNvPr>
          <p:cNvSpPr/>
          <p:nvPr/>
        </p:nvSpPr>
        <p:spPr>
          <a:xfrm>
            <a:off x="1789504" y="3083481"/>
            <a:ext cx="2427033" cy="3301156"/>
          </a:xfrm>
          <a:custGeom>
            <a:avLst/>
            <a:gdLst/>
            <a:ahLst/>
            <a:cxnLst/>
            <a:rect l="l" t="t" r="r" b="b"/>
            <a:pathLst>
              <a:path w="3187639" h="3893300">
                <a:moveTo>
                  <a:pt x="0" y="0"/>
                </a:moveTo>
                <a:lnTo>
                  <a:pt x="3187639" y="0"/>
                </a:lnTo>
                <a:lnTo>
                  <a:pt x="3187639" y="3893300"/>
                </a:lnTo>
                <a:lnTo>
                  <a:pt x="0" y="3893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9300F3-51D1-AA97-E347-E0F03DB541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440081">
            <a:off x="-158195" y="-250719"/>
            <a:ext cx="2290425" cy="2279435"/>
          </a:xfrm>
          <a:prstGeom prst="rect">
            <a:avLst/>
          </a:prstGeom>
        </p:spPr>
      </p:pic>
      <p:sp>
        <p:nvSpPr>
          <p:cNvPr id="3" name="Slide Number Placeholder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25D9A4-BE43-1FDE-9CC5-D96B46221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61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2023.15.47+K4lPs7H94VUqPe2XwIsfPRnrXQE//QTEXxb8/8N4CNc6FpgZahzpTjFhMzSA7T/nHJa11DE8Ng2TP3iAmRczFlmslSuUNOgUeb6yRvs0=">
            <a:hlinkClick r:id="rId3" action="ppaction://hlinksldjump"/>
            <a:extLst>
              <a:ext uri="{FF2B5EF4-FFF2-40B4-BE49-F238E27FC236}">
                <a16:creationId xmlns:a16="http://schemas.microsoft.com/office/drawing/2014/main" id="{B85E6D24-32B4-0DFD-2C1C-CE914D88A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453" y="18181"/>
            <a:ext cx="3486648" cy="3486648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hlinkClick r:id="rId5" action="ppaction://hlinksldjump"/>
            <a:extLst>
              <a:ext uri="{FF2B5EF4-FFF2-40B4-BE49-F238E27FC236}">
                <a16:creationId xmlns:a16="http://schemas.microsoft.com/office/drawing/2014/main" id="{B0F66D90-3EAE-0FFE-CC16-EC9992DB0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825" y="18181"/>
            <a:ext cx="3588312" cy="3429000"/>
          </a:xfrm>
          <a:prstGeom prst="rect">
            <a:avLst/>
          </a:prstGeom>
        </p:spPr>
      </p:pic>
      <p:sp>
        <p:nvSpPr>
          <p:cNvPr id="4" name="Rectangle: Rounded Corners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28E133A-D624-580C-76B5-3D2A6A3A4DE8}"/>
              </a:ext>
            </a:extLst>
          </p:cNvPr>
          <p:cNvSpPr/>
          <p:nvPr/>
        </p:nvSpPr>
        <p:spPr>
          <a:xfrm>
            <a:off x="3423152" y="2384362"/>
            <a:ext cx="4948434" cy="22685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BA0EB5-FD26-9146-769F-B03477AFA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B86E1D2B-0CA4-49DE-8ACE-2DF230ACA4E4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hlinkClick r:id="rId7" action="ppaction://hlinksldjump"/>
            <a:extLst>
              <a:ext uri="{FF2B5EF4-FFF2-40B4-BE49-F238E27FC236}">
                <a16:creationId xmlns:a16="http://schemas.microsoft.com/office/drawing/2014/main" id="{36EBD0B0-693C-D993-BB27-430EC68385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97" y="3366502"/>
            <a:ext cx="3486647" cy="3449867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15.47+K4lPs7H94VUqPe2XwIsfPRnrXQE//QTEXxb8/8N4CNc6FpgZahzpTjFhMzSA7T/nHJa11DE8Ng2TP3iAmRczFlmslSuUNOgUeb6yRvs0=">
            <a:hlinkClick r:id="rId9" action="ppaction://hlinksldjump"/>
            <a:extLst>
              <a:ext uri="{FF2B5EF4-FFF2-40B4-BE49-F238E27FC236}">
                <a16:creationId xmlns:a16="http://schemas.microsoft.com/office/drawing/2014/main" id="{17E82809-4785-22AC-066D-97B1E72D06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057" y="3033307"/>
            <a:ext cx="3486647" cy="4238872"/>
          </a:xfrm>
          <a:prstGeom prst="rect">
            <a:avLst/>
          </a:prstGeom>
        </p:spPr>
      </p:pic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2DF76D0-5B04-0553-75CE-EFE7CB3400FC}"/>
              </a:ext>
            </a:extLst>
          </p:cNvPr>
          <p:cNvSpPr txBox="1"/>
          <p:nvPr/>
        </p:nvSpPr>
        <p:spPr>
          <a:xfrm>
            <a:off x="2286000" y="238436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C9C7C51-9643-1F3E-A0D3-111377969E37}"/>
              </a:ext>
            </a:extLst>
          </p:cNvPr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6E1D2B-0CA4-49DE-8ACE-2DF230ACA4E4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FDE3D09-DDEA-DEFD-9C3E-284BA55C7B3E}"/>
              </a:ext>
            </a:extLst>
          </p:cNvPr>
          <p:cNvSpPr txBox="1"/>
          <p:nvPr/>
        </p:nvSpPr>
        <p:spPr>
          <a:xfrm>
            <a:off x="3798880" y="2675684"/>
            <a:ext cx="46155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HỘP QUÀ</a:t>
            </a:r>
          </a:p>
          <a:p>
            <a:pPr algn="ctr"/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BÍ MẬT</a:t>
            </a:r>
            <a:endParaRPr lang="en-US" sz="6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OPL20U25GSXzBJYl68kk8uQGfFKzs7yb1M4KJWUiLk6ZEvGF+qCIPSnY57AbBFCvTW2023.15.47+K4lPs7H94VUqPe2XwIsfPRnrXQE//QTEXxb8/8N4CNc6FpgZahzpTjFhMzSA7T/nHJa11DE8Ng2TP3iAmRczFlmslSuUNOgUeb6yRvs0=">
            <a:hlinkClick r:id="" action="ppaction://noaction"/>
            <a:extLst>
              <a:ext uri="{FF2B5EF4-FFF2-40B4-BE49-F238E27FC236}">
                <a16:creationId xmlns:a16="http://schemas.microsoft.com/office/drawing/2014/main" id="{DA62D3B2-8D4B-30AE-C7E3-3E24515FBF4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3324787" y="2502018"/>
            <a:ext cx="1254488" cy="125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2973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Đáp án đúng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D69198D-855D-5A83-964C-61A7750D69A2}"/>
              </a:ext>
            </a:extLst>
          </p:cNvPr>
          <p:cNvSpPr/>
          <p:nvPr/>
        </p:nvSpPr>
        <p:spPr>
          <a:xfrm>
            <a:off x="530273" y="2830719"/>
            <a:ext cx="3357080" cy="13699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A. 2</a:t>
            </a:r>
          </a:p>
        </p:txBody>
      </p:sp>
      <p:sp>
        <p:nvSpPr>
          <p:cNvPr id="3" name="DapAnSai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970B0C-4197-E73E-0C20-F72A67762541}"/>
              </a:ext>
            </a:extLst>
          </p:cNvPr>
          <p:cNvSpPr/>
          <p:nvPr/>
        </p:nvSpPr>
        <p:spPr>
          <a:xfrm>
            <a:off x="4593123" y="2830719"/>
            <a:ext cx="3534880" cy="13699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B.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âu 1 dưới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2F8E8EF-502F-52C5-CFF2-83F59BE42149}"/>
                  </a:ext>
                </a:extLst>
              </p:cNvPr>
              <p:cNvSpPr/>
              <p:nvPr/>
            </p:nvSpPr>
            <p:spPr>
              <a:xfrm>
                <a:off x="406400" y="318322"/>
                <a:ext cx="11480800" cy="233903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219170"/>
                <a:r>
                  <a:rPr lang="en-US" sz="3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#9Slide03 Source Sans Pro" panose="020B0503030403020204" pitchFamily="34" charset="0"/>
                    <a:cs typeface="Times New Roman" panose="02020603050405020304" pitchFamily="18" charset="0"/>
                  </a:rPr>
                  <a:t>Câu 1: 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3600" b="1" kern="1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kern="1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kern="1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</a:t>
                </a:r>
                <a:r>
                  <a:rPr lang="en-US" sz="3600" b="1" i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 + 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7 </a:t>
                </a:r>
                <a:r>
                  <a:rPr lang="en-US" sz="3600" b="1" i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kern="10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1" kern="10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den>
                    </m:f>
                    <m:r>
                      <a:rPr lang="en-US" sz="3600" b="1" i="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b="1" i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3600" b="1" kern="1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kern="10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b="1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600" b="1" kern="100" baseline="30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i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sz="3600" b="1" i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x+ 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i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3600" b="1" i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3600" b="1" i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600" b="1" kern="100" baseline="30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i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sz="3600" b="1" i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 + 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3600" b="1" i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1" baseline="30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–</m:t>
                        </m:r>
                        <m:r>
                          <m:rPr>
                            <m:nor/>
                          </m:rPr>
                          <a:rPr lang="en-US" sz="36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z</m:t>
                        </m:r>
                        <m:r>
                          <m:rPr>
                            <m:nor/>
                          </m:rPr>
                          <a:rPr lang="en-US" sz="3600" b="1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</m:t>
                        </m:r>
                        <m:r>
                          <m:rPr>
                            <m:nor/>
                          </m:rPr>
                          <a:rPr lang="en-US" sz="3600" b="1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+1</m:t>
                        </m:r>
                      </m:den>
                    </m:f>
                    <m:r>
                      <a:rPr lang="en-US" sz="3600" b="1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 </a:t>
                </a:r>
                <a:r>
                  <a:rPr lang="en-US" sz="3600" b="1" i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kern="1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kern="1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hằng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kern="1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 </a:t>
                </a:r>
              </a:p>
              <a:p>
                <a:pPr defTabSz="1219170"/>
                <a:r>
                  <a:rPr lang="en-US" sz="3600" b="1" kern="1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3600" b="1" kern="1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kern="1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kern="1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kern="1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kern="1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kern="1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kern="1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3600" b="1" kern="1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câu 1 dưới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2F8E8EF-502F-52C5-CFF2-83F59BE421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0" y="318322"/>
                <a:ext cx="11480800" cy="2339039"/>
              </a:xfrm>
              <a:prstGeom prst="roundRect">
                <a:avLst/>
              </a:prstGeom>
              <a:blipFill>
                <a:blip r:embed="rId4"/>
                <a:stretch>
                  <a:fillRect l="-637" b="-104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phic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BB76F45-B719-721F-69E9-18005F0975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23569" y="4832073"/>
            <a:ext cx="279400" cy="255551"/>
          </a:xfrm>
          <a:prstGeom prst="rect">
            <a:avLst/>
          </a:prstGeom>
        </p:spPr>
      </p:pic>
      <p:sp>
        <p:nvSpPr>
          <p:cNvPr id="12" name="DapAnSai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9218B0-27A1-5005-4D26-C8AF8B8FDFE3}"/>
              </a:ext>
            </a:extLst>
          </p:cNvPr>
          <p:cNvSpPr/>
          <p:nvPr/>
        </p:nvSpPr>
        <p:spPr>
          <a:xfrm>
            <a:off x="502542" y="4284717"/>
            <a:ext cx="3357081" cy="12616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C. 3</a:t>
            </a:r>
          </a:p>
        </p:txBody>
      </p:sp>
      <p:sp>
        <p:nvSpPr>
          <p:cNvPr id="13" name="DapAnSai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8B8039F-2384-CB98-ECCF-E87EF32B6064}"/>
              </a:ext>
            </a:extLst>
          </p:cNvPr>
          <p:cNvSpPr/>
          <p:nvPr/>
        </p:nvSpPr>
        <p:spPr>
          <a:xfrm>
            <a:off x="4593123" y="4284717"/>
            <a:ext cx="3534880" cy="13104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D.4</a:t>
            </a:r>
          </a:p>
        </p:txBody>
      </p:sp>
      <p:pic>
        <p:nvPicPr>
          <p:cNvPr id="14" name="Graphic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C82294-03C9-F5A0-3F02-7DBA9616CE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15149" y="5810185"/>
            <a:ext cx="279400" cy="279400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8B87518-54E6-38C7-410A-B61B33C0E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/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A4E0C9-0C31-6DD3-7542-C273306E385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502542" y="4483234"/>
            <a:ext cx="1136985" cy="10631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E7C3D5-DD21-10F7-744D-4C28FC3317D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4602826" y="4504111"/>
            <a:ext cx="1136985" cy="10631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4F3DFB3-0C83-60BA-AEAE-70B0611A77E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18" t="47347" r="46266" b="9260"/>
          <a:stretch/>
        </p:blipFill>
        <p:spPr>
          <a:xfrm>
            <a:off x="463284" y="3124440"/>
            <a:ext cx="1136987" cy="7824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C0A163-3DBB-333C-31E3-27AA8202DD1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4637949" y="3212646"/>
            <a:ext cx="1136985" cy="10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5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300" fill="hold"/>
                                        <p:tgtEl>
                                          <p:spTgt spid="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300" fill="hold"/>
                                        <p:tgtEl>
                                          <p:spTgt spid="14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D0F49E6-08E8-D69E-4453-953C0CC31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44452" y="5969000"/>
            <a:ext cx="2235200" cy="1244600"/>
          </a:xfrm>
          <a:prstGeom prst="rect">
            <a:avLst/>
          </a:prstGeom>
        </p:spPr>
      </p:pic>
      <p:pic>
        <p:nvPicPr>
          <p:cNvPr id="3" name="Graphic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D8FA109-D359-8F70-007A-7F53A38C4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084300" y="7560135"/>
            <a:ext cx="2171700" cy="1371600"/>
          </a:xfrm>
          <a:prstGeom prst="rect">
            <a:avLst/>
          </a:prstGeom>
        </p:spPr>
      </p:pic>
      <p:sp>
        <p:nvSpPr>
          <p:cNvPr id="5" name="Freeform: Shap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9ECCE8B-38A3-21C2-E32B-52E35A4EA1DB}"/>
              </a:ext>
            </a:extLst>
          </p:cNvPr>
          <p:cNvSpPr/>
          <p:nvPr/>
        </p:nvSpPr>
        <p:spPr>
          <a:xfrm>
            <a:off x="13496401" y="1554995"/>
            <a:ext cx="152109" cy="51471"/>
          </a:xfrm>
          <a:custGeom>
            <a:avLst/>
            <a:gdLst>
              <a:gd name="connsiteX0" fmla="*/ 56629 w 114082"/>
              <a:gd name="connsiteY0" fmla="*/ 38603 h 38603"/>
              <a:gd name="connsiteX1" fmla="*/ 3804 w 114082"/>
              <a:gd name="connsiteY1" fmla="*/ 20317 h 38603"/>
              <a:gd name="connsiteX2" fmla="*/ 1772 w 114082"/>
              <a:gd name="connsiteY2" fmla="*/ 6095 h 38603"/>
              <a:gd name="connsiteX3" fmla="*/ 15994 w 114082"/>
              <a:gd name="connsiteY3" fmla="*/ 4063 h 38603"/>
              <a:gd name="connsiteX4" fmla="*/ 56629 w 114082"/>
              <a:gd name="connsiteY4" fmla="*/ 17270 h 38603"/>
              <a:gd name="connsiteX5" fmla="*/ 95232 w 114082"/>
              <a:gd name="connsiteY5" fmla="*/ 4063 h 38603"/>
              <a:gd name="connsiteX6" fmla="*/ 103359 w 114082"/>
              <a:gd name="connsiteY6" fmla="*/ 0 h 38603"/>
              <a:gd name="connsiteX7" fmla="*/ 113518 w 114082"/>
              <a:gd name="connsiteY7" fmla="*/ 7111 h 38603"/>
              <a:gd name="connsiteX8" fmla="*/ 110470 w 114082"/>
              <a:gd name="connsiteY8" fmla="*/ 18286 h 38603"/>
              <a:gd name="connsiteX9" fmla="*/ 56629 w 114082"/>
              <a:gd name="connsiteY9" fmla="*/ 38603 h 38603"/>
              <a:gd name="connsiteX10" fmla="*/ 56629 w 114082"/>
              <a:gd name="connsiteY10" fmla="*/ 38603 h 3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082" h="38603">
                <a:moveTo>
                  <a:pt x="56629" y="38603"/>
                </a:moveTo>
                <a:cubicBezTo>
                  <a:pt x="37327" y="38603"/>
                  <a:pt x="19042" y="32508"/>
                  <a:pt x="3804" y="20317"/>
                </a:cubicBezTo>
                <a:cubicBezTo>
                  <a:pt x="-260" y="17270"/>
                  <a:pt x="-1276" y="10159"/>
                  <a:pt x="1772" y="6095"/>
                </a:cubicBezTo>
                <a:cubicBezTo>
                  <a:pt x="4820" y="2032"/>
                  <a:pt x="11931" y="1016"/>
                  <a:pt x="15994" y="4063"/>
                </a:cubicBezTo>
                <a:cubicBezTo>
                  <a:pt x="27169" y="13206"/>
                  <a:pt x="41391" y="18286"/>
                  <a:pt x="56629" y="17270"/>
                </a:cubicBezTo>
                <a:cubicBezTo>
                  <a:pt x="70851" y="17270"/>
                  <a:pt x="84058" y="12190"/>
                  <a:pt x="95232" y="4063"/>
                </a:cubicBezTo>
                <a:cubicBezTo>
                  <a:pt x="97264" y="2032"/>
                  <a:pt x="100312" y="0"/>
                  <a:pt x="103359" y="0"/>
                </a:cubicBezTo>
                <a:cubicBezTo>
                  <a:pt x="107423" y="0"/>
                  <a:pt x="111486" y="3048"/>
                  <a:pt x="113518" y="7111"/>
                </a:cubicBezTo>
                <a:cubicBezTo>
                  <a:pt x="114534" y="11175"/>
                  <a:pt x="114534" y="15238"/>
                  <a:pt x="110470" y="18286"/>
                </a:cubicBezTo>
                <a:cubicBezTo>
                  <a:pt x="95232" y="30476"/>
                  <a:pt x="76946" y="37587"/>
                  <a:pt x="56629" y="38603"/>
                </a:cubicBezTo>
                <a:lnTo>
                  <a:pt x="56629" y="38603"/>
                </a:lnTo>
                <a:close/>
              </a:path>
            </a:pathLst>
          </a:custGeom>
          <a:solidFill>
            <a:srgbClr val="3F0B07"/>
          </a:solidFill>
          <a:ln w="10100" cap="flat">
            <a:noFill/>
            <a:prstDash val="solid"/>
            <a:miter/>
          </a:ln>
        </p:spPr>
        <p:txBody>
          <a:bodyPr rtlCol="0" anchor="ctr"/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DA ĐÚNG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2550B9A-21E9-C1C7-1EC5-F4B44E1E5EE5}"/>
              </a:ext>
            </a:extLst>
          </p:cNvPr>
          <p:cNvSpPr/>
          <p:nvPr/>
        </p:nvSpPr>
        <p:spPr>
          <a:xfrm>
            <a:off x="4933716" y="4152128"/>
            <a:ext cx="4170329" cy="15619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D. 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+ x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733" b="1" i="1" dirty="0">
              <a:solidFill>
                <a:prstClr val="black"/>
              </a:solidFill>
              <a:latin typeface="Times New Roman" panose="02020603050405020304" pitchFamily="18" charset="0"/>
              <a:ea typeface="#9Slide03 Source Sans Pro" panose="020B05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DapAnSai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2B16085-EDEC-7BEB-8E71-FE446B0F0A01}"/>
              </a:ext>
            </a:extLst>
          </p:cNvPr>
          <p:cNvSpPr/>
          <p:nvPr/>
        </p:nvSpPr>
        <p:spPr>
          <a:xfrm>
            <a:off x="419364" y="2494349"/>
            <a:ext cx="4138732" cy="14362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    A. 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733" b="1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4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733" b="1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b="1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733" b="1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DapAnSai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13D0E94-0CBC-1FAB-1F76-B8B11DAFB873}"/>
              </a:ext>
            </a:extLst>
          </p:cNvPr>
          <p:cNvSpPr/>
          <p:nvPr/>
        </p:nvSpPr>
        <p:spPr>
          <a:xfrm>
            <a:off x="420244" y="4139546"/>
            <a:ext cx="4224003" cy="15745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     C.</a:t>
            </a:r>
            <a:r>
              <a:rPr lang="en-US" sz="4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+ x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DapAnSai2">
            <a:extLst>
              <a:ext uri="{FF2B5EF4-FFF2-40B4-BE49-F238E27FC236}">
                <a16:creationId xmlns:a16="http://schemas.microsoft.com/office/drawing/2014/main" id="{41B4B91C-C6C8-8DAC-865E-F3E79B45A334}"/>
              </a:ext>
            </a:extLst>
          </p:cNvPr>
          <p:cNvSpPr/>
          <p:nvPr/>
        </p:nvSpPr>
        <p:spPr>
          <a:xfrm>
            <a:off x="4965314" y="2507658"/>
            <a:ext cx="4138732" cy="14362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 B. 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 + x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câu 2 dưới">
            <a:extLst>
              <a:ext uri="{FF2B5EF4-FFF2-40B4-BE49-F238E27FC236}">
                <a16:creationId xmlns:a16="http://schemas.microsoft.com/office/drawing/2014/main" id="{CB99B6B1-E85B-1CF4-A63A-20D81933534F}"/>
              </a:ext>
            </a:extLst>
          </p:cNvPr>
          <p:cNvSpPr/>
          <p:nvPr/>
        </p:nvSpPr>
        <p:spPr>
          <a:xfrm>
            <a:off x="547345" y="321331"/>
            <a:ext cx="9059996" cy="17666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Câu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2: 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defTabSz="1219170">
              <a:defRPr/>
            </a:pP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4267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4267" b="1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4267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 + 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en-US" sz="4267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4267" b="1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4267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 + x</a:t>
            </a:r>
            <a:r>
              <a:rPr lang="en-US" sz="4267" b="1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4267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4267" b="1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4267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4267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4267" b="1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4267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 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4267" b="1" dirty="0">
              <a:solidFill>
                <a:prstClr val="black"/>
              </a:solidFill>
              <a:latin typeface="Times New Roman" panose="02020603050405020304" pitchFamily="18" charset="0"/>
              <a:ea typeface="#9Slide03 Source Sans Pro" panose="020B05030304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BB6D7AD-3E8D-6A2E-C41A-ED134B6C16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40800" y="8026400"/>
            <a:ext cx="279400" cy="2794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4F50FDA-12CE-AC96-365F-12E1D37E21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28000" y="8369300"/>
            <a:ext cx="374064" cy="374064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32EE2E55-B741-0AAD-360D-9B6598DBA1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2617" y="8026400"/>
            <a:ext cx="374064" cy="374064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695A9517-E875-0B7D-9B64-5B2CF234A5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488236" y="6105028"/>
            <a:ext cx="374064" cy="374064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B45FA5B3-07A2-6263-23CB-8A170D005D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925377" y="5735389"/>
            <a:ext cx="279400" cy="27940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FD597B76-463F-589D-218B-9E5D07512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15149" y="5810185"/>
            <a:ext cx="279400" cy="279400"/>
          </a:xfrm>
          <a:prstGeom prst="rect">
            <a:avLst/>
          </a:prstGeom>
        </p:spPr>
      </p:pic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571A1D95-6716-F7F6-2BA9-516E247CE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/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8BC8A5-ECD4-8FA2-9561-5C4909AD19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303631" y="2810067"/>
            <a:ext cx="1090198" cy="10631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D772787-B361-F00D-8157-F588A05E685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4862145" y="2821216"/>
            <a:ext cx="994002" cy="104086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CE37259-8EA8-D8CD-D16C-B0E532A4CF9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256843" y="4523296"/>
            <a:ext cx="1135539" cy="95802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3384053-5DCB-BECD-2FBD-F7230388E7B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18" t="47347" r="46266" b="9260"/>
          <a:stretch/>
        </p:blipFill>
        <p:spPr>
          <a:xfrm>
            <a:off x="4626851" y="4517232"/>
            <a:ext cx="1136987" cy="78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5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28000" decel="28108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04336 0.00648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" y="32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28000" decel="28108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-0.04974 -0.00278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0D6E72-F0FB-DA89-64CF-F6812AA1A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06053" y="6757467"/>
            <a:ext cx="2171700" cy="1371600"/>
          </a:xfrm>
          <a:prstGeom prst="rect">
            <a:avLst/>
          </a:prstGeom>
        </p:spPr>
      </p:pic>
      <p:sp>
        <p:nvSpPr>
          <p:cNvPr id="8" name="đáp an đúng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E5E426E-A613-DB4C-AAE4-B06E560FF320}"/>
              </a:ext>
            </a:extLst>
          </p:cNvPr>
          <p:cNvSpPr/>
          <p:nvPr/>
        </p:nvSpPr>
        <p:spPr>
          <a:xfrm>
            <a:off x="5112273" y="2410691"/>
            <a:ext cx="4304565" cy="138696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     B.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DapAnSai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BD39C5-4544-66B9-C452-89FF629C4C32}"/>
              </a:ext>
            </a:extLst>
          </p:cNvPr>
          <p:cNvSpPr/>
          <p:nvPr/>
        </p:nvSpPr>
        <p:spPr>
          <a:xfrm>
            <a:off x="572236" y="2410691"/>
            <a:ext cx="4304565" cy="138696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 A. 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b="1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x</a:t>
            </a:r>
            <a:r>
              <a:rPr lang="en-US" sz="3733" b="1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b="1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733" b="1" i="1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DapAnSai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E0B5C74-70D1-75C7-B700-132B5D619EBF}"/>
              </a:ext>
            </a:extLst>
          </p:cNvPr>
          <p:cNvSpPr/>
          <p:nvPr/>
        </p:nvSpPr>
        <p:spPr>
          <a:xfrm>
            <a:off x="572236" y="4054299"/>
            <a:ext cx="4304565" cy="12784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   C.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DapAnSai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D1B1099-2D61-811D-0566-8F4BCF8034F1}"/>
              </a:ext>
            </a:extLst>
          </p:cNvPr>
          <p:cNvSpPr/>
          <p:nvPr/>
        </p:nvSpPr>
        <p:spPr>
          <a:xfrm>
            <a:off x="5102678" y="4092888"/>
            <a:ext cx="4272457" cy="12784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   D. 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CÂU 3 DƯỚI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2C8F3C-FC01-145D-BB72-1A35CAC2C149}"/>
              </a:ext>
            </a:extLst>
          </p:cNvPr>
          <p:cNvSpPr/>
          <p:nvPr/>
        </p:nvSpPr>
        <p:spPr>
          <a:xfrm>
            <a:off x="136496" y="317090"/>
            <a:ext cx="10846764" cy="17666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3: 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3733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b="1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x</a:t>
            </a:r>
            <a:r>
              <a:rPr lang="en-US" sz="3733" b="1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b="1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b="1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733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733" b="1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Graphic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487838-1D54-9E73-800F-3C142429E7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40800" y="8026400"/>
            <a:ext cx="279400" cy="2794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529A0E1-BD0B-104E-E104-2640004F9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8000" y="8369300"/>
            <a:ext cx="374064" cy="37406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5C64682D-47A2-B265-E388-681F3D470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2617" y="8026400"/>
            <a:ext cx="374064" cy="37406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A1B5C23-E099-685B-320C-81BA9A995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488236" y="6105028"/>
            <a:ext cx="374064" cy="37406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F5238DAD-0EC1-ED1E-BDE6-5F901B7EB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25377" y="5735389"/>
            <a:ext cx="279400" cy="2794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3D6E1FA-EBA3-2665-3BD4-B244B93C4F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15149" y="5810185"/>
            <a:ext cx="279400" cy="279400"/>
          </a:xfrm>
          <a:prstGeom prst="rect">
            <a:avLst/>
          </a:prstGeom>
        </p:spPr>
      </p:pic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9AC292F5-4715-3ECD-C5B2-AACDA2B5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/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3A121B-CFA0-809D-F54D-32745B1BC1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5102678" y="4292906"/>
            <a:ext cx="1007212" cy="9418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E56495-6375-F121-644F-A11C3D4EFBE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499035" y="4299784"/>
            <a:ext cx="995999" cy="9313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6B3FA2-4149-EAF4-09C8-868C398C4E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443628" y="2745467"/>
            <a:ext cx="1068447" cy="9313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C2B21E-1816-F1F8-3AB9-874A8CB91DA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18" t="47347" r="46266" b="9260"/>
          <a:stretch/>
        </p:blipFill>
        <p:spPr>
          <a:xfrm>
            <a:off x="4886602" y="2685285"/>
            <a:ext cx="1171235" cy="80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63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28000" decel="28108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82716E-6 L -0.04983 -0.0027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-15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0D6E72-F0FB-DA89-64CF-F6812AA1A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06053" y="6757467"/>
            <a:ext cx="2171700" cy="1371600"/>
          </a:xfrm>
          <a:prstGeom prst="rect">
            <a:avLst/>
          </a:prstGeom>
        </p:spPr>
      </p:pic>
      <p:grpSp>
        <p:nvGrpSpPr>
          <p:cNvPr id="5" name="Group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9059D04-230E-25C0-F7AB-0027CF8CC0E3}"/>
              </a:ext>
            </a:extLst>
          </p:cNvPr>
          <p:cNvGrpSpPr/>
          <p:nvPr/>
        </p:nvGrpSpPr>
        <p:grpSpPr>
          <a:xfrm>
            <a:off x="13817600" y="-66919"/>
            <a:ext cx="5854699" cy="2967048"/>
            <a:chOff x="7800976" y="1924071"/>
            <a:chExt cx="4391024" cy="2225286"/>
          </a:xfrm>
          <a:solidFill>
            <a:schemeClr val="accent1">
              <a:lumMod val="60000"/>
              <a:lumOff val="40000"/>
            </a:schemeClr>
          </a:solidFill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238E78F-A353-986C-9273-C6642E930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00976" y="1924071"/>
              <a:ext cx="4391024" cy="2225286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19011A3C-740F-F4AC-844F-DC2B60A6A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830416" y="2371302"/>
              <a:ext cx="1590675" cy="904875"/>
            </a:xfrm>
            <a:prstGeom prst="rect">
              <a:avLst/>
            </a:prstGeom>
          </p:spPr>
        </p:pic>
      </p:grpSp>
      <p:sp>
        <p:nvSpPr>
          <p:cNvPr id="8" name="đáp an đúng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E5E426E-A613-DB4C-AAE4-B06E560FF320}"/>
              </a:ext>
            </a:extLst>
          </p:cNvPr>
          <p:cNvSpPr/>
          <p:nvPr/>
        </p:nvSpPr>
        <p:spPr>
          <a:xfrm>
            <a:off x="5474732" y="2292295"/>
            <a:ext cx="4791486" cy="12954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  B.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+ 15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xyz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6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apAnSai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BD39C5-4544-66B9-C452-89FF629C4C32}"/>
              </a:ext>
            </a:extLst>
          </p:cNvPr>
          <p:cNvSpPr/>
          <p:nvPr/>
        </p:nvSpPr>
        <p:spPr>
          <a:xfrm>
            <a:off x="292981" y="2365201"/>
            <a:ext cx="4946280" cy="12954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     A.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+ 15</a:t>
            </a:r>
            <a:r>
              <a:rPr lang="en-US" sz="36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xyz</a:t>
            </a:r>
            <a:r>
              <a:rPr 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6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600" b="1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DapAnSai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E0B5C74-70D1-75C7-B700-132B5D619EBF}"/>
              </a:ext>
            </a:extLst>
          </p:cNvPr>
          <p:cNvSpPr/>
          <p:nvPr/>
        </p:nvSpPr>
        <p:spPr>
          <a:xfrm>
            <a:off x="239121" y="3852764"/>
            <a:ext cx="4993169" cy="11940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     C.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+ 15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xyz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6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DapAnSai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D1B1099-2D61-811D-0566-8F4BCF8034F1}"/>
              </a:ext>
            </a:extLst>
          </p:cNvPr>
          <p:cNvSpPr/>
          <p:nvPr/>
        </p:nvSpPr>
        <p:spPr>
          <a:xfrm>
            <a:off x="5474732" y="3844499"/>
            <a:ext cx="4791486" cy="11940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 D.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xyz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6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bảng câu hỏi 4 DƯỚI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2C8F3C-FC01-145D-BB72-1A35CAC2C149}"/>
              </a:ext>
            </a:extLst>
          </p:cNvPr>
          <p:cNvSpPr/>
          <p:nvPr/>
        </p:nvSpPr>
        <p:spPr>
          <a:xfrm>
            <a:off x="508000" y="317090"/>
            <a:ext cx="11176000" cy="17666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4: 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3733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xyz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733" b="1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b="1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+ 3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xyz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+ 2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733" b="1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733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733" b="1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Graphic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487838-1D54-9E73-800F-3C142429E7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40800" y="8026400"/>
            <a:ext cx="279400" cy="2794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529A0E1-BD0B-104E-E104-2640004F92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28000" y="8369300"/>
            <a:ext cx="374064" cy="37406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5C64682D-47A2-B265-E388-681F3D4707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82617" y="8026400"/>
            <a:ext cx="374064" cy="37406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A1B5C23-E099-685B-320C-81BA9A9957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488236" y="6105028"/>
            <a:ext cx="374064" cy="37406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F5238DAD-0EC1-ED1E-BDE6-5F901B7EBC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925377" y="5735389"/>
            <a:ext cx="279400" cy="2794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3D6E1FA-EBA3-2665-3BD4-B244B93C4F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15149" y="5810185"/>
            <a:ext cx="279400" cy="279400"/>
          </a:xfrm>
          <a:prstGeom prst="rect">
            <a:avLst/>
          </a:prstGeom>
        </p:spPr>
      </p:pic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4716708C-F2F9-E0FF-0586-D04F68353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/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9E0A6C-6737-715E-9F8D-A3E9C5ED46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241782" y="2751587"/>
            <a:ext cx="879061" cy="8219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91BD6AD-8B1D-A00A-3B1F-18496E3D332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5355339" y="4098705"/>
            <a:ext cx="903692" cy="8450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CA3F0F-F227-8FCD-52BB-696409DE9A5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169309" y="4046988"/>
            <a:ext cx="1024005" cy="9575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9236617-5066-1F84-A048-8A920AC8975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18" t="47347" r="46266" b="9260"/>
          <a:stretch/>
        </p:blipFill>
        <p:spPr>
          <a:xfrm>
            <a:off x="5253430" y="2604236"/>
            <a:ext cx="1057857" cy="72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8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28000" decel="28108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82716E-6 L -0.04983 -0.0027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-15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748505-0ADC-4F47-C9BD-F301022856B4}"/>
              </a:ext>
            </a:extLst>
          </p:cNvPr>
          <p:cNvSpPr txBox="1"/>
          <p:nvPr/>
        </p:nvSpPr>
        <p:spPr>
          <a:xfrm>
            <a:off x="1303960" y="1574645"/>
            <a:ext cx="4821758" cy="561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0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30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SGK/</a:t>
            </a:r>
            <a:r>
              <a:rPr lang="en-US" sz="30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endParaRPr lang="en-US" sz="3000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387165-A327-02E2-E8E5-FC6F3A640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/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47C621-8658-63B5-604C-A64C75906D57}"/>
              </a:ext>
            </a:extLst>
          </p:cNvPr>
          <p:cNvSpPr txBox="1"/>
          <p:nvPr/>
        </p:nvSpPr>
        <p:spPr>
          <a:xfrm>
            <a:off x="5422989" y="3964059"/>
            <a:ext cx="6528060" cy="1188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=1 ; </a:t>
            </a:r>
            <a:r>
              <a:rPr lang="en-US" sz="30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1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defTabSz="1219170">
              <a:lnSpc>
                <a:spcPct val="107000"/>
              </a:lnSpc>
              <a:spcAft>
                <a:spcPts val="1067"/>
              </a:spcAft>
            </a:pP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1</a:t>
            </a:r>
            <a:r>
              <a:rPr lang="en-US" sz="30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0</a:t>
            </a:r>
            <a:endParaRPr lang="en-US" sz="3000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BAA614-E0EA-67CD-B31C-C2FB3BCD0672}"/>
              </a:ext>
            </a:extLst>
          </p:cNvPr>
          <p:cNvSpPr txBox="1"/>
          <p:nvPr/>
        </p:nvSpPr>
        <p:spPr>
          <a:xfrm>
            <a:off x="626449" y="896456"/>
            <a:ext cx="6128657" cy="706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i="1" kern="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FC84F60-B9D0-43CD-CFD4-2CC85D28CE88}"/>
              </a:ext>
            </a:extLst>
          </p:cNvPr>
          <p:cNvSpPr txBox="1"/>
          <p:nvPr/>
        </p:nvSpPr>
        <p:spPr>
          <a:xfrm>
            <a:off x="232228" y="177801"/>
            <a:ext cx="11333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altLang="zh-CN" sz="48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II. ĐA THỨC NHIỀU BIẾN</a:t>
            </a:r>
            <a:endParaRPr lang="zh-CN" altLang="en-US" sz="48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5FD24D3-928F-2DC0-8F95-D911117FF142}"/>
              </a:ext>
            </a:extLst>
          </p:cNvPr>
          <p:cNvSpPr txBox="1"/>
          <p:nvPr/>
        </p:nvSpPr>
        <p:spPr>
          <a:xfrm>
            <a:off x="304015" y="2286154"/>
            <a:ext cx="5028365" cy="217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0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0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0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0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1; </a:t>
            </a:r>
            <a:r>
              <a:rPr lang="en-US" sz="30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1.</a:t>
            </a:r>
          </a:p>
        </p:txBody>
      </p:sp>
      <p:cxnSp>
        <p:nvCxnSpPr>
          <p:cNvPr id="11" name="Straight Connector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62FCB5-0B90-8657-5984-EB953A7D13FD}"/>
              </a:ext>
            </a:extLst>
          </p:cNvPr>
          <p:cNvCxnSpPr>
            <a:cxnSpLocks/>
          </p:cNvCxnSpPr>
          <p:nvPr/>
        </p:nvCxnSpPr>
        <p:spPr>
          <a:xfrm>
            <a:off x="5186648" y="2385177"/>
            <a:ext cx="0" cy="310492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6D2C87-A976-D895-B598-023AD1F8808F}"/>
              </a:ext>
            </a:extLst>
          </p:cNvPr>
          <p:cNvSpPr txBox="1"/>
          <p:nvPr/>
        </p:nvSpPr>
        <p:spPr>
          <a:xfrm>
            <a:off x="8407786" y="2101230"/>
            <a:ext cx="10403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F1F9558-79F0-D069-79BB-A214D75668FB}"/>
              </a:ext>
            </a:extLst>
          </p:cNvPr>
          <p:cNvSpPr txBox="1"/>
          <p:nvPr/>
        </p:nvSpPr>
        <p:spPr>
          <a:xfrm>
            <a:off x="5372729" y="2640706"/>
            <a:ext cx="6578320" cy="1188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defTabSz="1219170">
              <a:lnSpc>
                <a:spcPct val="107000"/>
              </a:lnSpc>
              <a:spcAft>
                <a:spcPts val="1067"/>
              </a:spcAft>
            </a:pPr>
            <a:r>
              <a:rPr lang="en-US" sz="30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0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0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0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000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reeform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04272F-0BA9-8057-FF1F-35824332B825}"/>
              </a:ext>
            </a:extLst>
          </p:cNvPr>
          <p:cNvSpPr/>
          <p:nvPr/>
        </p:nvSpPr>
        <p:spPr>
          <a:xfrm rot="20683559">
            <a:off x="8271414" y="-29009"/>
            <a:ext cx="877197" cy="1079177"/>
          </a:xfrm>
          <a:custGeom>
            <a:avLst/>
            <a:gdLst/>
            <a:ahLst/>
            <a:cxnLst/>
            <a:rect l="l" t="t" r="r" b="b"/>
            <a:pathLst>
              <a:path w="3528441" h="4114800">
                <a:moveTo>
                  <a:pt x="0" y="0"/>
                </a:moveTo>
                <a:lnTo>
                  <a:pt x="3528441" y="0"/>
                </a:lnTo>
                <a:lnTo>
                  <a:pt x="3528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6" name="3p">
            <a:hlinkClick r:id="" action="ppaction://media"/>
            <a:extLst>
              <a:ext uri="{FF2B5EF4-FFF2-40B4-BE49-F238E27FC236}">
                <a16:creationId xmlns:a16="http://schemas.microsoft.com/office/drawing/2014/main" id="{91D12735-FDAC-E29A-99AD-ED6A63A103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79290" y="136524"/>
            <a:ext cx="1506228" cy="8472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898" y="1569699"/>
            <a:ext cx="900654" cy="51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08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00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/>
      <p:bldP spid="7" grpId="0" uiExpand="1" build="p"/>
      <p:bldP spid="5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1044</Words>
  <Application>Microsoft Office PowerPoint</Application>
  <PresentationFormat>Widescreen</PresentationFormat>
  <Paragraphs>127</Paragraphs>
  <Slides>16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Times New Roman</vt:lpstr>
      <vt:lpstr>Office Theme</vt:lpstr>
      <vt:lpstr>1_Office Theme</vt:lpstr>
      <vt:lpstr>PowerPoint Presentation</vt:lpstr>
      <vt:lpstr>PowerPoint Presentation</vt:lpstr>
      <vt:lpstr>LUẬT CHƠI: - Có 4 hộp quà tương ứng 4 câu hỏi trắc nghiệm. Học sinh lựa chọn ngẫu nhiên một hộp quà và trả lời câu hỏi. - Trả lời đúng câu hỏi học sinh được nhận phần quà ngẫu nhiên.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 Nguyen Ngoc</dc:creator>
  <cp:lastModifiedBy>A36697 Dương Tuấn Anh</cp:lastModifiedBy>
  <cp:revision>29</cp:revision>
  <dcterms:created xsi:type="dcterms:W3CDTF">2023-06-23T04:09:06Z</dcterms:created>
  <dcterms:modified xsi:type="dcterms:W3CDTF">2024-10-12T01:41:58Z</dcterms:modified>
</cp:coreProperties>
</file>