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4"/>
  </p:notesMasterIdLst>
  <p:sldIdLst>
    <p:sldId id="260" r:id="rId2"/>
    <p:sldId id="284" r:id="rId3"/>
    <p:sldId id="268" r:id="rId4"/>
    <p:sldId id="285" r:id="rId5"/>
    <p:sldId id="286" r:id="rId6"/>
    <p:sldId id="287" r:id="rId7"/>
    <p:sldId id="290" r:id="rId8"/>
    <p:sldId id="291" r:id="rId9"/>
    <p:sldId id="292" r:id="rId10"/>
    <p:sldId id="293" r:id="rId11"/>
    <p:sldId id="294" r:id="rId12"/>
    <p:sldId id="273" r:id="rId13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  <p:embeddedFont>
      <p:font typeface="Signika" panose="020B060402020202020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9AA0A6"/>
          </p15:clr>
        </p15:guide>
        <p15:guide id="2" orient="horz" pos="318">
          <p15:clr>
            <a:srgbClr val="9AA0A6"/>
          </p15:clr>
        </p15:guide>
        <p15:guide id="3" orient="horz" pos="678">
          <p15:clr>
            <a:srgbClr val="9AA0A6"/>
          </p15:clr>
        </p15:guide>
        <p15:guide id="4" orient="horz" pos="3096">
          <p15:clr>
            <a:srgbClr val="9AA0A6"/>
          </p15:clr>
        </p15:guide>
        <p15:guide id="5" orient="horz" pos="1201">
          <p15:clr>
            <a:srgbClr val="9AA0A6"/>
          </p15:clr>
        </p15:guide>
        <p15:guide id="6" pos="1512">
          <p15:clr>
            <a:srgbClr val="9AA0A6"/>
          </p15:clr>
        </p15:guide>
        <p15:guide id="7" pos="2592">
          <p15:clr>
            <a:srgbClr val="9AA0A6"/>
          </p15:clr>
        </p15:guide>
        <p15:guide id="8" pos="3672">
          <p15:clr>
            <a:srgbClr val="9AA0A6"/>
          </p15:clr>
        </p15:guide>
        <p15:guide id="9" orient="horz" pos="5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92B04C-250B-464A-A46F-22A41ADFF0F5}">
  <a:tblStyle styleId="{0092B04C-250B-464A-A46F-22A41ADFF0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80" y="48"/>
      </p:cViewPr>
      <p:guideLst>
        <p:guide pos="2880"/>
        <p:guide orient="horz" pos="318"/>
        <p:guide orient="horz" pos="678"/>
        <p:guide orient="horz" pos="3096"/>
        <p:guide orient="horz" pos="1201"/>
        <p:guide pos="1512"/>
        <p:guide pos="2592"/>
        <p:guide pos="3672"/>
        <p:guide orient="horz" pos="5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7" name="Google Shape;2227;g6152cbe9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8" name="Google Shape;2228;g6152cbe91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2" name="Google Shape;2572;g61702a63a9_0_10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3" name="Google Shape;2573;g61702a63a9_0_10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5" name="Google Shape;2715;g61702a63a9_0_15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6" name="Google Shape;2716;g61702a63a9_0_15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type="secHead">
  <p:cSld name="SECTION_HEAD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/>
          <p:nvPr/>
        </p:nvSpPr>
        <p:spPr>
          <a:xfrm>
            <a:off x="-28275" y="-37300"/>
            <a:ext cx="4600200" cy="518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 flipH="1">
            <a:off x="-28225" y="-120151"/>
            <a:ext cx="1562051" cy="1827805"/>
          </a:xfrm>
          <a:custGeom>
            <a:avLst/>
            <a:gdLst/>
            <a:ahLst/>
            <a:cxnLst/>
            <a:rect l="l" t="t" r="r" b="b"/>
            <a:pathLst>
              <a:path w="23829" h="27882" extrusionOk="0">
                <a:moveTo>
                  <a:pt x="0" y="0"/>
                </a:moveTo>
                <a:lnTo>
                  <a:pt x="9226" y="27881"/>
                </a:lnTo>
                <a:lnTo>
                  <a:pt x="23828" y="23049"/>
                </a:lnTo>
                <a:lnTo>
                  <a:pt x="23828" y="20448"/>
                </a:lnTo>
                <a:lnTo>
                  <a:pt x="10525" y="24850"/>
                </a:lnTo>
                <a:lnTo>
                  <a:pt x="230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1" name="Google Shape;51;p4"/>
          <p:cNvGrpSpPr/>
          <p:nvPr/>
        </p:nvGrpSpPr>
        <p:grpSpPr>
          <a:xfrm>
            <a:off x="1037487" y="198497"/>
            <a:ext cx="772364" cy="1061958"/>
            <a:chOff x="2290075" y="2412650"/>
            <a:chExt cx="391725" cy="538600"/>
          </a:xfrm>
        </p:grpSpPr>
        <p:sp>
          <p:nvSpPr>
            <p:cNvPr id="52" name="Google Shape;52;p4"/>
            <p:cNvSpPr/>
            <p:nvPr/>
          </p:nvSpPr>
          <p:spPr>
            <a:xfrm>
              <a:off x="2421625" y="2412650"/>
              <a:ext cx="260175" cy="260150"/>
            </a:xfrm>
            <a:custGeom>
              <a:avLst/>
              <a:gdLst/>
              <a:ahLst/>
              <a:cxnLst/>
              <a:rect l="l" t="t" r="r" b="b"/>
              <a:pathLst>
                <a:path w="10407" h="10406" extrusionOk="0">
                  <a:moveTo>
                    <a:pt x="5204" y="2929"/>
                  </a:moveTo>
                  <a:cubicBezTo>
                    <a:pt x="5497" y="2929"/>
                    <a:pt x="5792" y="2986"/>
                    <a:pt x="6074" y="3102"/>
                  </a:cubicBezTo>
                  <a:cubicBezTo>
                    <a:pt x="6923" y="3454"/>
                    <a:pt x="7477" y="4283"/>
                    <a:pt x="7477" y="5202"/>
                  </a:cubicBezTo>
                  <a:cubicBezTo>
                    <a:pt x="7478" y="6458"/>
                    <a:pt x="6460" y="7476"/>
                    <a:pt x="5205" y="7476"/>
                  </a:cubicBezTo>
                  <a:cubicBezTo>
                    <a:pt x="5204" y="7476"/>
                    <a:pt x="5204" y="7476"/>
                    <a:pt x="5203" y="7476"/>
                  </a:cubicBezTo>
                  <a:cubicBezTo>
                    <a:pt x="4284" y="7476"/>
                    <a:pt x="3455" y="6923"/>
                    <a:pt x="3103" y="6073"/>
                  </a:cubicBezTo>
                  <a:cubicBezTo>
                    <a:pt x="2751" y="5223"/>
                    <a:pt x="2946" y="4246"/>
                    <a:pt x="3596" y="3595"/>
                  </a:cubicBezTo>
                  <a:cubicBezTo>
                    <a:pt x="4031" y="3160"/>
                    <a:pt x="4612" y="2929"/>
                    <a:pt x="5204" y="2929"/>
                  </a:cubicBezTo>
                  <a:close/>
                  <a:moveTo>
                    <a:pt x="5203" y="0"/>
                  </a:moveTo>
                  <a:cubicBezTo>
                    <a:pt x="2329" y="0"/>
                    <a:pt x="1" y="2330"/>
                    <a:pt x="1" y="5202"/>
                  </a:cubicBezTo>
                  <a:cubicBezTo>
                    <a:pt x="1" y="8076"/>
                    <a:pt x="2330" y="10406"/>
                    <a:pt x="5203" y="10406"/>
                  </a:cubicBezTo>
                  <a:cubicBezTo>
                    <a:pt x="8076" y="10406"/>
                    <a:pt x="10407" y="8076"/>
                    <a:pt x="10407" y="5202"/>
                  </a:cubicBezTo>
                  <a:cubicBezTo>
                    <a:pt x="10407" y="2329"/>
                    <a:pt x="8077" y="0"/>
                    <a:pt x="52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2386675" y="2412650"/>
              <a:ext cx="260175" cy="260150"/>
            </a:xfrm>
            <a:custGeom>
              <a:avLst/>
              <a:gdLst/>
              <a:ahLst/>
              <a:cxnLst/>
              <a:rect l="l" t="t" r="r" b="b"/>
              <a:pathLst>
                <a:path w="10407" h="10406" extrusionOk="0">
                  <a:moveTo>
                    <a:pt x="5202" y="2929"/>
                  </a:moveTo>
                  <a:cubicBezTo>
                    <a:pt x="5495" y="2929"/>
                    <a:pt x="5791" y="2986"/>
                    <a:pt x="6072" y="3102"/>
                  </a:cubicBezTo>
                  <a:cubicBezTo>
                    <a:pt x="6921" y="3454"/>
                    <a:pt x="7476" y="4283"/>
                    <a:pt x="7476" y="5202"/>
                  </a:cubicBezTo>
                  <a:cubicBezTo>
                    <a:pt x="7476" y="6459"/>
                    <a:pt x="6459" y="7476"/>
                    <a:pt x="5203" y="7476"/>
                  </a:cubicBezTo>
                  <a:cubicBezTo>
                    <a:pt x="4283" y="7476"/>
                    <a:pt x="3453" y="6923"/>
                    <a:pt x="3101" y="6073"/>
                  </a:cubicBezTo>
                  <a:cubicBezTo>
                    <a:pt x="2749" y="5223"/>
                    <a:pt x="2944" y="4246"/>
                    <a:pt x="3594" y="3595"/>
                  </a:cubicBezTo>
                  <a:cubicBezTo>
                    <a:pt x="4029" y="3160"/>
                    <a:pt x="4611" y="2929"/>
                    <a:pt x="5202" y="2929"/>
                  </a:cubicBezTo>
                  <a:close/>
                  <a:moveTo>
                    <a:pt x="5203" y="0"/>
                  </a:moveTo>
                  <a:cubicBezTo>
                    <a:pt x="2329" y="0"/>
                    <a:pt x="0" y="2330"/>
                    <a:pt x="0" y="5202"/>
                  </a:cubicBezTo>
                  <a:cubicBezTo>
                    <a:pt x="0" y="8076"/>
                    <a:pt x="2329" y="10406"/>
                    <a:pt x="5203" y="10406"/>
                  </a:cubicBezTo>
                  <a:cubicBezTo>
                    <a:pt x="8076" y="10406"/>
                    <a:pt x="10406" y="8076"/>
                    <a:pt x="10406" y="5202"/>
                  </a:cubicBezTo>
                  <a:cubicBezTo>
                    <a:pt x="10406" y="2330"/>
                    <a:pt x="8076" y="0"/>
                    <a:pt x="52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2314700" y="2768175"/>
              <a:ext cx="183125" cy="183075"/>
            </a:xfrm>
            <a:custGeom>
              <a:avLst/>
              <a:gdLst/>
              <a:ahLst/>
              <a:cxnLst/>
              <a:rect l="l" t="t" r="r" b="b"/>
              <a:pathLst>
                <a:path w="7325" h="7323" extrusionOk="0">
                  <a:moveTo>
                    <a:pt x="3663" y="2062"/>
                  </a:moveTo>
                  <a:cubicBezTo>
                    <a:pt x="3869" y="2062"/>
                    <a:pt x="4076" y="2101"/>
                    <a:pt x="4274" y="2183"/>
                  </a:cubicBezTo>
                  <a:cubicBezTo>
                    <a:pt x="4872" y="2430"/>
                    <a:pt x="5262" y="3014"/>
                    <a:pt x="5262" y="3661"/>
                  </a:cubicBezTo>
                  <a:cubicBezTo>
                    <a:pt x="5262" y="4546"/>
                    <a:pt x="4546" y="5261"/>
                    <a:pt x="3662" y="5261"/>
                  </a:cubicBezTo>
                  <a:cubicBezTo>
                    <a:pt x="3016" y="5261"/>
                    <a:pt x="2432" y="4872"/>
                    <a:pt x="2185" y="4274"/>
                  </a:cubicBezTo>
                  <a:cubicBezTo>
                    <a:pt x="1936" y="3676"/>
                    <a:pt x="2074" y="2987"/>
                    <a:pt x="2531" y="2531"/>
                  </a:cubicBezTo>
                  <a:cubicBezTo>
                    <a:pt x="2837" y="2224"/>
                    <a:pt x="3246" y="2062"/>
                    <a:pt x="3663" y="2062"/>
                  </a:cubicBezTo>
                  <a:close/>
                  <a:moveTo>
                    <a:pt x="3662" y="0"/>
                  </a:moveTo>
                  <a:cubicBezTo>
                    <a:pt x="1640" y="0"/>
                    <a:pt x="1" y="1639"/>
                    <a:pt x="1" y="3661"/>
                  </a:cubicBezTo>
                  <a:cubicBezTo>
                    <a:pt x="1" y="5684"/>
                    <a:pt x="1640" y="7323"/>
                    <a:pt x="3662" y="7323"/>
                  </a:cubicBezTo>
                  <a:cubicBezTo>
                    <a:pt x="5684" y="7323"/>
                    <a:pt x="7324" y="5684"/>
                    <a:pt x="7324" y="3661"/>
                  </a:cubicBezTo>
                  <a:cubicBezTo>
                    <a:pt x="7324" y="1639"/>
                    <a:pt x="5684" y="0"/>
                    <a:pt x="36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2290075" y="2768175"/>
              <a:ext cx="183125" cy="183075"/>
            </a:xfrm>
            <a:custGeom>
              <a:avLst/>
              <a:gdLst/>
              <a:ahLst/>
              <a:cxnLst/>
              <a:rect l="l" t="t" r="r" b="b"/>
              <a:pathLst>
                <a:path w="7325" h="7323" extrusionOk="0">
                  <a:moveTo>
                    <a:pt x="3664" y="2062"/>
                  </a:moveTo>
                  <a:cubicBezTo>
                    <a:pt x="3870" y="2062"/>
                    <a:pt x="4078" y="2101"/>
                    <a:pt x="4276" y="2183"/>
                  </a:cubicBezTo>
                  <a:cubicBezTo>
                    <a:pt x="4873" y="2430"/>
                    <a:pt x="5263" y="3014"/>
                    <a:pt x="5263" y="3661"/>
                  </a:cubicBezTo>
                  <a:cubicBezTo>
                    <a:pt x="5263" y="4546"/>
                    <a:pt x="4546" y="5261"/>
                    <a:pt x="3663" y="5261"/>
                  </a:cubicBezTo>
                  <a:cubicBezTo>
                    <a:pt x="3016" y="5261"/>
                    <a:pt x="2432" y="4872"/>
                    <a:pt x="2185" y="4274"/>
                  </a:cubicBezTo>
                  <a:cubicBezTo>
                    <a:pt x="1937" y="3676"/>
                    <a:pt x="2074" y="2987"/>
                    <a:pt x="2531" y="2531"/>
                  </a:cubicBezTo>
                  <a:cubicBezTo>
                    <a:pt x="2837" y="2224"/>
                    <a:pt x="3247" y="2062"/>
                    <a:pt x="3664" y="2062"/>
                  </a:cubicBezTo>
                  <a:close/>
                  <a:moveTo>
                    <a:pt x="3663" y="0"/>
                  </a:moveTo>
                  <a:cubicBezTo>
                    <a:pt x="1641" y="0"/>
                    <a:pt x="1" y="1639"/>
                    <a:pt x="1" y="3661"/>
                  </a:cubicBezTo>
                  <a:cubicBezTo>
                    <a:pt x="1" y="5684"/>
                    <a:pt x="1641" y="7323"/>
                    <a:pt x="3663" y="7323"/>
                  </a:cubicBezTo>
                  <a:cubicBezTo>
                    <a:pt x="5685" y="7323"/>
                    <a:pt x="7324" y="5684"/>
                    <a:pt x="7324" y="3661"/>
                  </a:cubicBezTo>
                  <a:cubicBezTo>
                    <a:pt x="7324" y="1639"/>
                    <a:pt x="5685" y="0"/>
                    <a:pt x="36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4"/>
          <p:cNvSpPr/>
          <p:nvPr/>
        </p:nvSpPr>
        <p:spPr>
          <a:xfrm>
            <a:off x="696000" y="155350"/>
            <a:ext cx="341473" cy="341398"/>
          </a:xfrm>
          <a:custGeom>
            <a:avLst/>
            <a:gdLst/>
            <a:ahLst/>
            <a:cxnLst/>
            <a:rect l="l" t="t" r="r" b="b"/>
            <a:pathLst>
              <a:path w="4592" h="4591" extrusionOk="0">
                <a:moveTo>
                  <a:pt x="2296" y="437"/>
                </a:moveTo>
                <a:cubicBezTo>
                  <a:pt x="3321" y="438"/>
                  <a:pt x="4153" y="1269"/>
                  <a:pt x="4154" y="2295"/>
                </a:cubicBezTo>
                <a:cubicBezTo>
                  <a:pt x="4154" y="3047"/>
                  <a:pt x="3701" y="3725"/>
                  <a:pt x="3008" y="4011"/>
                </a:cubicBezTo>
                <a:cubicBezTo>
                  <a:pt x="2777" y="4107"/>
                  <a:pt x="2536" y="4153"/>
                  <a:pt x="2296" y="4153"/>
                </a:cubicBezTo>
                <a:cubicBezTo>
                  <a:pt x="1813" y="4153"/>
                  <a:pt x="1337" y="3965"/>
                  <a:pt x="982" y="3609"/>
                </a:cubicBezTo>
                <a:cubicBezTo>
                  <a:pt x="451" y="3078"/>
                  <a:pt x="291" y="2279"/>
                  <a:pt x="579" y="1584"/>
                </a:cubicBezTo>
                <a:cubicBezTo>
                  <a:pt x="867" y="889"/>
                  <a:pt x="1544" y="437"/>
                  <a:pt x="2296" y="437"/>
                </a:cubicBezTo>
                <a:close/>
                <a:moveTo>
                  <a:pt x="2296" y="0"/>
                </a:moveTo>
                <a:cubicBezTo>
                  <a:pt x="1030" y="0"/>
                  <a:pt x="1" y="1029"/>
                  <a:pt x="1" y="2295"/>
                </a:cubicBezTo>
                <a:cubicBezTo>
                  <a:pt x="1" y="3560"/>
                  <a:pt x="1030" y="4591"/>
                  <a:pt x="2296" y="4591"/>
                </a:cubicBezTo>
                <a:cubicBezTo>
                  <a:pt x="3561" y="4591"/>
                  <a:pt x="4591" y="3562"/>
                  <a:pt x="4591" y="2295"/>
                </a:cubicBezTo>
                <a:cubicBezTo>
                  <a:pt x="4591" y="1029"/>
                  <a:pt x="3561" y="0"/>
                  <a:pt x="229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-28276" y="4381610"/>
            <a:ext cx="2082670" cy="634668"/>
          </a:xfrm>
          <a:custGeom>
            <a:avLst/>
            <a:gdLst/>
            <a:ahLst/>
            <a:cxnLst/>
            <a:rect l="l" t="t" r="r" b="b"/>
            <a:pathLst>
              <a:path w="27673" h="8433" extrusionOk="0">
                <a:moveTo>
                  <a:pt x="1" y="0"/>
                </a:moveTo>
                <a:lnTo>
                  <a:pt x="1" y="8433"/>
                </a:lnTo>
                <a:lnTo>
                  <a:pt x="27672" y="8433"/>
                </a:lnTo>
                <a:lnTo>
                  <a:pt x="2767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858888" y="4683854"/>
            <a:ext cx="87828" cy="332423"/>
          </a:xfrm>
          <a:custGeom>
            <a:avLst/>
            <a:gdLst/>
            <a:ahLst/>
            <a:cxnLst/>
            <a:rect l="l" t="t" r="r" b="b"/>
            <a:pathLst>
              <a:path w="1167" h="4417" extrusionOk="0">
                <a:moveTo>
                  <a:pt x="1" y="0"/>
                </a:moveTo>
                <a:lnTo>
                  <a:pt x="1" y="4417"/>
                </a:lnTo>
                <a:lnTo>
                  <a:pt x="1166" y="4417"/>
                </a:lnTo>
                <a:lnTo>
                  <a:pt x="116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1182506" y="4829181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8" y="0"/>
                  <a:pt x="0" y="98"/>
                  <a:pt x="0" y="219"/>
                </a:cubicBezTo>
                <a:cubicBezTo>
                  <a:pt x="0" y="340"/>
                  <a:pt x="98" y="438"/>
                  <a:pt x="219" y="438"/>
                </a:cubicBezTo>
                <a:cubicBezTo>
                  <a:pt x="339" y="438"/>
                  <a:pt x="437" y="340"/>
                  <a:pt x="437" y="219"/>
                </a:cubicBezTo>
                <a:cubicBezTo>
                  <a:pt x="437" y="98"/>
                  <a:pt x="339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1285236" y="4829181"/>
            <a:ext cx="33114" cy="33039"/>
          </a:xfrm>
          <a:custGeom>
            <a:avLst/>
            <a:gdLst/>
            <a:ahLst/>
            <a:cxnLst/>
            <a:rect l="l" t="t" r="r" b="b"/>
            <a:pathLst>
              <a:path w="440" h="439" extrusionOk="0">
                <a:moveTo>
                  <a:pt x="220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1" y="438"/>
                  <a:pt x="439" y="340"/>
                  <a:pt x="439" y="219"/>
                </a:cubicBezTo>
                <a:cubicBezTo>
                  <a:pt x="439" y="98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1388116" y="4829181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1490922" y="4829181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4"/>
          <p:cNvSpPr/>
          <p:nvPr/>
        </p:nvSpPr>
        <p:spPr>
          <a:xfrm>
            <a:off x="1593802" y="4829181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8"/>
                  <a:pt x="1" y="219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4"/>
          <p:cNvSpPr/>
          <p:nvPr/>
        </p:nvSpPr>
        <p:spPr>
          <a:xfrm>
            <a:off x="1182506" y="4738643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8" y="0"/>
                  <a:pt x="0" y="99"/>
                  <a:pt x="0" y="220"/>
                </a:cubicBezTo>
                <a:cubicBezTo>
                  <a:pt x="0" y="341"/>
                  <a:pt x="98" y="439"/>
                  <a:pt x="219" y="439"/>
                </a:cubicBezTo>
                <a:cubicBezTo>
                  <a:pt x="339" y="439"/>
                  <a:pt x="437" y="341"/>
                  <a:pt x="437" y="220"/>
                </a:cubicBezTo>
                <a:cubicBezTo>
                  <a:pt x="437" y="99"/>
                  <a:pt x="339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4"/>
          <p:cNvSpPr/>
          <p:nvPr/>
        </p:nvSpPr>
        <p:spPr>
          <a:xfrm>
            <a:off x="1285236" y="4738643"/>
            <a:ext cx="33114" cy="33039"/>
          </a:xfrm>
          <a:custGeom>
            <a:avLst/>
            <a:gdLst/>
            <a:ahLst/>
            <a:cxnLst/>
            <a:rect l="l" t="t" r="r" b="b"/>
            <a:pathLst>
              <a:path w="440" h="439" extrusionOk="0">
                <a:moveTo>
                  <a:pt x="220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20" y="439"/>
                </a:cubicBezTo>
                <a:cubicBezTo>
                  <a:pt x="341" y="439"/>
                  <a:pt x="439" y="341"/>
                  <a:pt x="439" y="220"/>
                </a:cubicBezTo>
                <a:cubicBezTo>
                  <a:pt x="439" y="99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4"/>
          <p:cNvSpPr/>
          <p:nvPr/>
        </p:nvSpPr>
        <p:spPr>
          <a:xfrm>
            <a:off x="1388116" y="4738643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19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4"/>
          <p:cNvSpPr/>
          <p:nvPr/>
        </p:nvSpPr>
        <p:spPr>
          <a:xfrm>
            <a:off x="1490922" y="4738643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20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4"/>
          <p:cNvSpPr/>
          <p:nvPr/>
        </p:nvSpPr>
        <p:spPr>
          <a:xfrm>
            <a:off x="1593802" y="4738643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19" y="0"/>
                </a:moveTo>
                <a:cubicBezTo>
                  <a:pt x="99" y="0"/>
                  <a:pt x="1" y="99"/>
                  <a:pt x="1" y="220"/>
                </a:cubicBezTo>
                <a:cubicBezTo>
                  <a:pt x="1" y="341"/>
                  <a:pt x="99" y="439"/>
                  <a:pt x="219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1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1182506" y="4648180"/>
            <a:ext cx="32964" cy="32964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19" y="1"/>
                </a:moveTo>
                <a:cubicBezTo>
                  <a:pt x="98" y="1"/>
                  <a:pt x="0" y="99"/>
                  <a:pt x="0" y="220"/>
                </a:cubicBezTo>
                <a:cubicBezTo>
                  <a:pt x="0" y="340"/>
                  <a:pt x="98" y="438"/>
                  <a:pt x="219" y="438"/>
                </a:cubicBezTo>
                <a:cubicBezTo>
                  <a:pt x="339" y="438"/>
                  <a:pt x="437" y="340"/>
                  <a:pt x="437" y="220"/>
                </a:cubicBezTo>
                <a:cubicBezTo>
                  <a:pt x="437" y="99"/>
                  <a:pt x="339" y="1"/>
                  <a:pt x="2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1285236" y="4648180"/>
            <a:ext cx="33114" cy="32964"/>
          </a:xfrm>
          <a:custGeom>
            <a:avLst/>
            <a:gdLst/>
            <a:ahLst/>
            <a:cxnLst/>
            <a:rect l="l" t="t" r="r" b="b"/>
            <a:pathLst>
              <a:path w="440" h="438" extrusionOk="0">
                <a:moveTo>
                  <a:pt x="220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1" y="438"/>
                  <a:pt x="439" y="340"/>
                  <a:pt x="439" y="220"/>
                </a:cubicBezTo>
                <a:cubicBezTo>
                  <a:pt x="439" y="99"/>
                  <a:pt x="341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4"/>
          <p:cNvSpPr/>
          <p:nvPr/>
        </p:nvSpPr>
        <p:spPr>
          <a:xfrm>
            <a:off x="1388116" y="4648180"/>
            <a:ext cx="32964" cy="32964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19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1490922" y="4648180"/>
            <a:ext cx="32964" cy="32964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20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20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4"/>
          <p:cNvSpPr/>
          <p:nvPr/>
        </p:nvSpPr>
        <p:spPr>
          <a:xfrm>
            <a:off x="1593802" y="4648180"/>
            <a:ext cx="32964" cy="32964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19" y="1"/>
                </a:moveTo>
                <a:cubicBezTo>
                  <a:pt x="99" y="1"/>
                  <a:pt x="1" y="99"/>
                  <a:pt x="1" y="220"/>
                </a:cubicBezTo>
                <a:cubicBezTo>
                  <a:pt x="1" y="340"/>
                  <a:pt x="99" y="438"/>
                  <a:pt x="219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19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" name="Google Shape;74;p4"/>
          <p:cNvGrpSpPr/>
          <p:nvPr/>
        </p:nvGrpSpPr>
        <p:grpSpPr>
          <a:xfrm>
            <a:off x="7020240" y="-12"/>
            <a:ext cx="2123764" cy="1325809"/>
            <a:chOff x="5214075" y="2148650"/>
            <a:chExt cx="1023550" cy="638975"/>
          </a:xfrm>
        </p:grpSpPr>
        <p:sp>
          <p:nvSpPr>
            <p:cNvPr id="75" name="Google Shape;75;p4"/>
            <p:cNvSpPr/>
            <p:nvPr/>
          </p:nvSpPr>
          <p:spPr>
            <a:xfrm>
              <a:off x="5214075" y="2376425"/>
              <a:ext cx="699300" cy="411200"/>
            </a:xfrm>
            <a:custGeom>
              <a:avLst/>
              <a:gdLst/>
              <a:ahLst/>
              <a:cxnLst/>
              <a:rect l="l" t="t" r="r" b="b"/>
              <a:pathLst>
                <a:path w="27972" h="16448" extrusionOk="0">
                  <a:moveTo>
                    <a:pt x="1" y="0"/>
                  </a:moveTo>
                  <a:lnTo>
                    <a:pt x="1" y="16448"/>
                  </a:lnTo>
                  <a:lnTo>
                    <a:pt x="279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07975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56050" y="2233275"/>
              <a:ext cx="15450" cy="15450"/>
            </a:xfrm>
            <a:custGeom>
              <a:avLst/>
              <a:gdLst/>
              <a:ahLst/>
              <a:cxnLst/>
              <a:rect l="l" t="t" r="r" b="b"/>
              <a:pathLst>
                <a:path w="618" h="618" extrusionOk="0">
                  <a:moveTo>
                    <a:pt x="309" y="1"/>
                  </a:moveTo>
                  <a:cubicBezTo>
                    <a:pt x="140" y="1"/>
                    <a:pt x="1" y="140"/>
                    <a:pt x="1" y="310"/>
                  </a:cubicBezTo>
                  <a:cubicBezTo>
                    <a:pt x="1" y="479"/>
                    <a:pt x="140" y="617"/>
                    <a:pt x="309" y="617"/>
                  </a:cubicBezTo>
                  <a:cubicBezTo>
                    <a:pt x="479" y="617"/>
                    <a:pt x="617" y="479"/>
                    <a:pt x="617" y="310"/>
                  </a:cubicBezTo>
                  <a:cubicBezTo>
                    <a:pt x="617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5704150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5752225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5800325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5848400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8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8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5896500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5607975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5656050" y="2190975"/>
              <a:ext cx="15450" cy="15400"/>
            </a:xfrm>
            <a:custGeom>
              <a:avLst/>
              <a:gdLst/>
              <a:ahLst/>
              <a:cxnLst/>
              <a:rect l="l" t="t" r="r" b="b"/>
              <a:pathLst>
                <a:path w="618" h="616" extrusionOk="0">
                  <a:moveTo>
                    <a:pt x="309" y="1"/>
                  </a:moveTo>
                  <a:cubicBezTo>
                    <a:pt x="140" y="1"/>
                    <a:pt x="1" y="138"/>
                    <a:pt x="1" y="308"/>
                  </a:cubicBezTo>
                  <a:cubicBezTo>
                    <a:pt x="1" y="478"/>
                    <a:pt x="140" y="616"/>
                    <a:pt x="309" y="616"/>
                  </a:cubicBezTo>
                  <a:cubicBezTo>
                    <a:pt x="479" y="616"/>
                    <a:pt x="617" y="478"/>
                    <a:pt x="617" y="308"/>
                  </a:cubicBezTo>
                  <a:cubicBezTo>
                    <a:pt x="617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5704150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5752225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5800325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5848400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8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8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5896500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5607975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5656050" y="2148650"/>
              <a:ext cx="15450" cy="15425"/>
            </a:xfrm>
            <a:custGeom>
              <a:avLst/>
              <a:gdLst/>
              <a:ahLst/>
              <a:cxnLst/>
              <a:rect l="l" t="t" r="r" b="b"/>
              <a:pathLst>
                <a:path w="618" h="617" extrusionOk="0">
                  <a:moveTo>
                    <a:pt x="309" y="0"/>
                  </a:moveTo>
                  <a:cubicBezTo>
                    <a:pt x="140" y="0"/>
                    <a:pt x="1" y="139"/>
                    <a:pt x="1" y="309"/>
                  </a:cubicBezTo>
                  <a:cubicBezTo>
                    <a:pt x="1" y="478"/>
                    <a:pt x="140" y="617"/>
                    <a:pt x="309" y="617"/>
                  </a:cubicBezTo>
                  <a:cubicBezTo>
                    <a:pt x="479" y="617"/>
                    <a:pt x="617" y="478"/>
                    <a:pt x="617" y="309"/>
                  </a:cubicBezTo>
                  <a:cubicBezTo>
                    <a:pt x="617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5704150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5752225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5800325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5848400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8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8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5896500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5607975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5656050" y="2359050"/>
              <a:ext cx="15450" cy="15450"/>
            </a:xfrm>
            <a:custGeom>
              <a:avLst/>
              <a:gdLst/>
              <a:ahLst/>
              <a:cxnLst/>
              <a:rect l="l" t="t" r="r" b="b"/>
              <a:pathLst>
                <a:path w="618" h="618" extrusionOk="0">
                  <a:moveTo>
                    <a:pt x="309" y="1"/>
                  </a:moveTo>
                  <a:cubicBezTo>
                    <a:pt x="140" y="1"/>
                    <a:pt x="1" y="140"/>
                    <a:pt x="1" y="309"/>
                  </a:cubicBezTo>
                  <a:cubicBezTo>
                    <a:pt x="1" y="479"/>
                    <a:pt x="140" y="617"/>
                    <a:pt x="309" y="617"/>
                  </a:cubicBezTo>
                  <a:cubicBezTo>
                    <a:pt x="479" y="617"/>
                    <a:pt x="617" y="479"/>
                    <a:pt x="617" y="309"/>
                  </a:cubicBezTo>
                  <a:cubicBezTo>
                    <a:pt x="617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5704150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5752225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5800325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5848400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8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8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5896500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5607975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5656050" y="2316750"/>
              <a:ext cx="15450" cy="15425"/>
            </a:xfrm>
            <a:custGeom>
              <a:avLst/>
              <a:gdLst/>
              <a:ahLst/>
              <a:cxnLst/>
              <a:rect l="l" t="t" r="r" b="b"/>
              <a:pathLst>
                <a:path w="618" h="617" extrusionOk="0">
                  <a:moveTo>
                    <a:pt x="309" y="1"/>
                  </a:moveTo>
                  <a:cubicBezTo>
                    <a:pt x="140" y="1"/>
                    <a:pt x="1" y="138"/>
                    <a:pt x="1" y="308"/>
                  </a:cubicBezTo>
                  <a:cubicBezTo>
                    <a:pt x="1" y="479"/>
                    <a:pt x="140" y="616"/>
                    <a:pt x="309" y="616"/>
                  </a:cubicBezTo>
                  <a:cubicBezTo>
                    <a:pt x="479" y="616"/>
                    <a:pt x="617" y="479"/>
                    <a:pt x="617" y="308"/>
                  </a:cubicBezTo>
                  <a:cubicBezTo>
                    <a:pt x="617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5704150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5752225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800325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848400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8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8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896500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607975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656050" y="2274425"/>
              <a:ext cx="15450" cy="15425"/>
            </a:xfrm>
            <a:custGeom>
              <a:avLst/>
              <a:gdLst/>
              <a:ahLst/>
              <a:cxnLst/>
              <a:rect l="l" t="t" r="r" b="b"/>
              <a:pathLst>
                <a:path w="618" h="617" extrusionOk="0">
                  <a:moveTo>
                    <a:pt x="309" y="0"/>
                  </a:moveTo>
                  <a:cubicBezTo>
                    <a:pt x="140" y="0"/>
                    <a:pt x="1" y="139"/>
                    <a:pt x="1" y="309"/>
                  </a:cubicBezTo>
                  <a:cubicBezTo>
                    <a:pt x="1" y="478"/>
                    <a:pt x="140" y="617"/>
                    <a:pt x="309" y="617"/>
                  </a:cubicBezTo>
                  <a:cubicBezTo>
                    <a:pt x="479" y="617"/>
                    <a:pt x="617" y="478"/>
                    <a:pt x="617" y="309"/>
                  </a:cubicBezTo>
                  <a:cubicBezTo>
                    <a:pt x="617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704150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752225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800325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5848400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8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8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5896500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5607975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5656050" y="2484825"/>
              <a:ext cx="15450" cy="15425"/>
            </a:xfrm>
            <a:custGeom>
              <a:avLst/>
              <a:gdLst/>
              <a:ahLst/>
              <a:cxnLst/>
              <a:rect l="l" t="t" r="r" b="b"/>
              <a:pathLst>
                <a:path w="618" h="617" extrusionOk="0">
                  <a:moveTo>
                    <a:pt x="309" y="1"/>
                  </a:moveTo>
                  <a:cubicBezTo>
                    <a:pt x="140" y="1"/>
                    <a:pt x="1" y="138"/>
                    <a:pt x="1" y="309"/>
                  </a:cubicBezTo>
                  <a:cubicBezTo>
                    <a:pt x="1" y="479"/>
                    <a:pt x="140" y="616"/>
                    <a:pt x="309" y="616"/>
                  </a:cubicBezTo>
                  <a:cubicBezTo>
                    <a:pt x="479" y="616"/>
                    <a:pt x="617" y="479"/>
                    <a:pt x="617" y="309"/>
                  </a:cubicBezTo>
                  <a:cubicBezTo>
                    <a:pt x="617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5704150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5752225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5800325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5848400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8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8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5896500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5607975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5656050" y="2442525"/>
              <a:ext cx="15450" cy="15425"/>
            </a:xfrm>
            <a:custGeom>
              <a:avLst/>
              <a:gdLst/>
              <a:ahLst/>
              <a:cxnLst/>
              <a:rect l="l" t="t" r="r" b="b"/>
              <a:pathLst>
                <a:path w="618" h="617" extrusionOk="0">
                  <a:moveTo>
                    <a:pt x="309" y="1"/>
                  </a:moveTo>
                  <a:cubicBezTo>
                    <a:pt x="140" y="1"/>
                    <a:pt x="1" y="138"/>
                    <a:pt x="1" y="308"/>
                  </a:cubicBezTo>
                  <a:cubicBezTo>
                    <a:pt x="1" y="479"/>
                    <a:pt x="140" y="616"/>
                    <a:pt x="309" y="616"/>
                  </a:cubicBezTo>
                  <a:cubicBezTo>
                    <a:pt x="479" y="616"/>
                    <a:pt x="617" y="479"/>
                    <a:pt x="617" y="308"/>
                  </a:cubicBezTo>
                  <a:cubicBezTo>
                    <a:pt x="617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5704150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5752225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5800325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5848400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8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8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5896500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5607975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5656050" y="2400200"/>
              <a:ext cx="15450" cy="15425"/>
            </a:xfrm>
            <a:custGeom>
              <a:avLst/>
              <a:gdLst/>
              <a:ahLst/>
              <a:cxnLst/>
              <a:rect l="l" t="t" r="r" b="b"/>
              <a:pathLst>
                <a:path w="618" h="617" extrusionOk="0">
                  <a:moveTo>
                    <a:pt x="309" y="0"/>
                  </a:moveTo>
                  <a:cubicBezTo>
                    <a:pt x="140" y="0"/>
                    <a:pt x="1" y="139"/>
                    <a:pt x="1" y="308"/>
                  </a:cubicBezTo>
                  <a:cubicBezTo>
                    <a:pt x="1" y="478"/>
                    <a:pt x="140" y="617"/>
                    <a:pt x="309" y="617"/>
                  </a:cubicBezTo>
                  <a:cubicBezTo>
                    <a:pt x="479" y="617"/>
                    <a:pt x="617" y="478"/>
                    <a:pt x="617" y="308"/>
                  </a:cubicBezTo>
                  <a:cubicBezTo>
                    <a:pt x="617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5704150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5752225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5800325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5848400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8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8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5896500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5933675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5981800" y="2233275"/>
              <a:ext cx="15400" cy="15450"/>
            </a:xfrm>
            <a:custGeom>
              <a:avLst/>
              <a:gdLst/>
              <a:ahLst/>
              <a:cxnLst/>
              <a:rect l="l" t="t" r="r" b="b"/>
              <a:pathLst>
                <a:path w="616" h="618" extrusionOk="0">
                  <a:moveTo>
                    <a:pt x="308" y="1"/>
                  </a:moveTo>
                  <a:cubicBezTo>
                    <a:pt x="138" y="1"/>
                    <a:pt x="0" y="140"/>
                    <a:pt x="0" y="310"/>
                  </a:cubicBezTo>
                  <a:cubicBezTo>
                    <a:pt x="0" y="479"/>
                    <a:pt x="138" y="617"/>
                    <a:pt x="308" y="617"/>
                  </a:cubicBezTo>
                  <a:cubicBezTo>
                    <a:pt x="478" y="617"/>
                    <a:pt x="615" y="479"/>
                    <a:pt x="615" y="310"/>
                  </a:cubicBezTo>
                  <a:cubicBezTo>
                    <a:pt x="615" y="140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6029850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6077975" y="2233275"/>
              <a:ext cx="15400" cy="15450"/>
            </a:xfrm>
            <a:custGeom>
              <a:avLst/>
              <a:gdLst/>
              <a:ahLst/>
              <a:cxnLst/>
              <a:rect l="l" t="t" r="r" b="b"/>
              <a:pathLst>
                <a:path w="616" h="618" extrusionOk="0">
                  <a:moveTo>
                    <a:pt x="308" y="1"/>
                  </a:moveTo>
                  <a:cubicBezTo>
                    <a:pt x="138" y="1"/>
                    <a:pt x="0" y="140"/>
                    <a:pt x="0" y="310"/>
                  </a:cubicBezTo>
                  <a:cubicBezTo>
                    <a:pt x="0" y="479"/>
                    <a:pt x="138" y="617"/>
                    <a:pt x="308" y="617"/>
                  </a:cubicBezTo>
                  <a:cubicBezTo>
                    <a:pt x="478" y="617"/>
                    <a:pt x="615" y="479"/>
                    <a:pt x="615" y="310"/>
                  </a:cubicBezTo>
                  <a:cubicBezTo>
                    <a:pt x="615" y="140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6126025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6174150" y="2233275"/>
              <a:ext cx="15400" cy="15450"/>
            </a:xfrm>
            <a:custGeom>
              <a:avLst/>
              <a:gdLst/>
              <a:ahLst/>
              <a:cxnLst/>
              <a:rect l="l" t="t" r="r" b="b"/>
              <a:pathLst>
                <a:path w="616" h="618" extrusionOk="0">
                  <a:moveTo>
                    <a:pt x="308" y="1"/>
                  </a:moveTo>
                  <a:cubicBezTo>
                    <a:pt x="138" y="1"/>
                    <a:pt x="0" y="140"/>
                    <a:pt x="0" y="310"/>
                  </a:cubicBezTo>
                  <a:cubicBezTo>
                    <a:pt x="0" y="479"/>
                    <a:pt x="138" y="617"/>
                    <a:pt x="308" y="617"/>
                  </a:cubicBezTo>
                  <a:cubicBezTo>
                    <a:pt x="478" y="617"/>
                    <a:pt x="615" y="479"/>
                    <a:pt x="615" y="310"/>
                  </a:cubicBezTo>
                  <a:cubicBezTo>
                    <a:pt x="615" y="140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6222200" y="2233275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10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10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5933675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5981800" y="2190975"/>
              <a:ext cx="15400" cy="15400"/>
            </a:xfrm>
            <a:custGeom>
              <a:avLst/>
              <a:gdLst/>
              <a:ahLst/>
              <a:cxnLst/>
              <a:rect l="l" t="t" r="r" b="b"/>
              <a:pathLst>
                <a:path w="616" h="616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8"/>
                    <a:pt x="138" y="616"/>
                    <a:pt x="308" y="616"/>
                  </a:cubicBezTo>
                  <a:cubicBezTo>
                    <a:pt x="478" y="616"/>
                    <a:pt x="615" y="478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6029850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6077975" y="2190975"/>
              <a:ext cx="15400" cy="15400"/>
            </a:xfrm>
            <a:custGeom>
              <a:avLst/>
              <a:gdLst/>
              <a:ahLst/>
              <a:cxnLst/>
              <a:rect l="l" t="t" r="r" b="b"/>
              <a:pathLst>
                <a:path w="616" h="616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8"/>
                    <a:pt x="138" y="616"/>
                    <a:pt x="308" y="616"/>
                  </a:cubicBezTo>
                  <a:cubicBezTo>
                    <a:pt x="478" y="616"/>
                    <a:pt x="615" y="478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6126025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6174150" y="2190975"/>
              <a:ext cx="15400" cy="15400"/>
            </a:xfrm>
            <a:custGeom>
              <a:avLst/>
              <a:gdLst/>
              <a:ahLst/>
              <a:cxnLst/>
              <a:rect l="l" t="t" r="r" b="b"/>
              <a:pathLst>
                <a:path w="616" h="616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8"/>
                    <a:pt x="138" y="616"/>
                    <a:pt x="308" y="616"/>
                  </a:cubicBezTo>
                  <a:cubicBezTo>
                    <a:pt x="478" y="616"/>
                    <a:pt x="615" y="478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6222200" y="2190975"/>
              <a:ext cx="15425" cy="15400"/>
            </a:xfrm>
            <a:custGeom>
              <a:avLst/>
              <a:gdLst/>
              <a:ahLst/>
              <a:cxnLst/>
              <a:rect l="l" t="t" r="r" b="b"/>
              <a:pathLst>
                <a:path w="617" h="616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8"/>
                    <a:pt x="138" y="616"/>
                    <a:pt x="309" y="616"/>
                  </a:cubicBezTo>
                  <a:cubicBezTo>
                    <a:pt x="479" y="616"/>
                    <a:pt x="616" y="478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5933675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4"/>
            <p:cNvSpPr/>
            <p:nvPr/>
          </p:nvSpPr>
          <p:spPr>
            <a:xfrm>
              <a:off x="5981800" y="214865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9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9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4"/>
            <p:cNvSpPr/>
            <p:nvPr/>
          </p:nvSpPr>
          <p:spPr>
            <a:xfrm>
              <a:off x="6029850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4"/>
            <p:cNvSpPr/>
            <p:nvPr/>
          </p:nvSpPr>
          <p:spPr>
            <a:xfrm>
              <a:off x="6077975" y="214865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9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9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4"/>
            <p:cNvSpPr/>
            <p:nvPr/>
          </p:nvSpPr>
          <p:spPr>
            <a:xfrm>
              <a:off x="6126025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4"/>
            <p:cNvSpPr/>
            <p:nvPr/>
          </p:nvSpPr>
          <p:spPr>
            <a:xfrm>
              <a:off x="6174150" y="214865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9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9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6222200" y="21486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4"/>
            <p:cNvSpPr/>
            <p:nvPr/>
          </p:nvSpPr>
          <p:spPr>
            <a:xfrm>
              <a:off x="5933675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5981800" y="2359050"/>
              <a:ext cx="15400" cy="15450"/>
            </a:xfrm>
            <a:custGeom>
              <a:avLst/>
              <a:gdLst/>
              <a:ahLst/>
              <a:cxnLst/>
              <a:rect l="l" t="t" r="r" b="b"/>
              <a:pathLst>
                <a:path w="616" h="618" extrusionOk="0">
                  <a:moveTo>
                    <a:pt x="308" y="1"/>
                  </a:moveTo>
                  <a:cubicBezTo>
                    <a:pt x="138" y="1"/>
                    <a:pt x="0" y="140"/>
                    <a:pt x="0" y="309"/>
                  </a:cubicBezTo>
                  <a:cubicBezTo>
                    <a:pt x="0" y="479"/>
                    <a:pt x="138" y="617"/>
                    <a:pt x="308" y="617"/>
                  </a:cubicBezTo>
                  <a:cubicBezTo>
                    <a:pt x="478" y="617"/>
                    <a:pt x="615" y="479"/>
                    <a:pt x="615" y="309"/>
                  </a:cubicBezTo>
                  <a:cubicBezTo>
                    <a:pt x="615" y="140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4"/>
            <p:cNvSpPr/>
            <p:nvPr/>
          </p:nvSpPr>
          <p:spPr>
            <a:xfrm>
              <a:off x="6029850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6077975" y="2359050"/>
              <a:ext cx="15400" cy="15450"/>
            </a:xfrm>
            <a:custGeom>
              <a:avLst/>
              <a:gdLst/>
              <a:ahLst/>
              <a:cxnLst/>
              <a:rect l="l" t="t" r="r" b="b"/>
              <a:pathLst>
                <a:path w="616" h="618" extrusionOk="0">
                  <a:moveTo>
                    <a:pt x="308" y="1"/>
                  </a:moveTo>
                  <a:cubicBezTo>
                    <a:pt x="138" y="1"/>
                    <a:pt x="0" y="140"/>
                    <a:pt x="0" y="309"/>
                  </a:cubicBezTo>
                  <a:cubicBezTo>
                    <a:pt x="0" y="479"/>
                    <a:pt x="138" y="617"/>
                    <a:pt x="308" y="617"/>
                  </a:cubicBezTo>
                  <a:cubicBezTo>
                    <a:pt x="478" y="617"/>
                    <a:pt x="615" y="479"/>
                    <a:pt x="615" y="309"/>
                  </a:cubicBezTo>
                  <a:cubicBezTo>
                    <a:pt x="615" y="140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6126025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4"/>
            <p:cNvSpPr/>
            <p:nvPr/>
          </p:nvSpPr>
          <p:spPr>
            <a:xfrm>
              <a:off x="6174150" y="2359050"/>
              <a:ext cx="15400" cy="15450"/>
            </a:xfrm>
            <a:custGeom>
              <a:avLst/>
              <a:gdLst/>
              <a:ahLst/>
              <a:cxnLst/>
              <a:rect l="l" t="t" r="r" b="b"/>
              <a:pathLst>
                <a:path w="616" h="618" extrusionOk="0">
                  <a:moveTo>
                    <a:pt x="308" y="1"/>
                  </a:moveTo>
                  <a:cubicBezTo>
                    <a:pt x="138" y="1"/>
                    <a:pt x="0" y="140"/>
                    <a:pt x="0" y="309"/>
                  </a:cubicBezTo>
                  <a:cubicBezTo>
                    <a:pt x="0" y="479"/>
                    <a:pt x="138" y="617"/>
                    <a:pt x="308" y="617"/>
                  </a:cubicBezTo>
                  <a:cubicBezTo>
                    <a:pt x="478" y="617"/>
                    <a:pt x="615" y="479"/>
                    <a:pt x="615" y="309"/>
                  </a:cubicBezTo>
                  <a:cubicBezTo>
                    <a:pt x="615" y="140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4"/>
            <p:cNvSpPr/>
            <p:nvPr/>
          </p:nvSpPr>
          <p:spPr>
            <a:xfrm>
              <a:off x="6222200" y="2359050"/>
              <a:ext cx="15425" cy="15450"/>
            </a:xfrm>
            <a:custGeom>
              <a:avLst/>
              <a:gdLst/>
              <a:ahLst/>
              <a:cxnLst/>
              <a:rect l="l" t="t" r="r" b="b"/>
              <a:pathLst>
                <a:path w="617" h="618" extrusionOk="0">
                  <a:moveTo>
                    <a:pt x="309" y="1"/>
                  </a:moveTo>
                  <a:cubicBezTo>
                    <a:pt x="138" y="1"/>
                    <a:pt x="1" y="140"/>
                    <a:pt x="1" y="309"/>
                  </a:cubicBezTo>
                  <a:cubicBezTo>
                    <a:pt x="1" y="479"/>
                    <a:pt x="138" y="617"/>
                    <a:pt x="309" y="617"/>
                  </a:cubicBezTo>
                  <a:cubicBezTo>
                    <a:pt x="479" y="617"/>
                    <a:pt x="616" y="479"/>
                    <a:pt x="616" y="309"/>
                  </a:cubicBezTo>
                  <a:cubicBezTo>
                    <a:pt x="616" y="140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5933675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4"/>
            <p:cNvSpPr/>
            <p:nvPr/>
          </p:nvSpPr>
          <p:spPr>
            <a:xfrm>
              <a:off x="5981800" y="231675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4"/>
            <p:cNvSpPr/>
            <p:nvPr/>
          </p:nvSpPr>
          <p:spPr>
            <a:xfrm>
              <a:off x="6029850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6077975" y="231675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6126025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6174150" y="231675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4"/>
            <p:cNvSpPr/>
            <p:nvPr/>
          </p:nvSpPr>
          <p:spPr>
            <a:xfrm>
              <a:off x="6222200" y="231675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4"/>
            <p:cNvSpPr/>
            <p:nvPr/>
          </p:nvSpPr>
          <p:spPr>
            <a:xfrm>
              <a:off x="5933675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4"/>
            <p:cNvSpPr/>
            <p:nvPr/>
          </p:nvSpPr>
          <p:spPr>
            <a:xfrm>
              <a:off x="5981800" y="22744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9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9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6029850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4"/>
            <p:cNvSpPr/>
            <p:nvPr/>
          </p:nvSpPr>
          <p:spPr>
            <a:xfrm>
              <a:off x="6077975" y="22744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9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9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4"/>
            <p:cNvSpPr/>
            <p:nvPr/>
          </p:nvSpPr>
          <p:spPr>
            <a:xfrm>
              <a:off x="6126025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4"/>
            <p:cNvSpPr/>
            <p:nvPr/>
          </p:nvSpPr>
          <p:spPr>
            <a:xfrm>
              <a:off x="6174150" y="22744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9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9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4"/>
            <p:cNvSpPr/>
            <p:nvPr/>
          </p:nvSpPr>
          <p:spPr>
            <a:xfrm>
              <a:off x="6222200" y="22744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9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9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4"/>
            <p:cNvSpPr/>
            <p:nvPr/>
          </p:nvSpPr>
          <p:spPr>
            <a:xfrm>
              <a:off x="5933675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4"/>
            <p:cNvSpPr/>
            <p:nvPr/>
          </p:nvSpPr>
          <p:spPr>
            <a:xfrm>
              <a:off x="5981800" y="24848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9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9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4"/>
            <p:cNvSpPr/>
            <p:nvPr/>
          </p:nvSpPr>
          <p:spPr>
            <a:xfrm>
              <a:off x="6029850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4"/>
            <p:cNvSpPr/>
            <p:nvPr/>
          </p:nvSpPr>
          <p:spPr>
            <a:xfrm>
              <a:off x="6077975" y="24848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9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9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4"/>
            <p:cNvSpPr/>
            <p:nvPr/>
          </p:nvSpPr>
          <p:spPr>
            <a:xfrm>
              <a:off x="6126025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4"/>
            <p:cNvSpPr/>
            <p:nvPr/>
          </p:nvSpPr>
          <p:spPr>
            <a:xfrm>
              <a:off x="6174150" y="24848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9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9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6222200" y="24848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9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9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4"/>
            <p:cNvSpPr/>
            <p:nvPr/>
          </p:nvSpPr>
          <p:spPr>
            <a:xfrm>
              <a:off x="5933675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4"/>
            <p:cNvSpPr/>
            <p:nvPr/>
          </p:nvSpPr>
          <p:spPr>
            <a:xfrm>
              <a:off x="5981800" y="24425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6029850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6077975" y="24425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4"/>
            <p:cNvSpPr/>
            <p:nvPr/>
          </p:nvSpPr>
          <p:spPr>
            <a:xfrm>
              <a:off x="6126025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6174150" y="2442525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1"/>
                  </a:moveTo>
                  <a:cubicBezTo>
                    <a:pt x="138" y="1"/>
                    <a:pt x="0" y="138"/>
                    <a:pt x="0" y="308"/>
                  </a:cubicBezTo>
                  <a:cubicBezTo>
                    <a:pt x="0" y="479"/>
                    <a:pt x="138" y="616"/>
                    <a:pt x="308" y="616"/>
                  </a:cubicBezTo>
                  <a:cubicBezTo>
                    <a:pt x="478" y="616"/>
                    <a:pt x="615" y="479"/>
                    <a:pt x="615" y="308"/>
                  </a:cubicBezTo>
                  <a:cubicBezTo>
                    <a:pt x="615" y="138"/>
                    <a:pt x="478" y="1"/>
                    <a:pt x="3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4"/>
            <p:cNvSpPr/>
            <p:nvPr/>
          </p:nvSpPr>
          <p:spPr>
            <a:xfrm>
              <a:off x="6222200" y="2442525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1"/>
                  </a:moveTo>
                  <a:cubicBezTo>
                    <a:pt x="138" y="1"/>
                    <a:pt x="1" y="138"/>
                    <a:pt x="1" y="308"/>
                  </a:cubicBezTo>
                  <a:cubicBezTo>
                    <a:pt x="1" y="479"/>
                    <a:pt x="138" y="616"/>
                    <a:pt x="309" y="616"/>
                  </a:cubicBezTo>
                  <a:cubicBezTo>
                    <a:pt x="479" y="616"/>
                    <a:pt x="616" y="479"/>
                    <a:pt x="616" y="308"/>
                  </a:cubicBezTo>
                  <a:cubicBezTo>
                    <a:pt x="616" y="138"/>
                    <a:pt x="479" y="1"/>
                    <a:pt x="3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5933675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4"/>
            <p:cNvSpPr/>
            <p:nvPr/>
          </p:nvSpPr>
          <p:spPr>
            <a:xfrm>
              <a:off x="5981800" y="240020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8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8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4"/>
            <p:cNvSpPr/>
            <p:nvPr/>
          </p:nvSpPr>
          <p:spPr>
            <a:xfrm>
              <a:off x="6029850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4"/>
            <p:cNvSpPr/>
            <p:nvPr/>
          </p:nvSpPr>
          <p:spPr>
            <a:xfrm>
              <a:off x="6077975" y="240020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8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8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6126025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6174150" y="2400200"/>
              <a:ext cx="15400" cy="15425"/>
            </a:xfrm>
            <a:custGeom>
              <a:avLst/>
              <a:gdLst/>
              <a:ahLst/>
              <a:cxnLst/>
              <a:rect l="l" t="t" r="r" b="b"/>
              <a:pathLst>
                <a:path w="616" h="617" extrusionOk="0">
                  <a:moveTo>
                    <a:pt x="308" y="0"/>
                  </a:moveTo>
                  <a:cubicBezTo>
                    <a:pt x="138" y="0"/>
                    <a:pt x="0" y="139"/>
                    <a:pt x="0" y="308"/>
                  </a:cubicBezTo>
                  <a:cubicBezTo>
                    <a:pt x="0" y="478"/>
                    <a:pt x="138" y="617"/>
                    <a:pt x="308" y="617"/>
                  </a:cubicBezTo>
                  <a:cubicBezTo>
                    <a:pt x="478" y="617"/>
                    <a:pt x="615" y="478"/>
                    <a:pt x="615" y="308"/>
                  </a:cubicBezTo>
                  <a:cubicBezTo>
                    <a:pt x="615" y="139"/>
                    <a:pt x="478" y="0"/>
                    <a:pt x="3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6222200" y="2400200"/>
              <a:ext cx="15425" cy="15425"/>
            </a:xfrm>
            <a:custGeom>
              <a:avLst/>
              <a:gdLst/>
              <a:ahLst/>
              <a:cxnLst/>
              <a:rect l="l" t="t" r="r" b="b"/>
              <a:pathLst>
                <a:path w="617" h="617" extrusionOk="0">
                  <a:moveTo>
                    <a:pt x="309" y="0"/>
                  </a:moveTo>
                  <a:cubicBezTo>
                    <a:pt x="138" y="0"/>
                    <a:pt x="1" y="139"/>
                    <a:pt x="1" y="308"/>
                  </a:cubicBezTo>
                  <a:cubicBezTo>
                    <a:pt x="1" y="478"/>
                    <a:pt x="138" y="617"/>
                    <a:pt x="309" y="617"/>
                  </a:cubicBezTo>
                  <a:cubicBezTo>
                    <a:pt x="479" y="617"/>
                    <a:pt x="616" y="478"/>
                    <a:pt x="616" y="308"/>
                  </a:cubicBezTo>
                  <a:cubicBezTo>
                    <a:pt x="616" y="139"/>
                    <a:pt x="479" y="0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2" name="Google Shape;202;p4"/>
          <p:cNvSpPr/>
          <p:nvPr/>
        </p:nvSpPr>
        <p:spPr>
          <a:xfrm>
            <a:off x="6952250" y="938362"/>
            <a:ext cx="216460" cy="187416"/>
          </a:xfrm>
          <a:custGeom>
            <a:avLst/>
            <a:gdLst/>
            <a:ahLst/>
            <a:cxnLst/>
            <a:rect l="l" t="t" r="r" b="b"/>
            <a:pathLst>
              <a:path w="4889" h="4233" extrusionOk="0">
                <a:moveTo>
                  <a:pt x="2444" y="788"/>
                </a:moveTo>
                <a:lnTo>
                  <a:pt x="4208" y="3840"/>
                </a:lnTo>
                <a:lnTo>
                  <a:pt x="682" y="3840"/>
                </a:lnTo>
                <a:lnTo>
                  <a:pt x="2444" y="788"/>
                </a:lnTo>
                <a:close/>
                <a:moveTo>
                  <a:pt x="2444" y="0"/>
                </a:moveTo>
                <a:lnTo>
                  <a:pt x="0" y="4233"/>
                </a:lnTo>
                <a:lnTo>
                  <a:pt x="4888" y="4233"/>
                </a:lnTo>
                <a:lnTo>
                  <a:pt x="244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4"/>
          <p:cNvSpPr/>
          <p:nvPr/>
        </p:nvSpPr>
        <p:spPr>
          <a:xfrm>
            <a:off x="7299760" y="333175"/>
            <a:ext cx="216460" cy="187416"/>
          </a:xfrm>
          <a:custGeom>
            <a:avLst/>
            <a:gdLst/>
            <a:ahLst/>
            <a:cxnLst/>
            <a:rect l="l" t="t" r="r" b="b"/>
            <a:pathLst>
              <a:path w="4889" h="4233" extrusionOk="0">
                <a:moveTo>
                  <a:pt x="4206" y="394"/>
                </a:moveTo>
                <a:lnTo>
                  <a:pt x="2443" y="3446"/>
                </a:lnTo>
                <a:lnTo>
                  <a:pt x="681" y="394"/>
                </a:lnTo>
                <a:close/>
                <a:moveTo>
                  <a:pt x="0" y="0"/>
                </a:moveTo>
                <a:lnTo>
                  <a:pt x="2443" y="4233"/>
                </a:lnTo>
                <a:lnTo>
                  <a:pt x="488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4"/>
          <p:cNvSpPr/>
          <p:nvPr/>
        </p:nvSpPr>
        <p:spPr>
          <a:xfrm>
            <a:off x="7744825" y="3677679"/>
            <a:ext cx="1456377" cy="1465811"/>
          </a:xfrm>
          <a:custGeom>
            <a:avLst/>
            <a:gdLst/>
            <a:ahLst/>
            <a:cxnLst/>
            <a:rect l="l" t="t" r="r" b="b"/>
            <a:pathLst>
              <a:path w="25162" h="25325" extrusionOk="0">
                <a:moveTo>
                  <a:pt x="24829" y="0"/>
                </a:moveTo>
                <a:cubicBezTo>
                  <a:pt x="11116" y="0"/>
                  <a:pt x="1" y="11116"/>
                  <a:pt x="1" y="24828"/>
                </a:cubicBezTo>
                <a:cubicBezTo>
                  <a:pt x="1" y="24995"/>
                  <a:pt x="10" y="25159"/>
                  <a:pt x="14" y="25325"/>
                </a:cubicBezTo>
                <a:lnTo>
                  <a:pt x="25162" y="25325"/>
                </a:lnTo>
                <a:lnTo>
                  <a:pt x="25162" y="8"/>
                </a:lnTo>
                <a:cubicBezTo>
                  <a:pt x="25050" y="6"/>
                  <a:pt x="24940" y="0"/>
                  <a:pt x="248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4"/>
          <p:cNvSpPr/>
          <p:nvPr/>
        </p:nvSpPr>
        <p:spPr>
          <a:xfrm>
            <a:off x="9054542" y="4547101"/>
            <a:ext cx="345081" cy="283901"/>
          </a:xfrm>
          <a:custGeom>
            <a:avLst/>
            <a:gdLst/>
            <a:ahLst/>
            <a:cxnLst/>
            <a:rect l="l" t="t" r="r" b="b"/>
            <a:pathLst>
              <a:path w="5962" h="4905" extrusionOk="0">
                <a:moveTo>
                  <a:pt x="4070" y="0"/>
                </a:moveTo>
                <a:lnTo>
                  <a:pt x="0" y="4154"/>
                </a:lnTo>
                <a:lnTo>
                  <a:pt x="1892" y="4904"/>
                </a:lnTo>
                <a:lnTo>
                  <a:pt x="5961" y="751"/>
                </a:lnTo>
                <a:lnTo>
                  <a:pt x="407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4"/>
          <p:cNvSpPr/>
          <p:nvPr/>
        </p:nvSpPr>
        <p:spPr>
          <a:xfrm>
            <a:off x="9120584" y="4303829"/>
            <a:ext cx="279039" cy="286738"/>
          </a:xfrm>
          <a:custGeom>
            <a:avLst/>
            <a:gdLst/>
            <a:ahLst/>
            <a:cxnLst/>
            <a:rect l="l" t="t" r="r" b="b"/>
            <a:pathLst>
              <a:path w="4821" h="4954" extrusionOk="0">
                <a:moveTo>
                  <a:pt x="0" y="1"/>
                </a:moveTo>
                <a:lnTo>
                  <a:pt x="2929" y="4203"/>
                </a:lnTo>
                <a:lnTo>
                  <a:pt x="4820" y="4954"/>
                </a:lnTo>
                <a:lnTo>
                  <a:pt x="1892" y="75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4"/>
          <p:cNvSpPr/>
          <p:nvPr/>
        </p:nvSpPr>
        <p:spPr>
          <a:xfrm>
            <a:off x="8885011" y="4303829"/>
            <a:ext cx="405102" cy="483703"/>
          </a:xfrm>
          <a:custGeom>
            <a:avLst/>
            <a:gdLst/>
            <a:ahLst/>
            <a:cxnLst/>
            <a:rect l="l" t="t" r="r" b="b"/>
            <a:pathLst>
              <a:path w="6999" h="8357" extrusionOk="0">
                <a:moveTo>
                  <a:pt x="4070" y="1"/>
                </a:moveTo>
                <a:lnTo>
                  <a:pt x="1" y="4154"/>
                </a:lnTo>
                <a:lnTo>
                  <a:pt x="2929" y="8357"/>
                </a:lnTo>
                <a:lnTo>
                  <a:pt x="6999" y="4203"/>
                </a:lnTo>
                <a:lnTo>
                  <a:pt x="407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4"/>
          <p:cNvSpPr txBox="1">
            <a:spLocks noGrp="1"/>
          </p:cNvSpPr>
          <p:nvPr>
            <p:ph type="title"/>
          </p:nvPr>
        </p:nvSpPr>
        <p:spPr>
          <a:xfrm>
            <a:off x="1852493" y="372850"/>
            <a:ext cx="5439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9" name="Google Shape;209;p4"/>
          <p:cNvSpPr txBox="1">
            <a:spLocks noGrp="1"/>
          </p:cNvSpPr>
          <p:nvPr>
            <p:ph type="title" idx="2" hasCustomPrompt="1"/>
          </p:nvPr>
        </p:nvSpPr>
        <p:spPr>
          <a:xfrm>
            <a:off x="2594838" y="1664600"/>
            <a:ext cx="1293900" cy="57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10" name="Google Shape;210;p4"/>
          <p:cNvSpPr txBox="1">
            <a:spLocks noGrp="1"/>
          </p:cNvSpPr>
          <p:nvPr>
            <p:ph type="subTitle" idx="1"/>
          </p:nvPr>
        </p:nvSpPr>
        <p:spPr>
          <a:xfrm>
            <a:off x="2384088" y="2488475"/>
            <a:ext cx="17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1" name="Google Shape;211;p4"/>
          <p:cNvSpPr txBox="1">
            <a:spLocks noGrp="1"/>
          </p:cNvSpPr>
          <p:nvPr>
            <p:ph type="title" idx="3"/>
          </p:nvPr>
        </p:nvSpPr>
        <p:spPr>
          <a:xfrm>
            <a:off x="2057088" y="1975725"/>
            <a:ext cx="2369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2" name="Google Shape;212;p4"/>
          <p:cNvSpPr txBox="1">
            <a:spLocks noGrp="1"/>
          </p:cNvSpPr>
          <p:nvPr>
            <p:ph type="title" idx="4" hasCustomPrompt="1"/>
          </p:nvPr>
        </p:nvSpPr>
        <p:spPr>
          <a:xfrm>
            <a:off x="5255263" y="1664600"/>
            <a:ext cx="1293900" cy="57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13" name="Google Shape;213;p4"/>
          <p:cNvSpPr txBox="1">
            <a:spLocks noGrp="1"/>
          </p:cNvSpPr>
          <p:nvPr>
            <p:ph type="subTitle" idx="5"/>
          </p:nvPr>
        </p:nvSpPr>
        <p:spPr>
          <a:xfrm>
            <a:off x="5044513" y="2488475"/>
            <a:ext cx="17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4" name="Google Shape;214;p4"/>
          <p:cNvSpPr txBox="1">
            <a:spLocks noGrp="1"/>
          </p:cNvSpPr>
          <p:nvPr>
            <p:ph type="title" idx="6"/>
          </p:nvPr>
        </p:nvSpPr>
        <p:spPr>
          <a:xfrm>
            <a:off x="4717513" y="1975725"/>
            <a:ext cx="2369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5" name="Google Shape;215;p4"/>
          <p:cNvSpPr txBox="1">
            <a:spLocks noGrp="1"/>
          </p:cNvSpPr>
          <p:nvPr>
            <p:ph type="title" idx="7" hasCustomPrompt="1"/>
          </p:nvPr>
        </p:nvSpPr>
        <p:spPr>
          <a:xfrm>
            <a:off x="2594825" y="3042125"/>
            <a:ext cx="1293900" cy="57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16" name="Google Shape;216;p4"/>
          <p:cNvSpPr txBox="1">
            <a:spLocks noGrp="1"/>
          </p:cNvSpPr>
          <p:nvPr>
            <p:ph type="subTitle" idx="8"/>
          </p:nvPr>
        </p:nvSpPr>
        <p:spPr>
          <a:xfrm>
            <a:off x="2384075" y="3866000"/>
            <a:ext cx="17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7" name="Google Shape;217;p4"/>
          <p:cNvSpPr txBox="1">
            <a:spLocks noGrp="1"/>
          </p:cNvSpPr>
          <p:nvPr>
            <p:ph type="title" idx="9"/>
          </p:nvPr>
        </p:nvSpPr>
        <p:spPr>
          <a:xfrm>
            <a:off x="2057075" y="3353250"/>
            <a:ext cx="2369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18" name="Google Shape;218;p4"/>
          <p:cNvSpPr txBox="1">
            <a:spLocks noGrp="1"/>
          </p:cNvSpPr>
          <p:nvPr>
            <p:ph type="title" idx="13" hasCustomPrompt="1"/>
          </p:nvPr>
        </p:nvSpPr>
        <p:spPr>
          <a:xfrm>
            <a:off x="5255250" y="3042125"/>
            <a:ext cx="1293900" cy="57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19" name="Google Shape;219;p4"/>
          <p:cNvSpPr txBox="1">
            <a:spLocks noGrp="1"/>
          </p:cNvSpPr>
          <p:nvPr>
            <p:ph type="subTitle" idx="14"/>
          </p:nvPr>
        </p:nvSpPr>
        <p:spPr>
          <a:xfrm>
            <a:off x="5044500" y="3866000"/>
            <a:ext cx="171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0" name="Google Shape;220;p4"/>
          <p:cNvSpPr txBox="1">
            <a:spLocks noGrp="1"/>
          </p:cNvSpPr>
          <p:nvPr>
            <p:ph type="title" idx="15"/>
          </p:nvPr>
        </p:nvSpPr>
        <p:spPr>
          <a:xfrm>
            <a:off x="4717500" y="3353250"/>
            <a:ext cx="2369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21" name="Google Shape;221;p4"/>
          <p:cNvSpPr/>
          <p:nvPr/>
        </p:nvSpPr>
        <p:spPr>
          <a:xfrm>
            <a:off x="1696607" y="4829181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8" y="0"/>
                  <a:pt x="1" y="98"/>
                  <a:pt x="1" y="219"/>
                </a:cubicBezTo>
                <a:cubicBezTo>
                  <a:pt x="1" y="340"/>
                  <a:pt x="98" y="438"/>
                  <a:pt x="220" y="438"/>
                </a:cubicBezTo>
                <a:cubicBezTo>
                  <a:pt x="340" y="438"/>
                  <a:pt x="438" y="340"/>
                  <a:pt x="438" y="219"/>
                </a:cubicBezTo>
                <a:cubicBezTo>
                  <a:pt x="438" y="98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4"/>
          <p:cNvSpPr/>
          <p:nvPr/>
        </p:nvSpPr>
        <p:spPr>
          <a:xfrm>
            <a:off x="1799412" y="4829181"/>
            <a:ext cx="33039" cy="33039"/>
          </a:xfrm>
          <a:custGeom>
            <a:avLst/>
            <a:gdLst/>
            <a:ahLst/>
            <a:cxnLst/>
            <a:rect l="l" t="t" r="r" b="b"/>
            <a:pathLst>
              <a:path w="439" h="439" extrusionOk="0">
                <a:moveTo>
                  <a:pt x="220" y="0"/>
                </a:moveTo>
                <a:cubicBezTo>
                  <a:pt x="98" y="0"/>
                  <a:pt x="0" y="98"/>
                  <a:pt x="0" y="219"/>
                </a:cubicBezTo>
                <a:cubicBezTo>
                  <a:pt x="0" y="340"/>
                  <a:pt x="98" y="438"/>
                  <a:pt x="220" y="438"/>
                </a:cubicBezTo>
                <a:cubicBezTo>
                  <a:pt x="341" y="438"/>
                  <a:pt x="439" y="340"/>
                  <a:pt x="439" y="219"/>
                </a:cubicBezTo>
                <a:cubicBezTo>
                  <a:pt x="439" y="98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4"/>
          <p:cNvSpPr/>
          <p:nvPr/>
        </p:nvSpPr>
        <p:spPr>
          <a:xfrm>
            <a:off x="1696607" y="4738643"/>
            <a:ext cx="32964" cy="33039"/>
          </a:xfrm>
          <a:custGeom>
            <a:avLst/>
            <a:gdLst/>
            <a:ahLst/>
            <a:cxnLst/>
            <a:rect l="l" t="t" r="r" b="b"/>
            <a:pathLst>
              <a:path w="438" h="439" extrusionOk="0">
                <a:moveTo>
                  <a:pt x="220" y="0"/>
                </a:moveTo>
                <a:cubicBezTo>
                  <a:pt x="98" y="0"/>
                  <a:pt x="1" y="99"/>
                  <a:pt x="1" y="220"/>
                </a:cubicBezTo>
                <a:cubicBezTo>
                  <a:pt x="1" y="341"/>
                  <a:pt x="98" y="439"/>
                  <a:pt x="220" y="439"/>
                </a:cubicBezTo>
                <a:cubicBezTo>
                  <a:pt x="340" y="439"/>
                  <a:pt x="438" y="341"/>
                  <a:pt x="438" y="220"/>
                </a:cubicBezTo>
                <a:cubicBezTo>
                  <a:pt x="438" y="99"/>
                  <a:pt x="340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4"/>
          <p:cNvSpPr/>
          <p:nvPr/>
        </p:nvSpPr>
        <p:spPr>
          <a:xfrm>
            <a:off x="1799412" y="4738643"/>
            <a:ext cx="33039" cy="33039"/>
          </a:xfrm>
          <a:custGeom>
            <a:avLst/>
            <a:gdLst/>
            <a:ahLst/>
            <a:cxnLst/>
            <a:rect l="l" t="t" r="r" b="b"/>
            <a:pathLst>
              <a:path w="439" h="439" extrusionOk="0">
                <a:moveTo>
                  <a:pt x="220" y="0"/>
                </a:moveTo>
                <a:cubicBezTo>
                  <a:pt x="98" y="0"/>
                  <a:pt x="0" y="99"/>
                  <a:pt x="0" y="220"/>
                </a:cubicBezTo>
                <a:cubicBezTo>
                  <a:pt x="0" y="341"/>
                  <a:pt x="98" y="439"/>
                  <a:pt x="220" y="439"/>
                </a:cubicBezTo>
                <a:cubicBezTo>
                  <a:pt x="341" y="439"/>
                  <a:pt x="439" y="341"/>
                  <a:pt x="439" y="220"/>
                </a:cubicBezTo>
                <a:cubicBezTo>
                  <a:pt x="439" y="99"/>
                  <a:pt x="341" y="0"/>
                  <a:pt x="2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4"/>
          <p:cNvSpPr/>
          <p:nvPr/>
        </p:nvSpPr>
        <p:spPr>
          <a:xfrm>
            <a:off x="1696607" y="4648180"/>
            <a:ext cx="32964" cy="32964"/>
          </a:xfrm>
          <a:custGeom>
            <a:avLst/>
            <a:gdLst/>
            <a:ahLst/>
            <a:cxnLst/>
            <a:rect l="l" t="t" r="r" b="b"/>
            <a:pathLst>
              <a:path w="438" h="438" extrusionOk="0">
                <a:moveTo>
                  <a:pt x="220" y="1"/>
                </a:moveTo>
                <a:cubicBezTo>
                  <a:pt x="98" y="1"/>
                  <a:pt x="1" y="99"/>
                  <a:pt x="1" y="220"/>
                </a:cubicBezTo>
                <a:cubicBezTo>
                  <a:pt x="1" y="340"/>
                  <a:pt x="98" y="438"/>
                  <a:pt x="220" y="438"/>
                </a:cubicBezTo>
                <a:cubicBezTo>
                  <a:pt x="340" y="438"/>
                  <a:pt x="438" y="340"/>
                  <a:pt x="438" y="220"/>
                </a:cubicBezTo>
                <a:cubicBezTo>
                  <a:pt x="438" y="99"/>
                  <a:pt x="340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4"/>
          <p:cNvSpPr/>
          <p:nvPr/>
        </p:nvSpPr>
        <p:spPr>
          <a:xfrm>
            <a:off x="1799412" y="4648180"/>
            <a:ext cx="33039" cy="32964"/>
          </a:xfrm>
          <a:custGeom>
            <a:avLst/>
            <a:gdLst/>
            <a:ahLst/>
            <a:cxnLst/>
            <a:rect l="l" t="t" r="r" b="b"/>
            <a:pathLst>
              <a:path w="439" h="438" extrusionOk="0">
                <a:moveTo>
                  <a:pt x="220" y="1"/>
                </a:moveTo>
                <a:cubicBezTo>
                  <a:pt x="98" y="1"/>
                  <a:pt x="0" y="99"/>
                  <a:pt x="0" y="220"/>
                </a:cubicBezTo>
                <a:cubicBezTo>
                  <a:pt x="0" y="340"/>
                  <a:pt x="98" y="438"/>
                  <a:pt x="220" y="438"/>
                </a:cubicBezTo>
                <a:cubicBezTo>
                  <a:pt x="341" y="438"/>
                  <a:pt x="439" y="340"/>
                  <a:pt x="439" y="220"/>
                </a:cubicBezTo>
                <a:cubicBezTo>
                  <a:pt x="439" y="99"/>
                  <a:pt x="341" y="1"/>
                  <a:pt x="220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7">
  <p:cSld name="SECTION_HEADER_2_3_2_1_1_1_1">
    <p:spTree>
      <p:nvGrpSpPr>
        <p:cNvPr id="1" name="Shape 1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" name="Google Shape;1592;p21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93" name="Google Shape;1593;p21"/>
          <p:cNvSpPr/>
          <p:nvPr/>
        </p:nvSpPr>
        <p:spPr>
          <a:xfrm rot="5400000">
            <a:off x="-46225" y="-850"/>
            <a:ext cx="3412500" cy="34125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4" name="Google Shape;1594;p21"/>
          <p:cNvSpPr/>
          <p:nvPr/>
        </p:nvSpPr>
        <p:spPr>
          <a:xfrm rot="-5400000">
            <a:off x="7947300" y="3984800"/>
            <a:ext cx="1196700" cy="11967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5" name="Google Shape;1595;p21"/>
          <p:cNvSpPr/>
          <p:nvPr/>
        </p:nvSpPr>
        <p:spPr>
          <a:xfrm>
            <a:off x="-388057" y="-751106"/>
            <a:ext cx="2114765" cy="2248400"/>
          </a:xfrm>
          <a:custGeom>
            <a:avLst/>
            <a:gdLst/>
            <a:ahLst/>
            <a:cxnLst/>
            <a:rect l="l" t="t" r="r" b="b"/>
            <a:pathLst>
              <a:path w="20699" h="22007" extrusionOk="0">
                <a:moveTo>
                  <a:pt x="14413" y="1528"/>
                </a:moveTo>
                <a:lnTo>
                  <a:pt x="19262" y="16187"/>
                </a:lnTo>
                <a:lnTo>
                  <a:pt x="6286" y="20479"/>
                </a:lnTo>
                <a:lnTo>
                  <a:pt x="1438" y="5822"/>
                </a:lnTo>
                <a:lnTo>
                  <a:pt x="14413" y="1528"/>
                </a:lnTo>
                <a:close/>
                <a:moveTo>
                  <a:pt x="15068" y="1"/>
                </a:moveTo>
                <a:lnTo>
                  <a:pt x="0" y="4986"/>
                </a:lnTo>
                <a:lnTo>
                  <a:pt x="5631" y="22007"/>
                </a:lnTo>
                <a:lnTo>
                  <a:pt x="20699" y="17021"/>
                </a:lnTo>
                <a:lnTo>
                  <a:pt x="1506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6" name="Google Shape;1596;p21"/>
          <p:cNvSpPr/>
          <p:nvPr/>
        </p:nvSpPr>
        <p:spPr>
          <a:xfrm>
            <a:off x="8787140" y="3700709"/>
            <a:ext cx="673750" cy="648122"/>
          </a:xfrm>
          <a:custGeom>
            <a:avLst/>
            <a:gdLst/>
            <a:ahLst/>
            <a:cxnLst/>
            <a:rect l="l" t="t" r="r" b="b"/>
            <a:pathLst>
              <a:path w="3653" h="3514" extrusionOk="0">
                <a:moveTo>
                  <a:pt x="1896" y="336"/>
                </a:moveTo>
                <a:cubicBezTo>
                  <a:pt x="2680" y="336"/>
                  <a:pt x="3316" y="972"/>
                  <a:pt x="3318" y="1758"/>
                </a:cubicBezTo>
                <a:cubicBezTo>
                  <a:pt x="3318" y="2332"/>
                  <a:pt x="2971" y="2851"/>
                  <a:pt x="2440" y="3071"/>
                </a:cubicBezTo>
                <a:cubicBezTo>
                  <a:pt x="2264" y="3143"/>
                  <a:pt x="2080" y="3179"/>
                  <a:pt x="1897" y="3179"/>
                </a:cubicBezTo>
                <a:cubicBezTo>
                  <a:pt x="1526" y="3179"/>
                  <a:pt x="1162" y="3034"/>
                  <a:pt x="890" y="2762"/>
                </a:cubicBezTo>
                <a:cubicBezTo>
                  <a:pt x="483" y="2355"/>
                  <a:pt x="362" y="1744"/>
                  <a:pt x="582" y="1213"/>
                </a:cubicBezTo>
                <a:cubicBezTo>
                  <a:pt x="803" y="682"/>
                  <a:pt x="1320" y="336"/>
                  <a:pt x="1896" y="336"/>
                </a:cubicBezTo>
                <a:close/>
                <a:moveTo>
                  <a:pt x="1896" y="1"/>
                </a:moveTo>
                <a:cubicBezTo>
                  <a:pt x="1439" y="1"/>
                  <a:pt x="990" y="179"/>
                  <a:pt x="654" y="515"/>
                </a:cubicBezTo>
                <a:cubicBezTo>
                  <a:pt x="151" y="1018"/>
                  <a:pt x="1" y="1773"/>
                  <a:pt x="274" y="2429"/>
                </a:cubicBezTo>
                <a:cubicBezTo>
                  <a:pt x="545" y="3085"/>
                  <a:pt x="1185" y="3514"/>
                  <a:pt x="1896" y="3514"/>
                </a:cubicBezTo>
                <a:cubicBezTo>
                  <a:pt x="2865" y="3513"/>
                  <a:pt x="3651" y="2726"/>
                  <a:pt x="3652" y="1756"/>
                </a:cubicBezTo>
                <a:cubicBezTo>
                  <a:pt x="3652" y="1047"/>
                  <a:pt x="3224" y="406"/>
                  <a:pt x="2567" y="134"/>
                </a:cubicBezTo>
                <a:cubicBezTo>
                  <a:pt x="2350" y="44"/>
                  <a:pt x="2122" y="1"/>
                  <a:pt x="189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7" name="Google Shape;1597;p21"/>
          <p:cNvGrpSpPr/>
          <p:nvPr/>
        </p:nvGrpSpPr>
        <p:grpSpPr>
          <a:xfrm>
            <a:off x="1059971" y="-9083"/>
            <a:ext cx="1062028" cy="764353"/>
            <a:chOff x="950122" y="468166"/>
            <a:chExt cx="902778" cy="649739"/>
          </a:xfrm>
        </p:grpSpPr>
        <p:grpSp>
          <p:nvGrpSpPr>
            <p:cNvPr id="1598" name="Google Shape;1598;p21"/>
            <p:cNvGrpSpPr/>
            <p:nvPr/>
          </p:nvGrpSpPr>
          <p:grpSpPr>
            <a:xfrm>
              <a:off x="950122" y="468166"/>
              <a:ext cx="902778" cy="297314"/>
              <a:chOff x="-2384" y="1711157"/>
              <a:chExt cx="1459389" cy="480624"/>
            </a:xfrm>
          </p:grpSpPr>
          <p:sp>
            <p:nvSpPr>
              <p:cNvPr id="1599" name="Google Shape;1599;p21"/>
              <p:cNvSpPr/>
              <p:nvPr/>
            </p:nvSpPr>
            <p:spPr>
              <a:xfrm>
                <a:off x="-238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19"/>
                    </a:cubicBezTo>
                    <a:cubicBezTo>
                      <a:pt x="437" y="98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1600;p21"/>
              <p:cNvSpPr/>
              <p:nvPr/>
            </p:nvSpPr>
            <p:spPr>
              <a:xfrm>
                <a:off x="228286" y="2117593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21"/>
              <p:cNvSpPr/>
              <p:nvPr/>
            </p:nvSpPr>
            <p:spPr>
              <a:xfrm>
                <a:off x="45929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21"/>
              <p:cNvSpPr/>
              <p:nvPr/>
            </p:nvSpPr>
            <p:spPr>
              <a:xfrm>
                <a:off x="690133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1603;p21"/>
              <p:cNvSpPr/>
              <p:nvPr/>
            </p:nvSpPr>
            <p:spPr>
              <a:xfrm>
                <a:off x="921141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1604;p21"/>
              <p:cNvSpPr/>
              <p:nvPr/>
            </p:nvSpPr>
            <p:spPr>
              <a:xfrm>
                <a:off x="1151980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8"/>
                      <a:pt x="1" y="219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21"/>
              <p:cNvSpPr/>
              <p:nvPr/>
            </p:nvSpPr>
            <p:spPr>
              <a:xfrm>
                <a:off x="1382819" y="2117593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21"/>
              <p:cNvSpPr/>
              <p:nvPr/>
            </p:nvSpPr>
            <p:spPr>
              <a:xfrm>
                <a:off x="-238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19" y="439"/>
                    </a:cubicBezTo>
                    <a:cubicBezTo>
                      <a:pt x="339" y="439"/>
                      <a:pt x="437" y="341"/>
                      <a:pt x="437" y="220"/>
                    </a:cubicBezTo>
                    <a:cubicBezTo>
                      <a:pt x="437" y="99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21"/>
              <p:cNvSpPr/>
              <p:nvPr/>
            </p:nvSpPr>
            <p:spPr>
              <a:xfrm>
                <a:off x="228286" y="1914291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1608;p21"/>
              <p:cNvSpPr/>
              <p:nvPr/>
            </p:nvSpPr>
            <p:spPr>
              <a:xfrm>
                <a:off x="45929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1609;p21"/>
              <p:cNvSpPr/>
              <p:nvPr/>
            </p:nvSpPr>
            <p:spPr>
              <a:xfrm>
                <a:off x="690133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1610;p21"/>
              <p:cNvSpPr/>
              <p:nvPr/>
            </p:nvSpPr>
            <p:spPr>
              <a:xfrm>
                <a:off x="921141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1611;p21"/>
              <p:cNvSpPr/>
              <p:nvPr/>
            </p:nvSpPr>
            <p:spPr>
              <a:xfrm>
                <a:off x="1151980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9"/>
                      <a:pt x="1" y="220"/>
                    </a:cubicBezTo>
                    <a:cubicBezTo>
                      <a:pt x="1" y="341"/>
                      <a:pt x="98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1612;p21"/>
              <p:cNvSpPr/>
              <p:nvPr/>
            </p:nvSpPr>
            <p:spPr>
              <a:xfrm>
                <a:off x="1382819" y="1914291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1613;p21"/>
              <p:cNvSpPr/>
              <p:nvPr/>
            </p:nvSpPr>
            <p:spPr>
              <a:xfrm>
                <a:off x="-238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20"/>
                    </a:cubicBezTo>
                    <a:cubicBezTo>
                      <a:pt x="437" y="99"/>
                      <a:pt x="339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1614;p21"/>
              <p:cNvSpPr/>
              <p:nvPr/>
            </p:nvSpPr>
            <p:spPr>
              <a:xfrm>
                <a:off x="228286" y="1711157"/>
                <a:ext cx="74356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1615;p21"/>
              <p:cNvSpPr/>
              <p:nvPr/>
            </p:nvSpPr>
            <p:spPr>
              <a:xfrm>
                <a:off x="45929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1616;p21"/>
              <p:cNvSpPr/>
              <p:nvPr/>
            </p:nvSpPr>
            <p:spPr>
              <a:xfrm>
                <a:off x="690133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1617;p21"/>
              <p:cNvSpPr/>
              <p:nvPr/>
            </p:nvSpPr>
            <p:spPr>
              <a:xfrm>
                <a:off x="921141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1618;p21"/>
              <p:cNvSpPr/>
              <p:nvPr/>
            </p:nvSpPr>
            <p:spPr>
              <a:xfrm>
                <a:off x="1151980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8" y="1"/>
                      <a:pt x="1" y="99"/>
                      <a:pt x="1" y="220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21"/>
              <p:cNvSpPr/>
              <p:nvPr/>
            </p:nvSpPr>
            <p:spPr>
              <a:xfrm>
                <a:off x="1382819" y="1711157"/>
                <a:ext cx="74187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8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20" name="Google Shape;1620;p21"/>
            <p:cNvGrpSpPr/>
            <p:nvPr/>
          </p:nvGrpSpPr>
          <p:grpSpPr>
            <a:xfrm>
              <a:off x="950122" y="820591"/>
              <a:ext cx="902778" cy="297314"/>
              <a:chOff x="-2384" y="1711157"/>
              <a:chExt cx="1459389" cy="480624"/>
            </a:xfrm>
          </p:grpSpPr>
          <p:sp>
            <p:nvSpPr>
              <p:cNvPr id="1621" name="Google Shape;1621;p21"/>
              <p:cNvSpPr/>
              <p:nvPr/>
            </p:nvSpPr>
            <p:spPr>
              <a:xfrm>
                <a:off x="-238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19"/>
                    </a:cubicBezTo>
                    <a:cubicBezTo>
                      <a:pt x="437" y="98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1622;p21"/>
              <p:cNvSpPr/>
              <p:nvPr/>
            </p:nvSpPr>
            <p:spPr>
              <a:xfrm>
                <a:off x="228286" y="2117593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1623;p21"/>
              <p:cNvSpPr/>
              <p:nvPr/>
            </p:nvSpPr>
            <p:spPr>
              <a:xfrm>
                <a:off x="45929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1624;p21"/>
              <p:cNvSpPr/>
              <p:nvPr/>
            </p:nvSpPr>
            <p:spPr>
              <a:xfrm>
                <a:off x="690133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1625;p21"/>
              <p:cNvSpPr/>
              <p:nvPr/>
            </p:nvSpPr>
            <p:spPr>
              <a:xfrm>
                <a:off x="921141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1626;p21"/>
              <p:cNvSpPr/>
              <p:nvPr/>
            </p:nvSpPr>
            <p:spPr>
              <a:xfrm>
                <a:off x="1151980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8"/>
                      <a:pt x="1" y="219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1627;p21"/>
              <p:cNvSpPr/>
              <p:nvPr/>
            </p:nvSpPr>
            <p:spPr>
              <a:xfrm>
                <a:off x="1382819" y="2117593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21"/>
              <p:cNvSpPr/>
              <p:nvPr/>
            </p:nvSpPr>
            <p:spPr>
              <a:xfrm>
                <a:off x="-238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19" y="439"/>
                    </a:cubicBezTo>
                    <a:cubicBezTo>
                      <a:pt x="339" y="439"/>
                      <a:pt x="437" y="341"/>
                      <a:pt x="437" y="220"/>
                    </a:cubicBezTo>
                    <a:cubicBezTo>
                      <a:pt x="437" y="99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1629;p21"/>
              <p:cNvSpPr/>
              <p:nvPr/>
            </p:nvSpPr>
            <p:spPr>
              <a:xfrm>
                <a:off x="228286" y="1914291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21"/>
              <p:cNvSpPr/>
              <p:nvPr/>
            </p:nvSpPr>
            <p:spPr>
              <a:xfrm>
                <a:off x="45929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21"/>
              <p:cNvSpPr/>
              <p:nvPr/>
            </p:nvSpPr>
            <p:spPr>
              <a:xfrm>
                <a:off x="690133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21"/>
              <p:cNvSpPr/>
              <p:nvPr/>
            </p:nvSpPr>
            <p:spPr>
              <a:xfrm>
                <a:off x="921141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21"/>
              <p:cNvSpPr/>
              <p:nvPr/>
            </p:nvSpPr>
            <p:spPr>
              <a:xfrm>
                <a:off x="1151980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9"/>
                      <a:pt x="1" y="220"/>
                    </a:cubicBezTo>
                    <a:cubicBezTo>
                      <a:pt x="1" y="341"/>
                      <a:pt x="98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21"/>
              <p:cNvSpPr/>
              <p:nvPr/>
            </p:nvSpPr>
            <p:spPr>
              <a:xfrm>
                <a:off x="1382819" y="1914291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21"/>
              <p:cNvSpPr/>
              <p:nvPr/>
            </p:nvSpPr>
            <p:spPr>
              <a:xfrm>
                <a:off x="-238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20"/>
                    </a:cubicBezTo>
                    <a:cubicBezTo>
                      <a:pt x="437" y="99"/>
                      <a:pt x="339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21"/>
              <p:cNvSpPr/>
              <p:nvPr/>
            </p:nvSpPr>
            <p:spPr>
              <a:xfrm>
                <a:off x="228286" y="1711157"/>
                <a:ext cx="74356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21"/>
              <p:cNvSpPr/>
              <p:nvPr/>
            </p:nvSpPr>
            <p:spPr>
              <a:xfrm>
                <a:off x="45929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1638;p21"/>
              <p:cNvSpPr/>
              <p:nvPr/>
            </p:nvSpPr>
            <p:spPr>
              <a:xfrm>
                <a:off x="690133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1639;p21"/>
              <p:cNvSpPr/>
              <p:nvPr/>
            </p:nvSpPr>
            <p:spPr>
              <a:xfrm>
                <a:off x="921141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21"/>
              <p:cNvSpPr/>
              <p:nvPr/>
            </p:nvSpPr>
            <p:spPr>
              <a:xfrm>
                <a:off x="1151980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8" y="1"/>
                      <a:pt x="1" y="99"/>
                      <a:pt x="1" y="220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1641;p21"/>
              <p:cNvSpPr/>
              <p:nvPr/>
            </p:nvSpPr>
            <p:spPr>
              <a:xfrm>
                <a:off x="1382819" y="1711157"/>
                <a:ext cx="74187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8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21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SECTION_HEADER_1">
    <p:bg>
      <p:bgPr>
        <a:solidFill>
          <a:srgbClr val="FFDE7A"/>
        </a:solid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"/>
          <p:cNvSpPr txBox="1">
            <a:spLocks noGrp="1"/>
          </p:cNvSpPr>
          <p:nvPr>
            <p:ph type="title"/>
          </p:nvPr>
        </p:nvSpPr>
        <p:spPr>
          <a:xfrm>
            <a:off x="5353875" y="1841425"/>
            <a:ext cx="2925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9" name="Google Shape;229;p5"/>
          <p:cNvSpPr txBox="1">
            <a:spLocks noGrp="1"/>
          </p:cNvSpPr>
          <p:nvPr>
            <p:ph type="subTitle" idx="1"/>
          </p:nvPr>
        </p:nvSpPr>
        <p:spPr>
          <a:xfrm>
            <a:off x="5353875" y="2680200"/>
            <a:ext cx="2457600" cy="112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0" name="Google Shape;230;p5"/>
          <p:cNvSpPr/>
          <p:nvPr/>
        </p:nvSpPr>
        <p:spPr>
          <a:xfrm>
            <a:off x="-240430" y="1556496"/>
            <a:ext cx="1012587" cy="1012696"/>
          </a:xfrm>
          <a:custGeom>
            <a:avLst/>
            <a:gdLst/>
            <a:ahLst/>
            <a:cxnLst/>
            <a:rect l="l" t="t" r="r" b="b"/>
            <a:pathLst>
              <a:path w="9318" h="9319" extrusionOk="0">
                <a:moveTo>
                  <a:pt x="0" y="1"/>
                </a:moveTo>
                <a:lnTo>
                  <a:pt x="0" y="9318"/>
                </a:lnTo>
                <a:lnTo>
                  <a:pt x="9318" y="9318"/>
                </a:lnTo>
                <a:lnTo>
                  <a:pt x="9318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5"/>
          <p:cNvSpPr/>
          <p:nvPr/>
        </p:nvSpPr>
        <p:spPr>
          <a:xfrm>
            <a:off x="-6141" y="1790784"/>
            <a:ext cx="1012478" cy="1012587"/>
          </a:xfrm>
          <a:custGeom>
            <a:avLst/>
            <a:gdLst/>
            <a:ahLst/>
            <a:cxnLst/>
            <a:rect l="l" t="t" r="r" b="b"/>
            <a:pathLst>
              <a:path w="9317" h="9318" extrusionOk="0">
                <a:moveTo>
                  <a:pt x="0" y="1"/>
                </a:moveTo>
                <a:lnTo>
                  <a:pt x="0" y="9317"/>
                </a:lnTo>
                <a:lnTo>
                  <a:pt x="9317" y="9317"/>
                </a:lnTo>
                <a:lnTo>
                  <a:pt x="931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5"/>
          <p:cNvSpPr/>
          <p:nvPr/>
        </p:nvSpPr>
        <p:spPr>
          <a:xfrm>
            <a:off x="2122211" y="180116"/>
            <a:ext cx="491533" cy="491607"/>
          </a:xfrm>
          <a:custGeom>
            <a:avLst/>
            <a:gdLst/>
            <a:ahLst/>
            <a:cxnLst/>
            <a:rect l="l" t="t" r="r" b="b"/>
            <a:pathLst>
              <a:path w="6626" h="6627" extrusionOk="0">
                <a:moveTo>
                  <a:pt x="3313" y="1"/>
                </a:moveTo>
                <a:lnTo>
                  <a:pt x="0" y="3313"/>
                </a:lnTo>
                <a:lnTo>
                  <a:pt x="3313" y="6626"/>
                </a:lnTo>
                <a:lnTo>
                  <a:pt x="6625" y="3313"/>
                </a:lnTo>
                <a:lnTo>
                  <a:pt x="3313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5"/>
          <p:cNvSpPr/>
          <p:nvPr/>
        </p:nvSpPr>
        <p:spPr>
          <a:xfrm>
            <a:off x="2235857" y="180116"/>
            <a:ext cx="491682" cy="491607"/>
          </a:xfrm>
          <a:custGeom>
            <a:avLst/>
            <a:gdLst/>
            <a:ahLst/>
            <a:cxnLst/>
            <a:rect l="l" t="t" r="r" b="b"/>
            <a:pathLst>
              <a:path w="6628" h="6627" extrusionOk="0">
                <a:moveTo>
                  <a:pt x="3314" y="1"/>
                </a:moveTo>
                <a:lnTo>
                  <a:pt x="1" y="3313"/>
                </a:lnTo>
                <a:lnTo>
                  <a:pt x="3314" y="6626"/>
                </a:lnTo>
                <a:lnTo>
                  <a:pt x="6627" y="3313"/>
                </a:lnTo>
                <a:lnTo>
                  <a:pt x="331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5"/>
          <p:cNvSpPr/>
          <p:nvPr/>
        </p:nvSpPr>
        <p:spPr>
          <a:xfrm>
            <a:off x="588054" y="-1657350"/>
            <a:ext cx="178483" cy="1992839"/>
          </a:xfrm>
          <a:custGeom>
            <a:avLst/>
            <a:gdLst/>
            <a:ahLst/>
            <a:cxnLst/>
            <a:rect l="l" t="t" r="r" b="b"/>
            <a:pathLst>
              <a:path w="2406" h="26864" extrusionOk="0">
                <a:moveTo>
                  <a:pt x="1" y="1"/>
                </a:moveTo>
                <a:lnTo>
                  <a:pt x="1" y="26863"/>
                </a:lnTo>
                <a:lnTo>
                  <a:pt x="2405" y="26863"/>
                </a:lnTo>
                <a:lnTo>
                  <a:pt x="240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5"/>
          <p:cNvSpPr/>
          <p:nvPr/>
        </p:nvSpPr>
        <p:spPr>
          <a:xfrm>
            <a:off x="99569" y="455259"/>
            <a:ext cx="566754" cy="512304"/>
          </a:xfrm>
          <a:custGeom>
            <a:avLst/>
            <a:gdLst/>
            <a:ahLst/>
            <a:cxnLst/>
            <a:rect l="l" t="t" r="r" b="b"/>
            <a:pathLst>
              <a:path w="7640" h="6906" extrusionOk="0">
                <a:moveTo>
                  <a:pt x="3318" y="1"/>
                </a:moveTo>
                <a:lnTo>
                  <a:pt x="0" y="6906"/>
                </a:lnTo>
                <a:lnTo>
                  <a:pt x="7639" y="6326"/>
                </a:lnTo>
                <a:lnTo>
                  <a:pt x="331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5"/>
          <p:cNvSpPr/>
          <p:nvPr/>
        </p:nvSpPr>
        <p:spPr>
          <a:xfrm>
            <a:off x="8623812" y="4204743"/>
            <a:ext cx="192237" cy="1209280"/>
          </a:xfrm>
          <a:custGeom>
            <a:avLst/>
            <a:gdLst/>
            <a:ahLst/>
            <a:cxnLst/>
            <a:rect l="l" t="t" r="r" b="b"/>
            <a:pathLst>
              <a:path w="1769" h="11128" extrusionOk="0">
                <a:moveTo>
                  <a:pt x="1265" y="1"/>
                </a:moveTo>
                <a:lnTo>
                  <a:pt x="1" y="1364"/>
                </a:lnTo>
                <a:lnTo>
                  <a:pt x="1115" y="2566"/>
                </a:lnTo>
                <a:lnTo>
                  <a:pt x="1" y="3765"/>
                </a:lnTo>
                <a:lnTo>
                  <a:pt x="1115" y="4965"/>
                </a:lnTo>
                <a:lnTo>
                  <a:pt x="1" y="6166"/>
                </a:lnTo>
                <a:lnTo>
                  <a:pt x="1115" y="7365"/>
                </a:lnTo>
                <a:lnTo>
                  <a:pt x="1" y="8565"/>
                </a:lnTo>
                <a:lnTo>
                  <a:pt x="1115" y="9766"/>
                </a:lnTo>
                <a:lnTo>
                  <a:pt x="151" y="10802"/>
                </a:lnTo>
                <a:lnTo>
                  <a:pt x="503" y="11128"/>
                </a:lnTo>
                <a:lnTo>
                  <a:pt x="1768" y="9766"/>
                </a:lnTo>
                <a:lnTo>
                  <a:pt x="653" y="8565"/>
                </a:lnTo>
                <a:lnTo>
                  <a:pt x="1768" y="7365"/>
                </a:lnTo>
                <a:lnTo>
                  <a:pt x="653" y="6166"/>
                </a:lnTo>
                <a:lnTo>
                  <a:pt x="1768" y="4965"/>
                </a:lnTo>
                <a:lnTo>
                  <a:pt x="653" y="3765"/>
                </a:lnTo>
                <a:lnTo>
                  <a:pt x="1768" y="2566"/>
                </a:lnTo>
                <a:lnTo>
                  <a:pt x="653" y="1364"/>
                </a:lnTo>
                <a:lnTo>
                  <a:pt x="1617" y="327"/>
                </a:lnTo>
                <a:lnTo>
                  <a:pt x="126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" name="Google Shape;237;p5"/>
          <p:cNvGrpSpPr/>
          <p:nvPr/>
        </p:nvGrpSpPr>
        <p:grpSpPr>
          <a:xfrm>
            <a:off x="481826" y="-400793"/>
            <a:ext cx="1342909" cy="714144"/>
            <a:chOff x="481826" y="-400793"/>
            <a:chExt cx="1342909" cy="714144"/>
          </a:xfrm>
        </p:grpSpPr>
        <p:sp>
          <p:nvSpPr>
            <p:cNvPr id="238" name="Google Shape;238;p5"/>
            <p:cNvSpPr/>
            <p:nvPr/>
          </p:nvSpPr>
          <p:spPr>
            <a:xfrm>
              <a:off x="4818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592950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7039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8149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9260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10370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11481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4818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92950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7039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8149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9260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10370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11481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4818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592950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7039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8149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9260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10370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11481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4818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592950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7039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8149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9260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10370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11481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4818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592950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7039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8149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9260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10370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11481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4818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592950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7039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8149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9260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10370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11481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0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4818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592950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7039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8149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9260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10370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11481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4818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592950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7039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8149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9260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10370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11481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1233953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13449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1456052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15670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167807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1789127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1233953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13449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1456052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15670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167807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1789127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1233953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13449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1456052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15670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167807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1789127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1233953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13449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1456052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15670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167807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1789127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1233953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13449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1456052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15670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167807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1789127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1233953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13449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1456052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5"/>
            <p:cNvSpPr/>
            <p:nvPr/>
          </p:nvSpPr>
          <p:spPr>
            <a:xfrm>
              <a:off x="15670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5"/>
            <p:cNvSpPr/>
            <p:nvPr/>
          </p:nvSpPr>
          <p:spPr>
            <a:xfrm>
              <a:off x="167807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5"/>
            <p:cNvSpPr/>
            <p:nvPr/>
          </p:nvSpPr>
          <p:spPr>
            <a:xfrm>
              <a:off x="1789127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5"/>
            <p:cNvSpPr/>
            <p:nvPr/>
          </p:nvSpPr>
          <p:spPr>
            <a:xfrm>
              <a:off x="1233953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5"/>
            <p:cNvSpPr/>
            <p:nvPr/>
          </p:nvSpPr>
          <p:spPr>
            <a:xfrm>
              <a:off x="13449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1456052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15670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167807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1789127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1233953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13449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1456052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15670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5"/>
            <p:cNvSpPr/>
            <p:nvPr/>
          </p:nvSpPr>
          <p:spPr>
            <a:xfrm>
              <a:off x="167807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5"/>
            <p:cNvSpPr/>
            <p:nvPr/>
          </p:nvSpPr>
          <p:spPr>
            <a:xfrm>
              <a:off x="1789127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" name="Google Shape;342;p5"/>
          <p:cNvSpPr/>
          <p:nvPr/>
        </p:nvSpPr>
        <p:spPr>
          <a:xfrm>
            <a:off x="713198" y="548208"/>
            <a:ext cx="147697" cy="142208"/>
          </a:xfrm>
          <a:custGeom>
            <a:avLst/>
            <a:gdLst/>
            <a:ahLst/>
            <a:cxnLst/>
            <a:rect l="l" t="t" r="r" b="b"/>
            <a:pathLst>
              <a:path w="1991" h="1917" extrusionOk="0">
                <a:moveTo>
                  <a:pt x="1033" y="479"/>
                </a:moveTo>
                <a:cubicBezTo>
                  <a:pt x="1297" y="479"/>
                  <a:pt x="1512" y="694"/>
                  <a:pt x="1512" y="958"/>
                </a:cubicBezTo>
                <a:cubicBezTo>
                  <a:pt x="1512" y="1152"/>
                  <a:pt x="1395" y="1327"/>
                  <a:pt x="1217" y="1401"/>
                </a:cubicBezTo>
                <a:cubicBezTo>
                  <a:pt x="1158" y="1425"/>
                  <a:pt x="1095" y="1437"/>
                  <a:pt x="1034" y="1437"/>
                </a:cubicBezTo>
                <a:cubicBezTo>
                  <a:pt x="909" y="1437"/>
                  <a:pt x="786" y="1389"/>
                  <a:pt x="695" y="1297"/>
                </a:cubicBezTo>
                <a:cubicBezTo>
                  <a:pt x="557" y="1160"/>
                  <a:pt x="516" y="954"/>
                  <a:pt x="591" y="775"/>
                </a:cubicBezTo>
                <a:cubicBezTo>
                  <a:pt x="664" y="596"/>
                  <a:pt x="839" y="479"/>
                  <a:pt x="1033" y="479"/>
                </a:cubicBezTo>
                <a:close/>
                <a:moveTo>
                  <a:pt x="1033" y="0"/>
                </a:moveTo>
                <a:cubicBezTo>
                  <a:pt x="784" y="0"/>
                  <a:pt x="539" y="98"/>
                  <a:pt x="356" y="281"/>
                </a:cubicBezTo>
                <a:cubicBezTo>
                  <a:pt x="82" y="555"/>
                  <a:pt x="0" y="968"/>
                  <a:pt x="148" y="1325"/>
                </a:cubicBezTo>
                <a:cubicBezTo>
                  <a:pt x="296" y="1683"/>
                  <a:pt x="646" y="1916"/>
                  <a:pt x="1033" y="1916"/>
                </a:cubicBezTo>
                <a:cubicBezTo>
                  <a:pt x="1562" y="1916"/>
                  <a:pt x="1991" y="1487"/>
                  <a:pt x="1991" y="958"/>
                </a:cubicBezTo>
                <a:cubicBezTo>
                  <a:pt x="1991" y="571"/>
                  <a:pt x="1758" y="222"/>
                  <a:pt x="1400" y="74"/>
                </a:cubicBezTo>
                <a:cubicBezTo>
                  <a:pt x="1281" y="24"/>
                  <a:pt x="1157" y="0"/>
                  <a:pt x="103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5"/>
          <p:cNvSpPr/>
          <p:nvPr/>
        </p:nvSpPr>
        <p:spPr>
          <a:xfrm>
            <a:off x="936411" y="592642"/>
            <a:ext cx="275440" cy="57788"/>
          </a:xfrm>
          <a:custGeom>
            <a:avLst/>
            <a:gdLst/>
            <a:ahLst/>
            <a:cxnLst/>
            <a:rect l="l" t="t" r="r" b="b"/>
            <a:pathLst>
              <a:path w="3713" h="779" extrusionOk="0">
                <a:moveTo>
                  <a:pt x="0" y="0"/>
                </a:moveTo>
                <a:lnTo>
                  <a:pt x="0" y="779"/>
                </a:lnTo>
                <a:lnTo>
                  <a:pt x="3712" y="779"/>
                </a:lnTo>
                <a:lnTo>
                  <a:pt x="37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4" name="Google Shape;344;p5"/>
          <p:cNvGrpSpPr/>
          <p:nvPr/>
        </p:nvGrpSpPr>
        <p:grpSpPr>
          <a:xfrm>
            <a:off x="8216126" y="1076632"/>
            <a:ext cx="1342909" cy="714144"/>
            <a:chOff x="481826" y="-400793"/>
            <a:chExt cx="1342909" cy="714144"/>
          </a:xfrm>
        </p:grpSpPr>
        <p:sp>
          <p:nvSpPr>
            <p:cNvPr id="345" name="Google Shape;345;p5"/>
            <p:cNvSpPr/>
            <p:nvPr/>
          </p:nvSpPr>
          <p:spPr>
            <a:xfrm>
              <a:off x="4818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5"/>
            <p:cNvSpPr/>
            <p:nvPr/>
          </p:nvSpPr>
          <p:spPr>
            <a:xfrm>
              <a:off x="592950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5"/>
            <p:cNvSpPr/>
            <p:nvPr/>
          </p:nvSpPr>
          <p:spPr>
            <a:xfrm>
              <a:off x="703926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5"/>
            <p:cNvSpPr/>
            <p:nvPr/>
          </p:nvSpPr>
          <p:spPr>
            <a:xfrm>
              <a:off x="8149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5"/>
            <p:cNvSpPr/>
            <p:nvPr/>
          </p:nvSpPr>
          <p:spPr>
            <a:xfrm>
              <a:off x="9260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5"/>
            <p:cNvSpPr/>
            <p:nvPr/>
          </p:nvSpPr>
          <p:spPr>
            <a:xfrm>
              <a:off x="1037001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5"/>
            <p:cNvSpPr/>
            <p:nvPr/>
          </p:nvSpPr>
          <p:spPr>
            <a:xfrm>
              <a:off x="1148125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5"/>
            <p:cNvSpPr/>
            <p:nvPr/>
          </p:nvSpPr>
          <p:spPr>
            <a:xfrm>
              <a:off x="4818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5"/>
            <p:cNvSpPr/>
            <p:nvPr/>
          </p:nvSpPr>
          <p:spPr>
            <a:xfrm>
              <a:off x="592950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5"/>
            <p:cNvSpPr/>
            <p:nvPr/>
          </p:nvSpPr>
          <p:spPr>
            <a:xfrm>
              <a:off x="703926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5"/>
            <p:cNvSpPr/>
            <p:nvPr/>
          </p:nvSpPr>
          <p:spPr>
            <a:xfrm>
              <a:off x="8149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5"/>
            <p:cNvSpPr/>
            <p:nvPr/>
          </p:nvSpPr>
          <p:spPr>
            <a:xfrm>
              <a:off x="9260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5"/>
            <p:cNvSpPr/>
            <p:nvPr/>
          </p:nvSpPr>
          <p:spPr>
            <a:xfrm>
              <a:off x="1037001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5"/>
            <p:cNvSpPr/>
            <p:nvPr/>
          </p:nvSpPr>
          <p:spPr>
            <a:xfrm>
              <a:off x="1148125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2"/>
                    <a:pt x="108" y="480"/>
                    <a:pt x="239" y="480"/>
                  </a:cubicBezTo>
                  <a:cubicBezTo>
                    <a:pt x="371" y="480"/>
                    <a:pt x="479" y="372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5"/>
            <p:cNvSpPr/>
            <p:nvPr/>
          </p:nvSpPr>
          <p:spPr>
            <a:xfrm>
              <a:off x="4818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5"/>
            <p:cNvSpPr/>
            <p:nvPr/>
          </p:nvSpPr>
          <p:spPr>
            <a:xfrm>
              <a:off x="592950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5"/>
            <p:cNvSpPr/>
            <p:nvPr/>
          </p:nvSpPr>
          <p:spPr>
            <a:xfrm>
              <a:off x="703926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5"/>
            <p:cNvSpPr/>
            <p:nvPr/>
          </p:nvSpPr>
          <p:spPr>
            <a:xfrm>
              <a:off x="8149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5"/>
            <p:cNvSpPr/>
            <p:nvPr/>
          </p:nvSpPr>
          <p:spPr>
            <a:xfrm>
              <a:off x="9260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5"/>
            <p:cNvSpPr/>
            <p:nvPr/>
          </p:nvSpPr>
          <p:spPr>
            <a:xfrm>
              <a:off x="1037001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5"/>
            <p:cNvSpPr/>
            <p:nvPr/>
          </p:nvSpPr>
          <p:spPr>
            <a:xfrm>
              <a:off x="1148125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5"/>
            <p:cNvSpPr/>
            <p:nvPr/>
          </p:nvSpPr>
          <p:spPr>
            <a:xfrm>
              <a:off x="4818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5"/>
            <p:cNvSpPr/>
            <p:nvPr/>
          </p:nvSpPr>
          <p:spPr>
            <a:xfrm>
              <a:off x="592950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5"/>
            <p:cNvSpPr/>
            <p:nvPr/>
          </p:nvSpPr>
          <p:spPr>
            <a:xfrm>
              <a:off x="703926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5"/>
            <p:cNvSpPr/>
            <p:nvPr/>
          </p:nvSpPr>
          <p:spPr>
            <a:xfrm>
              <a:off x="8149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5"/>
            <p:cNvSpPr/>
            <p:nvPr/>
          </p:nvSpPr>
          <p:spPr>
            <a:xfrm>
              <a:off x="9260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5"/>
            <p:cNvSpPr/>
            <p:nvPr/>
          </p:nvSpPr>
          <p:spPr>
            <a:xfrm>
              <a:off x="1037001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5"/>
            <p:cNvSpPr/>
            <p:nvPr/>
          </p:nvSpPr>
          <p:spPr>
            <a:xfrm>
              <a:off x="1148125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5"/>
            <p:cNvSpPr/>
            <p:nvPr/>
          </p:nvSpPr>
          <p:spPr>
            <a:xfrm>
              <a:off x="4818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5"/>
            <p:cNvSpPr/>
            <p:nvPr/>
          </p:nvSpPr>
          <p:spPr>
            <a:xfrm>
              <a:off x="592950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5"/>
            <p:cNvSpPr/>
            <p:nvPr/>
          </p:nvSpPr>
          <p:spPr>
            <a:xfrm>
              <a:off x="703926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5"/>
            <p:cNvSpPr/>
            <p:nvPr/>
          </p:nvSpPr>
          <p:spPr>
            <a:xfrm>
              <a:off x="8149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5"/>
            <p:cNvSpPr/>
            <p:nvPr/>
          </p:nvSpPr>
          <p:spPr>
            <a:xfrm>
              <a:off x="9260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5"/>
            <p:cNvSpPr/>
            <p:nvPr/>
          </p:nvSpPr>
          <p:spPr>
            <a:xfrm>
              <a:off x="1037001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5"/>
            <p:cNvSpPr/>
            <p:nvPr/>
          </p:nvSpPr>
          <p:spPr>
            <a:xfrm>
              <a:off x="1148125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8"/>
                    <a:pt x="0" y="240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40"/>
                  </a:cubicBezTo>
                  <a:cubicBezTo>
                    <a:pt x="479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5"/>
            <p:cNvSpPr/>
            <p:nvPr/>
          </p:nvSpPr>
          <p:spPr>
            <a:xfrm>
              <a:off x="4818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5"/>
            <p:cNvSpPr/>
            <p:nvPr/>
          </p:nvSpPr>
          <p:spPr>
            <a:xfrm>
              <a:off x="592950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5"/>
            <p:cNvSpPr/>
            <p:nvPr/>
          </p:nvSpPr>
          <p:spPr>
            <a:xfrm>
              <a:off x="703926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5"/>
            <p:cNvSpPr/>
            <p:nvPr/>
          </p:nvSpPr>
          <p:spPr>
            <a:xfrm>
              <a:off x="8149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5"/>
            <p:cNvSpPr/>
            <p:nvPr/>
          </p:nvSpPr>
          <p:spPr>
            <a:xfrm>
              <a:off x="9260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5"/>
            <p:cNvSpPr/>
            <p:nvPr/>
          </p:nvSpPr>
          <p:spPr>
            <a:xfrm>
              <a:off x="1037001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5"/>
            <p:cNvSpPr/>
            <p:nvPr/>
          </p:nvSpPr>
          <p:spPr>
            <a:xfrm>
              <a:off x="1148125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0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0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5"/>
            <p:cNvSpPr/>
            <p:nvPr/>
          </p:nvSpPr>
          <p:spPr>
            <a:xfrm>
              <a:off x="4818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5"/>
            <p:cNvSpPr/>
            <p:nvPr/>
          </p:nvSpPr>
          <p:spPr>
            <a:xfrm>
              <a:off x="592950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5"/>
            <p:cNvSpPr/>
            <p:nvPr/>
          </p:nvSpPr>
          <p:spPr>
            <a:xfrm>
              <a:off x="703926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5"/>
            <p:cNvSpPr/>
            <p:nvPr/>
          </p:nvSpPr>
          <p:spPr>
            <a:xfrm>
              <a:off x="8149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5"/>
            <p:cNvSpPr/>
            <p:nvPr/>
          </p:nvSpPr>
          <p:spPr>
            <a:xfrm>
              <a:off x="9260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5"/>
            <p:cNvSpPr/>
            <p:nvPr/>
          </p:nvSpPr>
          <p:spPr>
            <a:xfrm>
              <a:off x="1037001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5"/>
            <p:cNvSpPr/>
            <p:nvPr/>
          </p:nvSpPr>
          <p:spPr>
            <a:xfrm>
              <a:off x="1148125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0" y="107"/>
                    <a:pt x="0" y="239"/>
                  </a:cubicBezTo>
                  <a:cubicBezTo>
                    <a:pt x="0" y="372"/>
                    <a:pt x="108" y="479"/>
                    <a:pt x="239" y="479"/>
                  </a:cubicBezTo>
                  <a:cubicBezTo>
                    <a:pt x="371" y="479"/>
                    <a:pt x="479" y="372"/>
                    <a:pt x="479" y="239"/>
                  </a:cubicBezTo>
                  <a:cubicBezTo>
                    <a:pt x="479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5"/>
            <p:cNvSpPr/>
            <p:nvPr/>
          </p:nvSpPr>
          <p:spPr>
            <a:xfrm>
              <a:off x="4818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5"/>
            <p:cNvSpPr/>
            <p:nvPr/>
          </p:nvSpPr>
          <p:spPr>
            <a:xfrm>
              <a:off x="592950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5"/>
            <p:cNvSpPr/>
            <p:nvPr/>
          </p:nvSpPr>
          <p:spPr>
            <a:xfrm>
              <a:off x="703926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5"/>
            <p:cNvSpPr/>
            <p:nvPr/>
          </p:nvSpPr>
          <p:spPr>
            <a:xfrm>
              <a:off x="8149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5"/>
            <p:cNvSpPr/>
            <p:nvPr/>
          </p:nvSpPr>
          <p:spPr>
            <a:xfrm>
              <a:off x="9260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5"/>
            <p:cNvSpPr/>
            <p:nvPr/>
          </p:nvSpPr>
          <p:spPr>
            <a:xfrm>
              <a:off x="1037001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5"/>
            <p:cNvSpPr/>
            <p:nvPr/>
          </p:nvSpPr>
          <p:spPr>
            <a:xfrm>
              <a:off x="1148125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0" y="108"/>
                    <a:pt x="0" y="241"/>
                  </a:cubicBezTo>
                  <a:cubicBezTo>
                    <a:pt x="0" y="373"/>
                    <a:pt x="108" y="480"/>
                    <a:pt x="239" y="480"/>
                  </a:cubicBezTo>
                  <a:cubicBezTo>
                    <a:pt x="371" y="480"/>
                    <a:pt x="479" y="373"/>
                    <a:pt x="479" y="241"/>
                  </a:cubicBezTo>
                  <a:cubicBezTo>
                    <a:pt x="479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5"/>
            <p:cNvSpPr/>
            <p:nvPr/>
          </p:nvSpPr>
          <p:spPr>
            <a:xfrm>
              <a:off x="1233953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5"/>
            <p:cNvSpPr/>
            <p:nvPr/>
          </p:nvSpPr>
          <p:spPr>
            <a:xfrm>
              <a:off x="13449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5"/>
            <p:cNvSpPr/>
            <p:nvPr/>
          </p:nvSpPr>
          <p:spPr>
            <a:xfrm>
              <a:off x="1456052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5"/>
            <p:cNvSpPr/>
            <p:nvPr/>
          </p:nvSpPr>
          <p:spPr>
            <a:xfrm>
              <a:off x="156702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5"/>
            <p:cNvSpPr/>
            <p:nvPr/>
          </p:nvSpPr>
          <p:spPr>
            <a:xfrm>
              <a:off x="1678078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5"/>
            <p:cNvSpPr/>
            <p:nvPr/>
          </p:nvSpPr>
          <p:spPr>
            <a:xfrm>
              <a:off x="1789127" y="-303097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5"/>
            <p:cNvSpPr/>
            <p:nvPr/>
          </p:nvSpPr>
          <p:spPr>
            <a:xfrm>
              <a:off x="1233953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2" y="480"/>
                    <a:pt x="480" y="372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5"/>
            <p:cNvSpPr/>
            <p:nvPr/>
          </p:nvSpPr>
          <p:spPr>
            <a:xfrm>
              <a:off x="13449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1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5"/>
            <p:cNvSpPr/>
            <p:nvPr/>
          </p:nvSpPr>
          <p:spPr>
            <a:xfrm>
              <a:off x="1456052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39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5"/>
            <p:cNvSpPr/>
            <p:nvPr/>
          </p:nvSpPr>
          <p:spPr>
            <a:xfrm>
              <a:off x="156702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3" y="480"/>
                    <a:pt x="480" y="372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5"/>
            <p:cNvSpPr/>
            <p:nvPr/>
          </p:nvSpPr>
          <p:spPr>
            <a:xfrm>
              <a:off x="1678078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2"/>
                    <a:pt x="107" y="480"/>
                    <a:pt x="240" y="480"/>
                  </a:cubicBezTo>
                  <a:cubicBezTo>
                    <a:pt x="372" y="480"/>
                    <a:pt x="479" y="372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5"/>
            <p:cNvSpPr/>
            <p:nvPr/>
          </p:nvSpPr>
          <p:spPr>
            <a:xfrm>
              <a:off x="1789127" y="-40079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2"/>
                    <a:pt x="108" y="480"/>
                    <a:pt x="240" y="480"/>
                  </a:cubicBezTo>
                  <a:cubicBezTo>
                    <a:pt x="371" y="480"/>
                    <a:pt x="480" y="372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5"/>
            <p:cNvSpPr/>
            <p:nvPr/>
          </p:nvSpPr>
          <p:spPr>
            <a:xfrm>
              <a:off x="1233953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5"/>
            <p:cNvSpPr/>
            <p:nvPr/>
          </p:nvSpPr>
          <p:spPr>
            <a:xfrm>
              <a:off x="13449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5"/>
            <p:cNvSpPr/>
            <p:nvPr/>
          </p:nvSpPr>
          <p:spPr>
            <a:xfrm>
              <a:off x="1456052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5"/>
            <p:cNvSpPr/>
            <p:nvPr/>
          </p:nvSpPr>
          <p:spPr>
            <a:xfrm>
              <a:off x="156702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5"/>
            <p:cNvSpPr/>
            <p:nvPr/>
          </p:nvSpPr>
          <p:spPr>
            <a:xfrm>
              <a:off x="1678078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5"/>
            <p:cNvSpPr/>
            <p:nvPr/>
          </p:nvSpPr>
          <p:spPr>
            <a:xfrm>
              <a:off x="1789127" y="-1260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5"/>
            <p:cNvSpPr/>
            <p:nvPr/>
          </p:nvSpPr>
          <p:spPr>
            <a:xfrm>
              <a:off x="1233953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5"/>
            <p:cNvSpPr/>
            <p:nvPr/>
          </p:nvSpPr>
          <p:spPr>
            <a:xfrm>
              <a:off x="13449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5"/>
            <p:cNvSpPr/>
            <p:nvPr/>
          </p:nvSpPr>
          <p:spPr>
            <a:xfrm>
              <a:off x="1456052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5"/>
            <p:cNvSpPr/>
            <p:nvPr/>
          </p:nvSpPr>
          <p:spPr>
            <a:xfrm>
              <a:off x="156702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5"/>
            <p:cNvSpPr/>
            <p:nvPr/>
          </p:nvSpPr>
          <p:spPr>
            <a:xfrm>
              <a:off x="1678078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5"/>
            <p:cNvSpPr/>
            <p:nvPr/>
          </p:nvSpPr>
          <p:spPr>
            <a:xfrm>
              <a:off x="1789127" y="-110374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5"/>
            <p:cNvSpPr/>
            <p:nvPr/>
          </p:nvSpPr>
          <p:spPr>
            <a:xfrm>
              <a:off x="1233953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40"/>
                  </a:cubicBezTo>
                  <a:cubicBezTo>
                    <a:pt x="480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5"/>
            <p:cNvSpPr/>
            <p:nvPr/>
          </p:nvSpPr>
          <p:spPr>
            <a:xfrm>
              <a:off x="13449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5"/>
            <p:cNvSpPr/>
            <p:nvPr/>
          </p:nvSpPr>
          <p:spPr>
            <a:xfrm>
              <a:off x="1456052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5"/>
            <p:cNvSpPr/>
            <p:nvPr/>
          </p:nvSpPr>
          <p:spPr>
            <a:xfrm>
              <a:off x="156702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40"/>
                  </a:cubicBezTo>
                  <a:cubicBezTo>
                    <a:pt x="480" y="108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5"/>
            <p:cNvSpPr/>
            <p:nvPr/>
          </p:nvSpPr>
          <p:spPr>
            <a:xfrm>
              <a:off x="1678078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8"/>
                    <a:pt x="0" y="240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40"/>
                  </a:cubicBezTo>
                  <a:cubicBezTo>
                    <a:pt x="479" y="108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5"/>
            <p:cNvSpPr/>
            <p:nvPr/>
          </p:nvSpPr>
          <p:spPr>
            <a:xfrm>
              <a:off x="1789127" y="-20807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8"/>
                    <a:pt x="1" y="240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40"/>
                  </a:cubicBezTo>
                  <a:cubicBezTo>
                    <a:pt x="480" y="108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5"/>
            <p:cNvSpPr/>
            <p:nvPr/>
          </p:nvSpPr>
          <p:spPr>
            <a:xfrm>
              <a:off x="1233953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0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5"/>
            <p:cNvSpPr/>
            <p:nvPr/>
          </p:nvSpPr>
          <p:spPr>
            <a:xfrm>
              <a:off x="13449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5"/>
            <p:cNvSpPr/>
            <p:nvPr/>
          </p:nvSpPr>
          <p:spPr>
            <a:xfrm>
              <a:off x="1456052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5"/>
            <p:cNvSpPr/>
            <p:nvPr/>
          </p:nvSpPr>
          <p:spPr>
            <a:xfrm>
              <a:off x="156702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0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5"/>
            <p:cNvSpPr/>
            <p:nvPr/>
          </p:nvSpPr>
          <p:spPr>
            <a:xfrm>
              <a:off x="1678078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0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0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5"/>
            <p:cNvSpPr/>
            <p:nvPr/>
          </p:nvSpPr>
          <p:spPr>
            <a:xfrm>
              <a:off x="1789127" y="277743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0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0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5"/>
            <p:cNvSpPr/>
            <p:nvPr/>
          </p:nvSpPr>
          <p:spPr>
            <a:xfrm>
              <a:off x="1233953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2" y="479"/>
                    <a:pt x="480" y="372"/>
                    <a:pt x="480" y="239"/>
                  </a:cubicBezTo>
                  <a:cubicBezTo>
                    <a:pt x="480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5"/>
            <p:cNvSpPr/>
            <p:nvPr/>
          </p:nvSpPr>
          <p:spPr>
            <a:xfrm>
              <a:off x="13449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1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5"/>
            <p:cNvSpPr/>
            <p:nvPr/>
          </p:nvSpPr>
          <p:spPr>
            <a:xfrm>
              <a:off x="1456052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39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5"/>
            <p:cNvSpPr/>
            <p:nvPr/>
          </p:nvSpPr>
          <p:spPr>
            <a:xfrm>
              <a:off x="156702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3" y="479"/>
                    <a:pt x="480" y="372"/>
                    <a:pt x="480" y="239"/>
                  </a:cubicBezTo>
                  <a:cubicBezTo>
                    <a:pt x="480" y="107"/>
                    <a:pt x="373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5"/>
            <p:cNvSpPr/>
            <p:nvPr/>
          </p:nvSpPr>
          <p:spPr>
            <a:xfrm>
              <a:off x="1678078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7" y="0"/>
                    <a:pt x="0" y="107"/>
                    <a:pt x="0" y="239"/>
                  </a:cubicBezTo>
                  <a:cubicBezTo>
                    <a:pt x="0" y="372"/>
                    <a:pt x="107" y="479"/>
                    <a:pt x="240" y="479"/>
                  </a:cubicBezTo>
                  <a:cubicBezTo>
                    <a:pt x="372" y="479"/>
                    <a:pt x="479" y="372"/>
                    <a:pt x="479" y="239"/>
                  </a:cubicBezTo>
                  <a:cubicBezTo>
                    <a:pt x="479" y="107"/>
                    <a:pt x="372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5"/>
            <p:cNvSpPr/>
            <p:nvPr/>
          </p:nvSpPr>
          <p:spPr>
            <a:xfrm>
              <a:off x="1789127" y="180120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0"/>
                  </a:moveTo>
                  <a:cubicBezTo>
                    <a:pt x="108" y="0"/>
                    <a:pt x="1" y="107"/>
                    <a:pt x="1" y="239"/>
                  </a:cubicBezTo>
                  <a:cubicBezTo>
                    <a:pt x="1" y="372"/>
                    <a:pt x="108" y="479"/>
                    <a:pt x="240" y="479"/>
                  </a:cubicBezTo>
                  <a:cubicBezTo>
                    <a:pt x="371" y="479"/>
                    <a:pt x="480" y="372"/>
                    <a:pt x="480" y="239"/>
                  </a:cubicBezTo>
                  <a:cubicBezTo>
                    <a:pt x="480" y="107"/>
                    <a:pt x="371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5"/>
            <p:cNvSpPr/>
            <p:nvPr/>
          </p:nvSpPr>
          <p:spPr>
            <a:xfrm>
              <a:off x="1233953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2" y="480"/>
                    <a:pt x="480" y="373"/>
                    <a:pt x="480" y="241"/>
                  </a:cubicBezTo>
                  <a:cubicBezTo>
                    <a:pt x="480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5"/>
            <p:cNvSpPr/>
            <p:nvPr/>
          </p:nvSpPr>
          <p:spPr>
            <a:xfrm>
              <a:off x="13449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1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1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5"/>
            <p:cNvSpPr/>
            <p:nvPr/>
          </p:nvSpPr>
          <p:spPr>
            <a:xfrm>
              <a:off x="1456052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39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39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5"/>
            <p:cNvSpPr/>
            <p:nvPr/>
          </p:nvSpPr>
          <p:spPr>
            <a:xfrm>
              <a:off x="156702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3" y="480"/>
                    <a:pt x="480" y="373"/>
                    <a:pt x="480" y="241"/>
                  </a:cubicBezTo>
                  <a:cubicBezTo>
                    <a:pt x="480" y="108"/>
                    <a:pt x="373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5"/>
            <p:cNvSpPr/>
            <p:nvPr/>
          </p:nvSpPr>
          <p:spPr>
            <a:xfrm>
              <a:off x="1678078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7" y="1"/>
                    <a:pt x="0" y="108"/>
                    <a:pt x="0" y="241"/>
                  </a:cubicBezTo>
                  <a:cubicBezTo>
                    <a:pt x="0" y="373"/>
                    <a:pt x="107" y="480"/>
                    <a:pt x="240" y="480"/>
                  </a:cubicBezTo>
                  <a:cubicBezTo>
                    <a:pt x="372" y="480"/>
                    <a:pt x="479" y="373"/>
                    <a:pt x="479" y="241"/>
                  </a:cubicBezTo>
                  <a:cubicBezTo>
                    <a:pt x="479" y="108"/>
                    <a:pt x="372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5"/>
            <p:cNvSpPr/>
            <p:nvPr/>
          </p:nvSpPr>
          <p:spPr>
            <a:xfrm>
              <a:off x="1789127" y="82275"/>
              <a:ext cx="35608" cy="35608"/>
            </a:xfrm>
            <a:custGeom>
              <a:avLst/>
              <a:gdLst/>
              <a:ahLst/>
              <a:cxnLst/>
              <a:rect l="l" t="t" r="r" b="b"/>
              <a:pathLst>
                <a:path w="480" h="480" extrusionOk="0">
                  <a:moveTo>
                    <a:pt x="240" y="1"/>
                  </a:moveTo>
                  <a:cubicBezTo>
                    <a:pt x="108" y="1"/>
                    <a:pt x="1" y="108"/>
                    <a:pt x="1" y="241"/>
                  </a:cubicBezTo>
                  <a:cubicBezTo>
                    <a:pt x="1" y="373"/>
                    <a:pt x="108" y="480"/>
                    <a:pt x="240" y="480"/>
                  </a:cubicBezTo>
                  <a:cubicBezTo>
                    <a:pt x="371" y="480"/>
                    <a:pt x="480" y="373"/>
                    <a:pt x="480" y="241"/>
                  </a:cubicBezTo>
                  <a:cubicBezTo>
                    <a:pt x="480" y="108"/>
                    <a:pt x="371" y="1"/>
                    <a:pt x="2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9" name="Google Shape;449;p5"/>
          <p:cNvSpPr/>
          <p:nvPr/>
        </p:nvSpPr>
        <p:spPr>
          <a:xfrm>
            <a:off x="5761675" y="-1508012"/>
            <a:ext cx="2475709" cy="2475596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SECTION_HEADER_1_1">
    <p:bg>
      <p:bgPr>
        <a:solidFill>
          <a:schemeClr val="accent1"/>
        </a:solidFill>
        <a:effectLst/>
      </p:bgPr>
    </p:bg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6"/>
          <p:cNvSpPr/>
          <p:nvPr/>
        </p:nvSpPr>
        <p:spPr>
          <a:xfrm>
            <a:off x="7665983" y="468675"/>
            <a:ext cx="1795532" cy="304522"/>
          </a:xfrm>
          <a:custGeom>
            <a:avLst/>
            <a:gdLst/>
            <a:ahLst/>
            <a:cxnLst/>
            <a:rect l="l" t="t" r="r" b="b"/>
            <a:pathLst>
              <a:path w="14092" h="2390" extrusionOk="0">
                <a:moveTo>
                  <a:pt x="1" y="0"/>
                </a:moveTo>
                <a:lnTo>
                  <a:pt x="1" y="2390"/>
                </a:lnTo>
                <a:lnTo>
                  <a:pt x="13096" y="2390"/>
                </a:lnTo>
                <a:lnTo>
                  <a:pt x="13096" y="2371"/>
                </a:lnTo>
                <a:cubicBezTo>
                  <a:pt x="13671" y="2274"/>
                  <a:pt x="14092" y="1778"/>
                  <a:pt x="14092" y="1195"/>
                </a:cubicBezTo>
                <a:cubicBezTo>
                  <a:pt x="14092" y="612"/>
                  <a:pt x="13671" y="116"/>
                  <a:pt x="13096" y="19"/>
                </a:cubicBezTo>
                <a:lnTo>
                  <a:pt x="1309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6"/>
          <p:cNvSpPr/>
          <p:nvPr/>
        </p:nvSpPr>
        <p:spPr>
          <a:xfrm>
            <a:off x="7513850" y="468675"/>
            <a:ext cx="304522" cy="304394"/>
          </a:xfrm>
          <a:custGeom>
            <a:avLst/>
            <a:gdLst/>
            <a:ahLst/>
            <a:cxnLst/>
            <a:rect l="l" t="t" r="r" b="b"/>
            <a:pathLst>
              <a:path w="2390" h="2389" extrusionOk="0">
                <a:moveTo>
                  <a:pt x="1195" y="0"/>
                </a:moveTo>
                <a:cubicBezTo>
                  <a:pt x="535" y="0"/>
                  <a:pt x="0" y="535"/>
                  <a:pt x="0" y="1195"/>
                </a:cubicBezTo>
                <a:cubicBezTo>
                  <a:pt x="0" y="1855"/>
                  <a:pt x="535" y="2388"/>
                  <a:pt x="1195" y="2388"/>
                </a:cubicBezTo>
                <a:cubicBezTo>
                  <a:pt x="1854" y="2388"/>
                  <a:pt x="2389" y="1855"/>
                  <a:pt x="2389" y="1195"/>
                </a:cubicBezTo>
                <a:cubicBezTo>
                  <a:pt x="2389" y="535"/>
                  <a:pt x="1854" y="0"/>
                  <a:pt x="11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6"/>
          <p:cNvSpPr/>
          <p:nvPr/>
        </p:nvSpPr>
        <p:spPr>
          <a:xfrm>
            <a:off x="7665983" y="1077081"/>
            <a:ext cx="1795532" cy="304394"/>
          </a:xfrm>
          <a:custGeom>
            <a:avLst/>
            <a:gdLst/>
            <a:ahLst/>
            <a:cxnLst/>
            <a:rect l="l" t="t" r="r" b="b"/>
            <a:pathLst>
              <a:path w="14092" h="2389" extrusionOk="0">
                <a:moveTo>
                  <a:pt x="1" y="0"/>
                </a:moveTo>
                <a:lnTo>
                  <a:pt x="1" y="2388"/>
                </a:lnTo>
                <a:lnTo>
                  <a:pt x="13096" y="2388"/>
                </a:lnTo>
                <a:lnTo>
                  <a:pt x="13096" y="2371"/>
                </a:lnTo>
                <a:cubicBezTo>
                  <a:pt x="13671" y="2274"/>
                  <a:pt x="14092" y="1776"/>
                  <a:pt x="14092" y="1195"/>
                </a:cubicBezTo>
                <a:cubicBezTo>
                  <a:pt x="14092" y="612"/>
                  <a:pt x="13671" y="114"/>
                  <a:pt x="13096" y="18"/>
                </a:cubicBezTo>
                <a:lnTo>
                  <a:pt x="1309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6"/>
          <p:cNvSpPr/>
          <p:nvPr/>
        </p:nvSpPr>
        <p:spPr>
          <a:xfrm>
            <a:off x="7513850" y="1077081"/>
            <a:ext cx="304522" cy="304394"/>
          </a:xfrm>
          <a:custGeom>
            <a:avLst/>
            <a:gdLst/>
            <a:ahLst/>
            <a:cxnLst/>
            <a:rect l="l" t="t" r="r" b="b"/>
            <a:pathLst>
              <a:path w="2390" h="2389" extrusionOk="0">
                <a:moveTo>
                  <a:pt x="1195" y="0"/>
                </a:moveTo>
                <a:cubicBezTo>
                  <a:pt x="535" y="0"/>
                  <a:pt x="0" y="535"/>
                  <a:pt x="0" y="1195"/>
                </a:cubicBezTo>
                <a:cubicBezTo>
                  <a:pt x="0" y="1854"/>
                  <a:pt x="535" y="2388"/>
                  <a:pt x="1195" y="2388"/>
                </a:cubicBezTo>
                <a:cubicBezTo>
                  <a:pt x="1854" y="2388"/>
                  <a:pt x="2389" y="1854"/>
                  <a:pt x="2389" y="1195"/>
                </a:cubicBezTo>
                <a:cubicBezTo>
                  <a:pt x="2389" y="535"/>
                  <a:pt x="1854" y="0"/>
                  <a:pt x="11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6"/>
          <p:cNvSpPr/>
          <p:nvPr/>
        </p:nvSpPr>
        <p:spPr>
          <a:xfrm>
            <a:off x="-528925" y="101563"/>
            <a:ext cx="2475709" cy="2475596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6"/>
          <p:cNvSpPr/>
          <p:nvPr/>
        </p:nvSpPr>
        <p:spPr>
          <a:xfrm>
            <a:off x="0" y="1224788"/>
            <a:ext cx="9144000" cy="322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6"/>
          <p:cNvSpPr/>
          <p:nvPr/>
        </p:nvSpPr>
        <p:spPr>
          <a:xfrm rot="511053">
            <a:off x="1774302" y="217699"/>
            <a:ext cx="651462" cy="754082"/>
          </a:xfrm>
          <a:custGeom>
            <a:avLst/>
            <a:gdLst/>
            <a:ahLst/>
            <a:cxnLst/>
            <a:rect l="l" t="t" r="r" b="b"/>
            <a:pathLst>
              <a:path w="9497" h="10993" extrusionOk="0">
                <a:moveTo>
                  <a:pt x="578" y="1"/>
                </a:moveTo>
                <a:lnTo>
                  <a:pt x="1" y="21"/>
                </a:lnTo>
                <a:lnTo>
                  <a:pt x="89" y="2420"/>
                </a:lnTo>
                <a:lnTo>
                  <a:pt x="2220" y="2499"/>
                </a:lnTo>
                <a:lnTo>
                  <a:pt x="2299" y="4629"/>
                </a:lnTo>
                <a:lnTo>
                  <a:pt x="4429" y="4709"/>
                </a:lnTo>
                <a:lnTo>
                  <a:pt x="4508" y="6839"/>
                </a:lnTo>
                <a:lnTo>
                  <a:pt x="6639" y="6918"/>
                </a:lnTo>
                <a:lnTo>
                  <a:pt x="6718" y="9050"/>
                </a:lnTo>
                <a:lnTo>
                  <a:pt x="8850" y="9129"/>
                </a:lnTo>
                <a:lnTo>
                  <a:pt x="8919" y="10993"/>
                </a:lnTo>
                <a:lnTo>
                  <a:pt x="9496" y="10970"/>
                </a:lnTo>
                <a:lnTo>
                  <a:pt x="9407" y="8572"/>
                </a:lnTo>
                <a:lnTo>
                  <a:pt x="7276" y="8492"/>
                </a:lnTo>
                <a:lnTo>
                  <a:pt x="7197" y="6361"/>
                </a:lnTo>
                <a:lnTo>
                  <a:pt x="5066" y="6282"/>
                </a:lnTo>
                <a:lnTo>
                  <a:pt x="4987" y="4152"/>
                </a:lnTo>
                <a:lnTo>
                  <a:pt x="2856" y="4072"/>
                </a:lnTo>
                <a:lnTo>
                  <a:pt x="2778" y="1942"/>
                </a:lnTo>
                <a:lnTo>
                  <a:pt x="646" y="1863"/>
                </a:lnTo>
                <a:lnTo>
                  <a:pt x="578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8" name="Google Shape;458;p6"/>
          <p:cNvGrpSpPr/>
          <p:nvPr/>
        </p:nvGrpSpPr>
        <p:grpSpPr>
          <a:xfrm>
            <a:off x="7164836" y="4502813"/>
            <a:ext cx="1739278" cy="572537"/>
            <a:chOff x="2235050" y="548425"/>
            <a:chExt cx="307875" cy="101325"/>
          </a:xfrm>
        </p:grpSpPr>
        <p:sp>
          <p:nvSpPr>
            <p:cNvPr id="459" name="Google Shape;459;p6"/>
            <p:cNvSpPr/>
            <p:nvPr/>
          </p:nvSpPr>
          <p:spPr>
            <a:xfrm>
              <a:off x="223505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6"/>
            <p:cNvSpPr/>
            <p:nvPr/>
          </p:nvSpPr>
          <p:spPr>
            <a:xfrm>
              <a:off x="228375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6"/>
            <p:cNvSpPr/>
            <p:nvPr/>
          </p:nvSpPr>
          <p:spPr>
            <a:xfrm>
              <a:off x="23324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6"/>
            <p:cNvSpPr/>
            <p:nvPr/>
          </p:nvSpPr>
          <p:spPr>
            <a:xfrm>
              <a:off x="23812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6"/>
            <p:cNvSpPr/>
            <p:nvPr/>
          </p:nvSpPr>
          <p:spPr>
            <a:xfrm>
              <a:off x="24298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6"/>
            <p:cNvSpPr/>
            <p:nvPr/>
          </p:nvSpPr>
          <p:spPr>
            <a:xfrm>
              <a:off x="24786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6"/>
            <p:cNvSpPr/>
            <p:nvPr/>
          </p:nvSpPr>
          <p:spPr>
            <a:xfrm>
              <a:off x="252730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6"/>
            <p:cNvSpPr/>
            <p:nvPr/>
          </p:nvSpPr>
          <p:spPr>
            <a:xfrm>
              <a:off x="223505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6"/>
            <p:cNvSpPr/>
            <p:nvPr/>
          </p:nvSpPr>
          <p:spPr>
            <a:xfrm>
              <a:off x="228375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6"/>
            <p:cNvSpPr/>
            <p:nvPr/>
          </p:nvSpPr>
          <p:spPr>
            <a:xfrm>
              <a:off x="23324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6"/>
            <p:cNvSpPr/>
            <p:nvPr/>
          </p:nvSpPr>
          <p:spPr>
            <a:xfrm>
              <a:off x="23812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6"/>
            <p:cNvSpPr/>
            <p:nvPr/>
          </p:nvSpPr>
          <p:spPr>
            <a:xfrm>
              <a:off x="24298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6"/>
            <p:cNvSpPr/>
            <p:nvPr/>
          </p:nvSpPr>
          <p:spPr>
            <a:xfrm>
              <a:off x="24786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6"/>
            <p:cNvSpPr/>
            <p:nvPr/>
          </p:nvSpPr>
          <p:spPr>
            <a:xfrm>
              <a:off x="252730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6"/>
            <p:cNvSpPr/>
            <p:nvPr/>
          </p:nvSpPr>
          <p:spPr>
            <a:xfrm>
              <a:off x="223505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6"/>
            <p:cNvSpPr/>
            <p:nvPr/>
          </p:nvSpPr>
          <p:spPr>
            <a:xfrm>
              <a:off x="228375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1" y="1"/>
                    <a:pt x="1" y="139"/>
                    <a:pt x="1" y="312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6"/>
            <p:cNvSpPr/>
            <p:nvPr/>
          </p:nvSpPr>
          <p:spPr>
            <a:xfrm>
              <a:off x="23324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6"/>
            <p:cNvSpPr/>
            <p:nvPr/>
          </p:nvSpPr>
          <p:spPr>
            <a:xfrm>
              <a:off x="23812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1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6"/>
            <p:cNvSpPr/>
            <p:nvPr/>
          </p:nvSpPr>
          <p:spPr>
            <a:xfrm>
              <a:off x="24298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6"/>
            <p:cNvSpPr/>
            <p:nvPr/>
          </p:nvSpPr>
          <p:spPr>
            <a:xfrm>
              <a:off x="24786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6"/>
            <p:cNvSpPr/>
            <p:nvPr/>
          </p:nvSpPr>
          <p:spPr>
            <a:xfrm>
              <a:off x="252730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0" name="Google Shape;480;p6"/>
          <p:cNvGrpSpPr/>
          <p:nvPr/>
        </p:nvGrpSpPr>
        <p:grpSpPr>
          <a:xfrm rot="5400000">
            <a:off x="-141278" y="1048081"/>
            <a:ext cx="1100869" cy="362389"/>
            <a:chOff x="2235050" y="548425"/>
            <a:chExt cx="307875" cy="101325"/>
          </a:xfrm>
        </p:grpSpPr>
        <p:sp>
          <p:nvSpPr>
            <p:cNvPr id="481" name="Google Shape;481;p6"/>
            <p:cNvSpPr/>
            <p:nvPr/>
          </p:nvSpPr>
          <p:spPr>
            <a:xfrm>
              <a:off x="223505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6"/>
            <p:cNvSpPr/>
            <p:nvPr/>
          </p:nvSpPr>
          <p:spPr>
            <a:xfrm>
              <a:off x="228375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6"/>
            <p:cNvSpPr/>
            <p:nvPr/>
          </p:nvSpPr>
          <p:spPr>
            <a:xfrm>
              <a:off x="23324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23812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6"/>
            <p:cNvSpPr/>
            <p:nvPr/>
          </p:nvSpPr>
          <p:spPr>
            <a:xfrm>
              <a:off x="2429875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6"/>
            <p:cNvSpPr/>
            <p:nvPr/>
          </p:nvSpPr>
          <p:spPr>
            <a:xfrm>
              <a:off x="2478600" y="63415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6"/>
            <p:cNvSpPr/>
            <p:nvPr/>
          </p:nvSpPr>
          <p:spPr>
            <a:xfrm>
              <a:off x="2527300" y="63415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223505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6"/>
            <p:cNvSpPr/>
            <p:nvPr/>
          </p:nvSpPr>
          <p:spPr>
            <a:xfrm>
              <a:off x="228375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1" y="0"/>
                    <a:pt x="1" y="140"/>
                    <a:pt x="1" y="311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6"/>
            <p:cNvSpPr/>
            <p:nvPr/>
          </p:nvSpPr>
          <p:spPr>
            <a:xfrm>
              <a:off x="23324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6"/>
            <p:cNvSpPr/>
            <p:nvPr/>
          </p:nvSpPr>
          <p:spPr>
            <a:xfrm>
              <a:off x="23812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1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6"/>
            <p:cNvSpPr/>
            <p:nvPr/>
          </p:nvSpPr>
          <p:spPr>
            <a:xfrm>
              <a:off x="2429875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3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1"/>
                  </a:cubicBezTo>
                  <a:cubicBezTo>
                    <a:pt x="624" y="140"/>
                    <a:pt x="485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6"/>
            <p:cNvSpPr/>
            <p:nvPr/>
          </p:nvSpPr>
          <p:spPr>
            <a:xfrm>
              <a:off x="2478600" y="591300"/>
              <a:ext cx="15600" cy="15600"/>
            </a:xfrm>
            <a:custGeom>
              <a:avLst/>
              <a:gdLst/>
              <a:ahLst/>
              <a:cxnLst/>
              <a:rect l="l" t="t" r="r" b="b"/>
              <a:pathLst>
                <a:path w="624" h="624" extrusionOk="0">
                  <a:moveTo>
                    <a:pt x="312" y="0"/>
                  </a:moveTo>
                  <a:cubicBezTo>
                    <a:pt x="140" y="0"/>
                    <a:pt x="0" y="140"/>
                    <a:pt x="0" y="311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6"/>
            <p:cNvSpPr/>
            <p:nvPr/>
          </p:nvSpPr>
          <p:spPr>
            <a:xfrm>
              <a:off x="2527300" y="591300"/>
              <a:ext cx="15625" cy="15600"/>
            </a:xfrm>
            <a:custGeom>
              <a:avLst/>
              <a:gdLst/>
              <a:ahLst/>
              <a:cxnLst/>
              <a:rect l="l" t="t" r="r" b="b"/>
              <a:pathLst>
                <a:path w="625" h="624" extrusionOk="0">
                  <a:moveTo>
                    <a:pt x="313" y="0"/>
                  </a:moveTo>
                  <a:cubicBezTo>
                    <a:pt x="140" y="0"/>
                    <a:pt x="1" y="140"/>
                    <a:pt x="1" y="311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1"/>
                  </a:cubicBezTo>
                  <a:cubicBezTo>
                    <a:pt x="624" y="140"/>
                    <a:pt x="484" y="0"/>
                    <a:pt x="3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6"/>
            <p:cNvSpPr/>
            <p:nvPr/>
          </p:nvSpPr>
          <p:spPr>
            <a:xfrm>
              <a:off x="223505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6"/>
            <p:cNvSpPr/>
            <p:nvPr/>
          </p:nvSpPr>
          <p:spPr>
            <a:xfrm>
              <a:off x="228375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1" y="1"/>
                    <a:pt x="1" y="139"/>
                    <a:pt x="1" y="312"/>
                  </a:cubicBezTo>
                  <a:cubicBezTo>
                    <a:pt x="1" y="484"/>
                    <a:pt x="141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6"/>
            <p:cNvSpPr/>
            <p:nvPr/>
          </p:nvSpPr>
          <p:spPr>
            <a:xfrm>
              <a:off x="23324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6"/>
            <p:cNvSpPr/>
            <p:nvPr/>
          </p:nvSpPr>
          <p:spPr>
            <a:xfrm>
              <a:off x="23812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1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1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6"/>
            <p:cNvSpPr/>
            <p:nvPr/>
          </p:nvSpPr>
          <p:spPr>
            <a:xfrm>
              <a:off x="2429875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3" y="624"/>
                  </a:cubicBezTo>
                  <a:cubicBezTo>
                    <a:pt x="485" y="624"/>
                    <a:pt x="624" y="484"/>
                    <a:pt x="624" y="312"/>
                  </a:cubicBezTo>
                  <a:cubicBezTo>
                    <a:pt x="624" y="139"/>
                    <a:pt x="485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6"/>
            <p:cNvSpPr/>
            <p:nvPr/>
          </p:nvSpPr>
          <p:spPr>
            <a:xfrm>
              <a:off x="2478600" y="548425"/>
              <a:ext cx="15600" cy="15625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0" y="139"/>
                    <a:pt x="0" y="312"/>
                  </a:cubicBezTo>
                  <a:cubicBezTo>
                    <a:pt x="0" y="484"/>
                    <a:pt x="140" y="624"/>
                    <a:pt x="312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6"/>
            <p:cNvSpPr/>
            <p:nvPr/>
          </p:nvSpPr>
          <p:spPr>
            <a:xfrm>
              <a:off x="2527300" y="5484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0" y="1"/>
                    <a:pt x="1" y="139"/>
                    <a:pt x="1" y="312"/>
                  </a:cubicBezTo>
                  <a:cubicBezTo>
                    <a:pt x="1" y="484"/>
                    <a:pt x="140" y="624"/>
                    <a:pt x="313" y="624"/>
                  </a:cubicBezTo>
                  <a:cubicBezTo>
                    <a:pt x="484" y="624"/>
                    <a:pt x="624" y="484"/>
                    <a:pt x="624" y="312"/>
                  </a:cubicBezTo>
                  <a:cubicBezTo>
                    <a:pt x="624" y="139"/>
                    <a:pt x="484" y="1"/>
                    <a:pt x="3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2" name="Google Shape;502;p6"/>
          <p:cNvSpPr txBox="1">
            <a:spLocks noGrp="1"/>
          </p:cNvSpPr>
          <p:nvPr>
            <p:ph type="title"/>
          </p:nvPr>
        </p:nvSpPr>
        <p:spPr>
          <a:xfrm>
            <a:off x="934275" y="1841425"/>
            <a:ext cx="2925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03" name="Google Shape;503;p6"/>
          <p:cNvSpPr txBox="1">
            <a:spLocks noGrp="1"/>
          </p:cNvSpPr>
          <p:nvPr>
            <p:ph type="subTitle" idx="1"/>
          </p:nvPr>
        </p:nvSpPr>
        <p:spPr>
          <a:xfrm>
            <a:off x="934275" y="2680200"/>
            <a:ext cx="2457600" cy="112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EXT">
  <p:cSld name="TITLE_1"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8"/>
          <p:cNvSpPr txBox="1">
            <a:spLocks noGrp="1"/>
          </p:cNvSpPr>
          <p:nvPr>
            <p:ph type="title"/>
          </p:nvPr>
        </p:nvSpPr>
        <p:spPr>
          <a:xfrm>
            <a:off x="3109500" y="1741813"/>
            <a:ext cx="2925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37" name="Google Shape;537;p8"/>
          <p:cNvSpPr txBox="1">
            <a:spLocks noGrp="1"/>
          </p:cNvSpPr>
          <p:nvPr>
            <p:ph type="subTitle" idx="1"/>
          </p:nvPr>
        </p:nvSpPr>
        <p:spPr>
          <a:xfrm>
            <a:off x="3361200" y="2583625"/>
            <a:ext cx="2421600" cy="13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grpSp>
        <p:nvGrpSpPr>
          <p:cNvPr id="538" name="Google Shape;538;p8"/>
          <p:cNvGrpSpPr/>
          <p:nvPr/>
        </p:nvGrpSpPr>
        <p:grpSpPr>
          <a:xfrm>
            <a:off x="-899825" y="1457160"/>
            <a:ext cx="4009326" cy="4263031"/>
            <a:chOff x="-899825" y="1457160"/>
            <a:chExt cx="4009326" cy="4263031"/>
          </a:xfrm>
        </p:grpSpPr>
        <p:sp>
          <p:nvSpPr>
            <p:cNvPr id="539" name="Google Shape;539;p8"/>
            <p:cNvSpPr/>
            <p:nvPr/>
          </p:nvSpPr>
          <p:spPr>
            <a:xfrm>
              <a:off x="205653" y="2724983"/>
              <a:ext cx="1986122" cy="1985972"/>
            </a:xfrm>
            <a:custGeom>
              <a:avLst/>
              <a:gdLst/>
              <a:ahLst/>
              <a:cxnLst/>
              <a:rect l="l" t="t" r="r" b="b"/>
              <a:pathLst>
                <a:path w="19953" h="19952" extrusionOk="0">
                  <a:moveTo>
                    <a:pt x="9976" y="1"/>
                  </a:moveTo>
                  <a:cubicBezTo>
                    <a:pt x="7331" y="1"/>
                    <a:pt x="4794" y="1052"/>
                    <a:pt x="2923" y="2923"/>
                  </a:cubicBezTo>
                  <a:cubicBezTo>
                    <a:pt x="1052" y="4793"/>
                    <a:pt x="1" y="7330"/>
                    <a:pt x="1" y="9976"/>
                  </a:cubicBezTo>
                  <a:cubicBezTo>
                    <a:pt x="1" y="12621"/>
                    <a:pt x="1052" y="15159"/>
                    <a:pt x="2923" y="17030"/>
                  </a:cubicBezTo>
                  <a:cubicBezTo>
                    <a:pt x="4794" y="18900"/>
                    <a:pt x="7331" y="19951"/>
                    <a:pt x="9976" y="19951"/>
                  </a:cubicBezTo>
                  <a:cubicBezTo>
                    <a:pt x="12622" y="19951"/>
                    <a:pt x="15159" y="18900"/>
                    <a:pt x="17029" y="17030"/>
                  </a:cubicBezTo>
                  <a:cubicBezTo>
                    <a:pt x="18901" y="15159"/>
                    <a:pt x="19952" y="12621"/>
                    <a:pt x="19952" y="9976"/>
                  </a:cubicBezTo>
                  <a:cubicBezTo>
                    <a:pt x="19952" y="7330"/>
                    <a:pt x="18901" y="4793"/>
                    <a:pt x="17029" y="2923"/>
                  </a:cubicBezTo>
                  <a:cubicBezTo>
                    <a:pt x="15159" y="1052"/>
                    <a:pt x="12622" y="1"/>
                    <a:pt x="9976" y="1"/>
                  </a:cubicBezTo>
                  <a:close/>
                </a:path>
              </a:pathLst>
            </a:custGeom>
            <a:solidFill>
              <a:srgbClr val="F8C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8"/>
            <p:cNvSpPr/>
            <p:nvPr/>
          </p:nvSpPr>
          <p:spPr>
            <a:xfrm>
              <a:off x="-140841" y="2512966"/>
              <a:ext cx="3025518" cy="2731807"/>
            </a:xfrm>
            <a:custGeom>
              <a:avLst/>
              <a:gdLst/>
              <a:ahLst/>
              <a:cxnLst/>
              <a:rect l="l" t="t" r="r" b="b"/>
              <a:pathLst>
                <a:path w="30395" h="27445" extrusionOk="0">
                  <a:moveTo>
                    <a:pt x="6796" y="1"/>
                  </a:moveTo>
                  <a:cubicBezTo>
                    <a:pt x="4493" y="1"/>
                    <a:pt x="2204" y="338"/>
                    <a:pt x="0" y="1002"/>
                  </a:cubicBezTo>
                  <a:lnTo>
                    <a:pt x="0" y="27445"/>
                  </a:lnTo>
                  <a:lnTo>
                    <a:pt x="30076" y="27445"/>
                  </a:lnTo>
                  <a:cubicBezTo>
                    <a:pt x="30287" y="26170"/>
                    <a:pt x="30393" y="24880"/>
                    <a:pt x="30394" y="23588"/>
                  </a:cubicBezTo>
                  <a:cubicBezTo>
                    <a:pt x="30394" y="10561"/>
                    <a:pt x="19834" y="1"/>
                    <a:pt x="6808" y="1"/>
                  </a:cubicBezTo>
                  <a:cubicBezTo>
                    <a:pt x="6804" y="1"/>
                    <a:pt x="6800" y="1"/>
                    <a:pt x="67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8"/>
            <p:cNvSpPr/>
            <p:nvPr/>
          </p:nvSpPr>
          <p:spPr>
            <a:xfrm>
              <a:off x="771034" y="5073197"/>
              <a:ext cx="786665" cy="646994"/>
            </a:xfrm>
            <a:custGeom>
              <a:avLst/>
              <a:gdLst/>
              <a:ahLst/>
              <a:cxnLst/>
              <a:rect l="l" t="t" r="r" b="b"/>
              <a:pathLst>
                <a:path w="7903" h="6500" extrusionOk="0">
                  <a:moveTo>
                    <a:pt x="5395" y="0"/>
                  </a:moveTo>
                  <a:lnTo>
                    <a:pt x="1" y="5505"/>
                  </a:lnTo>
                  <a:lnTo>
                    <a:pt x="2508" y="6499"/>
                  </a:lnTo>
                  <a:lnTo>
                    <a:pt x="7902" y="994"/>
                  </a:lnTo>
                  <a:lnTo>
                    <a:pt x="539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8"/>
            <p:cNvSpPr/>
            <p:nvPr/>
          </p:nvSpPr>
          <p:spPr>
            <a:xfrm>
              <a:off x="921636" y="4518668"/>
              <a:ext cx="636061" cy="653563"/>
            </a:xfrm>
            <a:custGeom>
              <a:avLst/>
              <a:gdLst/>
              <a:ahLst/>
              <a:cxnLst/>
              <a:rect l="l" t="t" r="r" b="b"/>
              <a:pathLst>
                <a:path w="6390" h="6566" extrusionOk="0">
                  <a:moveTo>
                    <a:pt x="0" y="0"/>
                  </a:moveTo>
                  <a:lnTo>
                    <a:pt x="3882" y="5571"/>
                  </a:lnTo>
                  <a:lnTo>
                    <a:pt x="6389" y="6565"/>
                  </a:lnTo>
                  <a:lnTo>
                    <a:pt x="2508" y="9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8"/>
            <p:cNvSpPr/>
            <p:nvPr/>
          </p:nvSpPr>
          <p:spPr>
            <a:xfrm>
              <a:off x="384624" y="4518668"/>
              <a:ext cx="923532" cy="1102577"/>
            </a:xfrm>
            <a:custGeom>
              <a:avLst/>
              <a:gdLst/>
              <a:ahLst/>
              <a:cxnLst/>
              <a:rect l="l" t="t" r="r" b="b"/>
              <a:pathLst>
                <a:path w="9278" h="11077" extrusionOk="0">
                  <a:moveTo>
                    <a:pt x="5395" y="0"/>
                  </a:moveTo>
                  <a:lnTo>
                    <a:pt x="1" y="5506"/>
                  </a:lnTo>
                  <a:lnTo>
                    <a:pt x="3883" y="11076"/>
                  </a:lnTo>
                  <a:lnTo>
                    <a:pt x="9277" y="5571"/>
                  </a:lnTo>
                  <a:lnTo>
                    <a:pt x="53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8"/>
            <p:cNvSpPr/>
            <p:nvPr/>
          </p:nvSpPr>
          <p:spPr>
            <a:xfrm>
              <a:off x="376462" y="2121182"/>
              <a:ext cx="465449" cy="403226"/>
            </a:xfrm>
            <a:custGeom>
              <a:avLst/>
              <a:gdLst/>
              <a:ahLst/>
              <a:cxnLst/>
              <a:rect l="l" t="t" r="r" b="b"/>
              <a:pathLst>
                <a:path w="4676" h="4051" extrusionOk="0">
                  <a:moveTo>
                    <a:pt x="2338" y="1"/>
                  </a:moveTo>
                  <a:lnTo>
                    <a:pt x="0" y="4051"/>
                  </a:lnTo>
                  <a:lnTo>
                    <a:pt x="4676" y="4051"/>
                  </a:lnTo>
                  <a:lnTo>
                    <a:pt x="23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8"/>
            <p:cNvSpPr/>
            <p:nvPr/>
          </p:nvSpPr>
          <p:spPr>
            <a:xfrm>
              <a:off x="376462" y="2537751"/>
              <a:ext cx="465449" cy="403226"/>
            </a:xfrm>
            <a:custGeom>
              <a:avLst/>
              <a:gdLst/>
              <a:ahLst/>
              <a:cxnLst/>
              <a:rect l="l" t="t" r="r" b="b"/>
              <a:pathLst>
                <a:path w="4676" h="4051" extrusionOk="0">
                  <a:moveTo>
                    <a:pt x="2338" y="1"/>
                  </a:moveTo>
                  <a:lnTo>
                    <a:pt x="0" y="4051"/>
                  </a:lnTo>
                  <a:lnTo>
                    <a:pt x="4676" y="4051"/>
                  </a:lnTo>
                  <a:lnTo>
                    <a:pt x="23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8"/>
            <p:cNvSpPr/>
            <p:nvPr/>
          </p:nvSpPr>
          <p:spPr>
            <a:xfrm>
              <a:off x="1883878" y="4591829"/>
              <a:ext cx="62113" cy="62211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0" y="141"/>
                    <a:pt x="0" y="313"/>
                  </a:cubicBezTo>
                  <a:cubicBezTo>
                    <a:pt x="0" y="486"/>
                    <a:pt x="140" y="624"/>
                    <a:pt x="312" y="624"/>
                  </a:cubicBezTo>
                  <a:cubicBezTo>
                    <a:pt x="484" y="624"/>
                    <a:pt x="624" y="486"/>
                    <a:pt x="624" y="313"/>
                  </a:cubicBezTo>
                  <a:cubicBezTo>
                    <a:pt x="624" y="141"/>
                    <a:pt x="484" y="1"/>
                    <a:pt x="31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8"/>
            <p:cNvSpPr/>
            <p:nvPr/>
          </p:nvSpPr>
          <p:spPr>
            <a:xfrm>
              <a:off x="2077780" y="4591829"/>
              <a:ext cx="62213" cy="62211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2" y="1"/>
                  </a:moveTo>
                  <a:cubicBezTo>
                    <a:pt x="140" y="1"/>
                    <a:pt x="1" y="141"/>
                    <a:pt x="1" y="313"/>
                  </a:cubicBezTo>
                  <a:cubicBezTo>
                    <a:pt x="1" y="486"/>
                    <a:pt x="140" y="624"/>
                    <a:pt x="312" y="624"/>
                  </a:cubicBezTo>
                  <a:cubicBezTo>
                    <a:pt x="485" y="624"/>
                    <a:pt x="624" y="486"/>
                    <a:pt x="624" y="313"/>
                  </a:cubicBezTo>
                  <a:cubicBezTo>
                    <a:pt x="624" y="141"/>
                    <a:pt x="485" y="1"/>
                    <a:pt x="31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8"/>
            <p:cNvSpPr/>
            <p:nvPr/>
          </p:nvSpPr>
          <p:spPr>
            <a:xfrm>
              <a:off x="2271682" y="4591829"/>
              <a:ext cx="62113" cy="62211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41"/>
                    <a:pt x="0" y="313"/>
                  </a:cubicBezTo>
                  <a:cubicBezTo>
                    <a:pt x="0" y="486"/>
                    <a:pt x="140" y="624"/>
                    <a:pt x="313" y="624"/>
                  </a:cubicBezTo>
                  <a:cubicBezTo>
                    <a:pt x="485" y="624"/>
                    <a:pt x="624" y="486"/>
                    <a:pt x="624" y="313"/>
                  </a:cubicBezTo>
                  <a:cubicBezTo>
                    <a:pt x="624" y="141"/>
                    <a:pt x="485" y="1"/>
                    <a:pt x="3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8"/>
            <p:cNvSpPr/>
            <p:nvPr/>
          </p:nvSpPr>
          <p:spPr>
            <a:xfrm>
              <a:off x="2465583" y="4591829"/>
              <a:ext cx="62213" cy="62211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13" y="1"/>
                  </a:moveTo>
                  <a:cubicBezTo>
                    <a:pt x="141" y="1"/>
                    <a:pt x="1" y="141"/>
                    <a:pt x="1" y="313"/>
                  </a:cubicBezTo>
                  <a:cubicBezTo>
                    <a:pt x="1" y="486"/>
                    <a:pt x="141" y="624"/>
                    <a:pt x="313" y="624"/>
                  </a:cubicBezTo>
                  <a:cubicBezTo>
                    <a:pt x="485" y="624"/>
                    <a:pt x="624" y="486"/>
                    <a:pt x="624" y="313"/>
                  </a:cubicBezTo>
                  <a:cubicBezTo>
                    <a:pt x="624" y="141"/>
                    <a:pt x="485" y="1"/>
                    <a:pt x="3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8"/>
            <p:cNvSpPr/>
            <p:nvPr/>
          </p:nvSpPr>
          <p:spPr>
            <a:xfrm>
              <a:off x="2659584" y="4591829"/>
              <a:ext cx="62113" cy="62211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2" y="1"/>
                  </a:moveTo>
                  <a:cubicBezTo>
                    <a:pt x="140" y="1"/>
                    <a:pt x="0" y="141"/>
                    <a:pt x="0" y="313"/>
                  </a:cubicBezTo>
                  <a:cubicBezTo>
                    <a:pt x="0" y="486"/>
                    <a:pt x="140" y="624"/>
                    <a:pt x="312" y="624"/>
                  </a:cubicBezTo>
                  <a:cubicBezTo>
                    <a:pt x="484" y="624"/>
                    <a:pt x="624" y="486"/>
                    <a:pt x="624" y="313"/>
                  </a:cubicBezTo>
                  <a:cubicBezTo>
                    <a:pt x="624" y="141"/>
                    <a:pt x="484" y="1"/>
                    <a:pt x="31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8"/>
            <p:cNvSpPr/>
            <p:nvPr/>
          </p:nvSpPr>
          <p:spPr>
            <a:xfrm>
              <a:off x="2853586" y="4591829"/>
              <a:ext cx="62113" cy="62211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1" y="1"/>
                  </a:moveTo>
                  <a:cubicBezTo>
                    <a:pt x="140" y="1"/>
                    <a:pt x="0" y="141"/>
                    <a:pt x="0" y="313"/>
                  </a:cubicBezTo>
                  <a:cubicBezTo>
                    <a:pt x="0" y="486"/>
                    <a:pt x="140" y="624"/>
                    <a:pt x="311" y="624"/>
                  </a:cubicBezTo>
                  <a:cubicBezTo>
                    <a:pt x="484" y="624"/>
                    <a:pt x="624" y="486"/>
                    <a:pt x="624" y="313"/>
                  </a:cubicBezTo>
                  <a:cubicBezTo>
                    <a:pt x="624" y="141"/>
                    <a:pt x="484" y="1"/>
                    <a:pt x="3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8"/>
            <p:cNvSpPr/>
            <p:nvPr/>
          </p:nvSpPr>
          <p:spPr>
            <a:xfrm>
              <a:off x="3047388" y="4591829"/>
              <a:ext cx="62113" cy="62211"/>
            </a:xfrm>
            <a:custGeom>
              <a:avLst/>
              <a:gdLst/>
              <a:ahLst/>
              <a:cxnLst/>
              <a:rect l="l" t="t" r="r" b="b"/>
              <a:pathLst>
                <a:path w="624" h="625" extrusionOk="0">
                  <a:moveTo>
                    <a:pt x="313" y="1"/>
                  </a:moveTo>
                  <a:cubicBezTo>
                    <a:pt x="140" y="1"/>
                    <a:pt x="0" y="141"/>
                    <a:pt x="0" y="313"/>
                  </a:cubicBezTo>
                  <a:cubicBezTo>
                    <a:pt x="0" y="486"/>
                    <a:pt x="140" y="624"/>
                    <a:pt x="313" y="624"/>
                  </a:cubicBezTo>
                  <a:cubicBezTo>
                    <a:pt x="485" y="624"/>
                    <a:pt x="624" y="486"/>
                    <a:pt x="624" y="313"/>
                  </a:cubicBezTo>
                  <a:cubicBezTo>
                    <a:pt x="624" y="141"/>
                    <a:pt x="485" y="1"/>
                    <a:pt x="3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8"/>
            <p:cNvSpPr/>
            <p:nvPr/>
          </p:nvSpPr>
          <p:spPr>
            <a:xfrm>
              <a:off x="-453692" y="3841706"/>
              <a:ext cx="204953" cy="197283"/>
            </a:xfrm>
            <a:custGeom>
              <a:avLst/>
              <a:gdLst/>
              <a:ahLst/>
              <a:cxnLst/>
              <a:rect l="l" t="t" r="r" b="b"/>
              <a:pathLst>
                <a:path w="2059" h="1982" extrusionOk="0">
                  <a:moveTo>
                    <a:pt x="991" y="0"/>
                  </a:moveTo>
                  <a:cubicBezTo>
                    <a:pt x="443" y="0"/>
                    <a:pt x="0" y="443"/>
                    <a:pt x="0" y="991"/>
                  </a:cubicBezTo>
                  <a:cubicBezTo>
                    <a:pt x="0" y="1392"/>
                    <a:pt x="242" y="1753"/>
                    <a:pt x="611" y="1906"/>
                  </a:cubicBezTo>
                  <a:cubicBezTo>
                    <a:pt x="734" y="1956"/>
                    <a:pt x="863" y="1981"/>
                    <a:pt x="991" y="1981"/>
                  </a:cubicBezTo>
                  <a:cubicBezTo>
                    <a:pt x="1249" y="1981"/>
                    <a:pt x="1502" y="1880"/>
                    <a:pt x="1691" y="1691"/>
                  </a:cubicBezTo>
                  <a:cubicBezTo>
                    <a:pt x="1975" y="1408"/>
                    <a:pt x="2059" y="981"/>
                    <a:pt x="1906" y="612"/>
                  </a:cubicBezTo>
                  <a:cubicBezTo>
                    <a:pt x="1752" y="241"/>
                    <a:pt x="1391" y="0"/>
                    <a:pt x="9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8"/>
            <p:cNvSpPr/>
            <p:nvPr/>
          </p:nvSpPr>
          <p:spPr>
            <a:xfrm>
              <a:off x="162852" y="3841706"/>
              <a:ext cx="205052" cy="197283"/>
            </a:xfrm>
            <a:custGeom>
              <a:avLst/>
              <a:gdLst/>
              <a:ahLst/>
              <a:cxnLst/>
              <a:rect l="l" t="t" r="r" b="b"/>
              <a:pathLst>
                <a:path w="2060" h="1982" extrusionOk="0">
                  <a:moveTo>
                    <a:pt x="991" y="0"/>
                  </a:moveTo>
                  <a:cubicBezTo>
                    <a:pt x="443" y="0"/>
                    <a:pt x="1" y="443"/>
                    <a:pt x="1" y="991"/>
                  </a:cubicBezTo>
                  <a:cubicBezTo>
                    <a:pt x="1" y="1392"/>
                    <a:pt x="242" y="1753"/>
                    <a:pt x="612" y="1906"/>
                  </a:cubicBezTo>
                  <a:cubicBezTo>
                    <a:pt x="735" y="1956"/>
                    <a:pt x="863" y="1981"/>
                    <a:pt x="991" y="1981"/>
                  </a:cubicBezTo>
                  <a:cubicBezTo>
                    <a:pt x="1249" y="1981"/>
                    <a:pt x="1502" y="1880"/>
                    <a:pt x="1692" y="1691"/>
                  </a:cubicBezTo>
                  <a:cubicBezTo>
                    <a:pt x="1975" y="1408"/>
                    <a:pt x="2060" y="981"/>
                    <a:pt x="1906" y="612"/>
                  </a:cubicBezTo>
                  <a:cubicBezTo>
                    <a:pt x="1753" y="241"/>
                    <a:pt x="1392" y="0"/>
                    <a:pt x="9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8"/>
            <p:cNvSpPr/>
            <p:nvPr/>
          </p:nvSpPr>
          <p:spPr>
            <a:xfrm>
              <a:off x="779395" y="3841706"/>
              <a:ext cx="205052" cy="197283"/>
            </a:xfrm>
            <a:custGeom>
              <a:avLst/>
              <a:gdLst/>
              <a:ahLst/>
              <a:cxnLst/>
              <a:rect l="l" t="t" r="r" b="b"/>
              <a:pathLst>
                <a:path w="2060" h="1982" extrusionOk="0">
                  <a:moveTo>
                    <a:pt x="991" y="0"/>
                  </a:moveTo>
                  <a:cubicBezTo>
                    <a:pt x="445" y="0"/>
                    <a:pt x="1" y="443"/>
                    <a:pt x="1" y="991"/>
                  </a:cubicBezTo>
                  <a:cubicBezTo>
                    <a:pt x="1" y="1392"/>
                    <a:pt x="242" y="1753"/>
                    <a:pt x="612" y="1906"/>
                  </a:cubicBezTo>
                  <a:cubicBezTo>
                    <a:pt x="735" y="1956"/>
                    <a:pt x="864" y="1981"/>
                    <a:pt x="991" y="1981"/>
                  </a:cubicBezTo>
                  <a:cubicBezTo>
                    <a:pt x="1249" y="1981"/>
                    <a:pt x="1502" y="1880"/>
                    <a:pt x="1692" y="1691"/>
                  </a:cubicBezTo>
                  <a:cubicBezTo>
                    <a:pt x="1975" y="1408"/>
                    <a:pt x="2060" y="981"/>
                    <a:pt x="1906" y="612"/>
                  </a:cubicBezTo>
                  <a:cubicBezTo>
                    <a:pt x="1753" y="241"/>
                    <a:pt x="1392" y="0"/>
                    <a:pt x="9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8"/>
            <p:cNvSpPr/>
            <p:nvPr/>
          </p:nvSpPr>
          <p:spPr>
            <a:xfrm>
              <a:off x="1395939" y="3841706"/>
              <a:ext cx="205152" cy="197283"/>
            </a:xfrm>
            <a:custGeom>
              <a:avLst/>
              <a:gdLst/>
              <a:ahLst/>
              <a:cxnLst/>
              <a:rect l="l" t="t" r="r" b="b"/>
              <a:pathLst>
                <a:path w="2061" h="1982" extrusionOk="0">
                  <a:moveTo>
                    <a:pt x="991" y="0"/>
                  </a:moveTo>
                  <a:cubicBezTo>
                    <a:pt x="445" y="0"/>
                    <a:pt x="1" y="443"/>
                    <a:pt x="1" y="991"/>
                  </a:cubicBezTo>
                  <a:cubicBezTo>
                    <a:pt x="1" y="1392"/>
                    <a:pt x="242" y="1753"/>
                    <a:pt x="613" y="1906"/>
                  </a:cubicBezTo>
                  <a:cubicBezTo>
                    <a:pt x="735" y="1956"/>
                    <a:pt x="864" y="1981"/>
                    <a:pt x="991" y="1981"/>
                  </a:cubicBezTo>
                  <a:cubicBezTo>
                    <a:pt x="1249" y="1981"/>
                    <a:pt x="1502" y="1880"/>
                    <a:pt x="1692" y="1691"/>
                  </a:cubicBezTo>
                  <a:cubicBezTo>
                    <a:pt x="1975" y="1408"/>
                    <a:pt x="2060" y="981"/>
                    <a:pt x="1906" y="612"/>
                  </a:cubicBezTo>
                  <a:cubicBezTo>
                    <a:pt x="1754" y="241"/>
                    <a:pt x="1392" y="0"/>
                    <a:pt x="9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8"/>
            <p:cNvSpPr/>
            <p:nvPr/>
          </p:nvSpPr>
          <p:spPr>
            <a:xfrm>
              <a:off x="2012482" y="3841706"/>
              <a:ext cx="205152" cy="197283"/>
            </a:xfrm>
            <a:custGeom>
              <a:avLst/>
              <a:gdLst/>
              <a:ahLst/>
              <a:cxnLst/>
              <a:rect l="l" t="t" r="r" b="b"/>
              <a:pathLst>
                <a:path w="2061" h="1982" extrusionOk="0">
                  <a:moveTo>
                    <a:pt x="991" y="0"/>
                  </a:moveTo>
                  <a:cubicBezTo>
                    <a:pt x="445" y="0"/>
                    <a:pt x="1" y="443"/>
                    <a:pt x="1" y="991"/>
                  </a:cubicBezTo>
                  <a:cubicBezTo>
                    <a:pt x="1" y="1392"/>
                    <a:pt x="242" y="1753"/>
                    <a:pt x="613" y="1906"/>
                  </a:cubicBezTo>
                  <a:cubicBezTo>
                    <a:pt x="735" y="1956"/>
                    <a:pt x="864" y="1981"/>
                    <a:pt x="992" y="1981"/>
                  </a:cubicBezTo>
                  <a:cubicBezTo>
                    <a:pt x="1250" y="1981"/>
                    <a:pt x="1502" y="1880"/>
                    <a:pt x="1692" y="1691"/>
                  </a:cubicBezTo>
                  <a:cubicBezTo>
                    <a:pt x="1975" y="1408"/>
                    <a:pt x="2060" y="981"/>
                    <a:pt x="1907" y="612"/>
                  </a:cubicBezTo>
                  <a:cubicBezTo>
                    <a:pt x="1754" y="241"/>
                    <a:pt x="1392" y="0"/>
                    <a:pt x="9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8"/>
            <p:cNvSpPr/>
            <p:nvPr/>
          </p:nvSpPr>
          <p:spPr>
            <a:xfrm>
              <a:off x="-893355" y="1457160"/>
              <a:ext cx="2274589" cy="252427"/>
            </a:xfrm>
            <a:custGeom>
              <a:avLst/>
              <a:gdLst/>
              <a:ahLst/>
              <a:cxnLst/>
              <a:rect l="l" t="t" r="r" b="b"/>
              <a:pathLst>
                <a:path w="22851" h="2536" extrusionOk="0">
                  <a:moveTo>
                    <a:pt x="5104" y="0"/>
                  </a:moveTo>
                  <a:lnTo>
                    <a:pt x="2576" y="2347"/>
                  </a:lnTo>
                  <a:lnTo>
                    <a:pt x="95" y="43"/>
                  </a:lnTo>
                  <a:lnTo>
                    <a:pt x="1" y="145"/>
                  </a:lnTo>
                  <a:lnTo>
                    <a:pt x="2576" y="2536"/>
                  </a:lnTo>
                  <a:lnTo>
                    <a:pt x="5104" y="189"/>
                  </a:lnTo>
                  <a:lnTo>
                    <a:pt x="7632" y="2536"/>
                  </a:lnTo>
                  <a:lnTo>
                    <a:pt x="10159" y="189"/>
                  </a:lnTo>
                  <a:lnTo>
                    <a:pt x="12687" y="2536"/>
                  </a:lnTo>
                  <a:lnTo>
                    <a:pt x="15216" y="189"/>
                  </a:lnTo>
                  <a:lnTo>
                    <a:pt x="17744" y="2536"/>
                  </a:lnTo>
                  <a:lnTo>
                    <a:pt x="20274" y="189"/>
                  </a:lnTo>
                  <a:lnTo>
                    <a:pt x="22757" y="2492"/>
                  </a:lnTo>
                  <a:lnTo>
                    <a:pt x="22851" y="2390"/>
                  </a:lnTo>
                  <a:lnTo>
                    <a:pt x="20274" y="0"/>
                  </a:lnTo>
                  <a:lnTo>
                    <a:pt x="17744" y="2347"/>
                  </a:lnTo>
                  <a:lnTo>
                    <a:pt x="15216" y="0"/>
                  </a:lnTo>
                  <a:lnTo>
                    <a:pt x="12687" y="2347"/>
                  </a:lnTo>
                  <a:lnTo>
                    <a:pt x="10159" y="0"/>
                  </a:lnTo>
                  <a:lnTo>
                    <a:pt x="7632" y="2347"/>
                  </a:lnTo>
                  <a:lnTo>
                    <a:pt x="5104" y="0"/>
                  </a:ln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8"/>
            <p:cNvSpPr/>
            <p:nvPr/>
          </p:nvSpPr>
          <p:spPr>
            <a:xfrm>
              <a:off x="-899825" y="1677638"/>
              <a:ext cx="2287529" cy="278705"/>
            </a:xfrm>
            <a:custGeom>
              <a:avLst/>
              <a:gdLst/>
              <a:ahLst/>
              <a:cxnLst/>
              <a:rect l="l" t="t" r="r" b="b"/>
              <a:pathLst>
                <a:path w="22981" h="2800" extrusionOk="0">
                  <a:moveTo>
                    <a:pt x="5169" y="0"/>
                  </a:moveTo>
                  <a:lnTo>
                    <a:pt x="2641" y="2348"/>
                  </a:lnTo>
                  <a:lnTo>
                    <a:pt x="225" y="105"/>
                  </a:lnTo>
                  <a:lnTo>
                    <a:pt x="0" y="348"/>
                  </a:lnTo>
                  <a:lnTo>
                    <a:pt x="2641" y="2800"/>
                  </a:lnTo>
                  <a:lnTo>
                    <a:pt x="5169" y="451"/>
                  </a:lnTo>
                  <a:lnTo>
                    <a:pt x="7697" y="2800"/>
                  </a:lnTo>
                  <a:lnTo>
                    <a:pt x="10224" y="451"/>
                  </a:lnTo>
                  <a:lnTo>
                    <a:pt x="12752" y="2800"/>
                  </a:lnTo>
                  <a:lnTo>
                    <a:pt x="15281" y="451"/>
                  </a:lnTo>
                  <a:lnTo>
                    <a:pt x="17809" y="2800"/>
                  </a:lnTo>
                  <a:lnTo>
                    <a:pt x="20339" y="451"/>
                  </a:lnTo>
                  <a:lnTo>
                    <a:pt x="22756" y="2695"/>
                  </a:lnTo>
                  <a:lnTo>
                    <a:pt x="22981" y="2452"/>
                  </a:lnTo>
                  <a:lnTo>
                    <a:pt x="20339" y="0"/>
                  </a:lnTo>
                  <a:lnTo>
                    <a:pt x="17809" y="2348"/>
                  </a:lnTo>
                  <a:lnTo>
                    <a:pt x="15281" y="0"/>
                  </a:lnTo>
                  <a:lnTo>
                    <a:pt x="12752" y="2348"/>
                  </a:lnTo>
                  <a:lnTo>
                    <a:pt x="10224" y="0"/>
                  </a:lnTo>
                  <a:lnTo>
                    <a:pt x="7697" y="2348"/>
                  </a:lnTo>
                  <a:lnTo>
                    <a:pt x="5169" y="0"/>
                  </a:ln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0" name="Google Shape;560;p8"/>
          <p:cNvSpPr/>
          <p:nvPr/>
        </p:nvSpPr>
        <p:spPr>
          <a:xfrm>
            <a:off x="1286625" y="-961125"/>
            <a:ext cx="2271351" cy="2271248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8"/>
          <p:cNvSpPr/>
          <p:nvPr/>
        </p:nvSpPr>
        <p:spPr>
          <a:xfrm>
            <a:off x="7887450" y="3448950"/>
            <a:ext cx="2271351" cy="2271248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SECTION_HEADER_2_3">
    <p:bg>
      <p:bgPr>
        <a:solidFill>
          <a:schemeClr val="accent1"/>
        </a:solidFill>
        <a:effectLst/>
      </p:bgPr>
    </p:bg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Google Shape;1139;p13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40" name="Google Shape;1140;p13"/>
          <p:cNvSpPr/>
          <p:nvPr/>
        </p:nvSpPr>
        <p:spPr>
          <a:xfrm>
            <a:off x="8564602" y="3165003"/>
            <a:ext cx="2503725" cy="224146"/>
          </a:xfrm>
          <a:custGeom>
            <a:avLst/>
            <a:gdLst/>
            <a:ahLst/>
            <a:cxnLst/>
            <a:rect l="l" t="t" r="r" b="b"/>
            <a:pathLst>
              <a:path w="26864" h="2405" extrusionOk="0">
                <a:moveTo>
                  <a:pt x="0" y="1"/>
                </a:moveTo>
                <a:lnTo>
                  <a:pt x="0" y="2405"/>
                </a:lnTo>
                <a:lnTo>
                  <a:pt x="26864" y="2405"/>
                </a:lnTo>
                <a:lnTo>
                  <a:pt x="26864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1" name="Google Shape;1141;p13"/>
          <p:cNvGrpSpPr/>
          <p:nvPr/>
        </p:nvGrpSpPr>
        <p:grpSpPr>
          <a:xfrm>
            <a:off x="7836442" y="690409"/>
            <a:ext cx="1675084" cy="672438"/>
            <a:chOff x="2171300" y="4383950"/>
            <a:chExt cx="449325" cy="180375"/>
          </a:xfrm>
        </p:grpSpPr>
        <p:sp>
          <p:nvSpPr>
            <p:cNvPr id="1142" name="Google Shape;1142;p13"/>
            <p:cNvSpPr/>
            <p:nvPr/>
          </p:nvSpPr>
          <p:spPr>
            <a:xfrm>
              <a:off x="2171300" y="43989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1"/>
                  </a:lnTo>
                  <a:lnTo>
                    <a:pt x="6071" y="2783"/>
                  </a:lnTo>
                  <a:lnTo>
                    <a:pt x="8013" y="981"/>
                  </a:lnTo>
                  <a:lnTo>
                    <a:pt x="9955" y="2783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13"/>
            <p:cNvSpPr/>
            <p:nvPr/>
          </p:nvSpPr>
          <p:spPr>
            <a:xfrm>
              <a:off x="2171300" y="4383950"/>
              <a:ext cx="449325" cy="69625"/>
            </a:xfrm>
            <a:custGeom>
              <a:avLst/>
              <a:gdLst/>
              <a:ahLst/>
              <a:cxnLst/>
              <a:rect l="l" t="t" r="r" b="b"/>
              <a:pathLst>
                <a:path w="17973" h="2785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8"/>
                  </a:lnTo>
                  <a:lnTo>
                    <a:pt x="1" y="753"/>
                  </a:lnTo>
                  <a:lnTo>
                    <a:pt x="2187" y="2785"/>
                  </a:lnTo>
                  <a:lnTo>
                    <a:pt x="4130" y="981"/>
                  </a:lnTo>
                  <a:lnTo>
                    <a:pt x="6071" y="2785"/>
                  </a:lnTo>
                  <a:lnTo>
                    <a:pt x="8013" y="981"/>
                  </a:lnTo>
                  <a:lnTo>
                    <a:pt x="9955" y="2785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13"/>
            <p:cNvSpPr/>
            <p:nvPr/>
          </p:nvSpPr>
          <p:spPr>
            <a:xfrm>
              <a:off x="2171300" y="44947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6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13"/>
            <p:cNvSpPr/>
            <p:nvPr/>
          </p:nvSpPr>
          <p:spPr>
            <a:xfrm>
              <a:off x="2171300" y="4479750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6" name="Google Shape;1146;p13"/>
          <p:cNvSpPr/>
          <p:nvPr/>
        </p:nvSpPr>
        <p:spPr>
          <a:xfrm>
            <a:off x="7801075" y="4281207"/>
            <a:ext cx="1342919" cy="862286"/>
          </a:xfrm>
          <a:custGeom>
            <a:avLst/>
            <a:gdLst/>
            <a:ahLst/>
            <a:cxnLst/>
            <a:rect l="l" t="t" r="r" b="b"/>
            <a:pathLst>
              <a:path w="14409" h="9252" extrusionOk="0">
                <a:moveTo>
                  <a:pt x="14409" y="1"/>
                </a:moveTo>
                <a:lnTo>
                  <a:pt x="1" y="4767"/>
                </a:lnTo>
                <a:lnTo>
                  <a:pt x="1484" y="9252"/>
                </a:lnTo>
                <a:lnTo>
                  <a:pt x="4007" y="9252"/>
                </a:lnTo>
                <a:lnTo>
                  <a:pt x="3125" y="6584"/>
                </a:lnTo>
                <a:lnTo>
                  <a:pt x="14409" y="2850"/>
                </a:lnTo>
                <a:lnTo>
                  <a:pt x="1440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13"/>
          <p:cNvSpPr/>
          <p:nvPr/>
        </p:nvSpPr>
        <p:spPr>
          <a:xfrm>
            <a:off x="8055257" y="2228507"/>
            <a:ext cx="601625" cy="494863"/>
          </a:xfrm>
          <a:custGeom>
            <a:avLst/>
            <a:gdLst/>
            <a:ahLst/>
            <a:cxnLst/>
            <a:rect l="l" t="t" r="r" b="b"/>
            <a:pathLst>
              <a:path w="5962" h="4904" extrusionOk="0">
                <a:moveTo>
                  <a:pt x="1892" y="1"/>
                </a:moveTo>
                <a:lnTo>
                  <a:pt x="0" y="750"/>
                </a:lnTo>
                <a:lnTo>
                  <a:pt x="4070" y="4903"/>
                </a:lnTo>
                <a:lnTo>
                  <a:pt x="5961" y="4153"/>
                </a:lnTo>
                <a:lnTo>
                  <a:pt x="1892" y="1"/>
                </a:lnTo>
                <a:close/>
              </a:path>
            </a:pathLst>
          </a:custGeom>
          <a:solidFill>
            <a:srgbClr val="B677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13"/>
          <p:cNvSpPr/>
          <p:nvPr/>
        </p:nvSpPr>
        <p:spPr>
          <a:xfrm>
            <a:off x="8055257" y="1804483"/>
            <a:ext cx="486285" cy="499706"/>
          </a:xfrm>
          <a:custGeom>
            <a:avLst/>
            <a:gdLst/>
            <a:ahLst/>
            <a:cxnLst/>
            <a:rect l="l" t="t" r="r" b="b"/>
            <a:pathLst>
              <a:path w="4819" h="4952" extrusionOk="0">
                <a:moveTo>
                  <a:pt x="4819" y="0"/>
                </a:moveTo>
                <a:lnTo>
                  <a:pt x="2928" y="750"/>
                </a:lnTo>
                <a:lnTo>
                  <a:pt x="0" y="4952"/>
                </a:lnTo>
                <a:lnTo>
                  <a:pt x="1892" y="4203"/>
                </a:lnTo>
                <a:lnTo>
                  <a:pt x="4819" y="0"/>
                </a:lnTo>
                <a:close/>
              </a:path>
            </a:pathLst>
          </a:custGeom>
          <a:solidFill>
            <a:srgbClr val="9051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13"/>
          <p:cNvSpPr/>
          <p:nvPr/>
        </p:nvSpPr>
        <p:spPr>
          <a:xfrm>
            <a:off x="8246078" y="1804483"/>
            <a:ext cx="706269" cy="843103"/>
          </a:xfrm>
          <a:custGeom>
            <a:avLst/>
            <a:gdLst/>
            <a:ahLst/>
            <a:cxnLst/>
            <a:rect l="l" t="t" r="r" b="b"/>
            <a:pathLst>
              <a:path w="6999" h="8355" extrusionOk="0">
                <a:moveTo>
                  <a:pt x="2928" y="0"/>
                </a:moveTo>
                <a:lnTo>
                  <a:pt x="1" y="4203"/>
                </a:lnTo>
                <a:lnTo>
                  <a:pt x="4070" y="8355"/>
                </a:lnTo>
                <a:lnTo>
                  <a:pt x="6999" y="4152"/>
                </a:lnTo>
                <a:lnTo>
                  <a:pt x="2928" y="0"/>
                </a:lnTo>
                <a:close/>
              </a:path>
            </a:pathLst>
          </a:custGeom>
          <a:solidFill>
            <a:srgbClr val="FF9A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13"/>
          <p:cNvSpPr/>
          <p:nvPr/>
        </p:nvSpPr>
        <p:spPr>
          <a:xfrm>
            <a:off x="8615303" y="3691400"/>
            <a:ext cx="185748" cy="178758"/>
          </a:xfrm>
          <a:custGeom>
            <a:avLst/>
            <a:gdLst/>
            <a:ahLst/>
            <a:cxnLst/>
            <a:rect l="l" t="t" r="r" b="b"/>
            <a:pathLst>
              <a:path w="1993" h="1918" extrusionOk="0">
                <a:moveTo>
                  <a:pt x="1034" y="480"/>
                </a:moveTo>
                <a:cubicBezTo>
                  <a:pt x="1298" y="480"/>
                  <a:pt x="1512" y="695"/>
                  <a:pt x="1513" y="959"/>
                </a:cubicBezTo>
                <a:cubicBezTo>
                  <a:pt x="1513" y="1153"/>
                  <a:pt x="1395" y="1328"/>
                  <a:pt x="1217" y="1401"/>
                </a:cubicBezTo>
                <a:cubicBezTo>
                  <a:pt x="1158" y="1426"/>
                  <a:pt x="1095" y="1438"/>
                  <a:pt x="1033" y="1438"/>
                </a:cubicBezTo>
                <a:cubicBezTo>
                  <a:pt x="909" y="1438"/>
                  <a:pt x="787" y="1389"/>
                  <a:pt x="695" y="1297"/>
                </a:cubicBezTo>
                <a:cubicBezTo>
                  <a:pt x="558" y="1161"/>
                  <a:pt x="517" y="955"/>
                  <a:pt x="591" y="775"/>
                </a:cubicBezTo>
                <a:cubicBezTo>
                  <a:pt x="666" y="597"/>
                  <a:pt x="840" y="480"/>
                  <a:pt x="1034" y="480"/>
                </a:cubicBezTo>
                <a:close/>
                <a:moveTo>
                  <a:pt x="1034" y="1"/>
                </a:moveTo>
                <a:cubicBezTo>
                  <a:pt x="785" y="1"/>
                  <a:pt x="540" y="98"/>
                  <a:pt x="356" y="281"/>
                </a:cubicBezTo>
                <a:cubicBezTo>
                  <a:pt x="82" y="555"/>
                  <a:pt x="0" y="967"/>
                  <a:pt x="148" y="1325"/>
                </a:cubicBezTo>
                <a:cubicBezTo>
                  <a:pt x="296" y="1683"/>
                  <a:pt x="646" y="1917"/>
                  <a:pt x="1034" y="1917"/>
                </a:cubicBezTo>
                <a:cubicBezTo>
                  <a:pt x="1562" y="1916"/>
                  <a:pt x="1991" y="1487"/>
                  <a:pt x="1992" y="959"/>
                </a:cubicBezTo>
                <a:cubicBezTo>
                  <a:pt x="1992" y="571"/>
                  <a:pt x="1758" y="222"/>
                  <a:pt x="1400" y="74"/>
                </a:cubicBezTo>
                <a:cubicBezTo>
                  <a:pt x="1282" y="25"/>
                  <a:pt x="1157" y="1"/>
                  <a:pt x="103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13"/>
          <p:cNvSpPr/>
          <p:nvPr/>
        </p:nvSpPr>
        <p:spPr>
          <a:xfrm>
            <a:off x="8445678" y="3551878"/>
            <a:ext cx="345958" cy="72696"/>
          </a:xfrm>
          <a:custGeom>
            <a:avLst/>
            <a:gdLst/>
            <a:ahLst/>
            <a:cxnLst/>
            <a:rect l="l" t="t" r="r" b="b"/>
            <a:pathLst>
              <a:path w="3712" h="780" extrusionOk="0">
                <a:moveTo>
                  <a:pt x="0" y="1"/>
                </a:moveTo>
                <a:lnTo>
                  <a:pt x="0" y="779"/>
                </a:lnTo>
                <a:lnTo>
                  <a:pt x="3712" y="779"/>
                </a:lnTo>
                <a:lnTo>
                  <a:pt x="371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13"/>
          <p:cNvSpPr/>
          <p:nvPr/>
        </p:nvSpPr>
        <p:spPr>
          <a:xfrm>
            <a:off x="8707013" y="1516469"/>
            <a:ext cx="164684" cy="1037130"/>
          </a:xfrm>
          <a:custGeom>
            <a:avLst/>
            <a:gdLst/>
            <a:ahLst/>
            <a:cxnLst/>
            <a:rect l="l" t="t" r="r" b="b"/>
            <a:pathLst>
              <a:path w="1767" h="11128" extrusionOk="0">
                <a:moveTo>
                  <a:pt x="1265" y="0"/>
                </a:moveTo>
                <a:lnTo>
                  <a:pt x="0" y="1364"/>
                </a:lnTo>
                <a:lnTo>
                  <a:pt x="1114" y="2565"/>
                </a:lnTo>
                <a:lnTo>
                  <a:pt x="0" y="3764"/>
                </a:lnTo>
                <a:lnTo>
                  <a:pt x="1114" y="4965"/>
                </a:lnTo>
                <a:lnTo>
                  <a:pt x="0" y="6165"/>
                </a:lnTo>
                <a:lnTo>
                  <a:pt x="1114" y="7364"/>
                </a:lnTo>
                <a:lnTo>
                  <a:pt x="0" y="8565"/>
                </a:lnTo>
                <a:lnTo>
                  <a:pt x="1114" y="9765"/>
                </a:lnTo>
                <a:lnTo>
                  <a:pt x="150" y="10801"/>
                </a:lnTo>
                <a:lnTo>
                  <a:pt x="501" y="11127"/>
                </a:lnTo>
                <a:lnTo>
                  <a:pt x="1767" y="9765"/>
                </a:lnTo>
                <a:lnTo>
                  <a:pt x="653" y="8565"/>
                </a:lnTo>
                <a:lnTo>
                  <a:pt x="1767" y="7364"/>
                </a:lnTo>
                <a:lnTo>
                  <a:pt x="653" y="6165"/>
                </a:lnTo>
                <a:lnTo>
                  <a:pt x="1767" y="4965"/>
                </a:lnTo>
                <a:lnTo>
                  <a:pt x="653" y="3764"/>
                </a:lnTo>
                <a:lnTo>
                  <a:pt x="1767" y="2565"/>
                </a:lnTo>
                <a:lnTo>
                  <a:pt x="653" y="1364"/>
                </a:lnTo>
                <a:lnTo>
                  <a:pt x="1616" y="326"/>
                </a:lnTo>
                <a:lnTo>
                  <a:pt x="126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3" name="Google Shape;1153;p13"/>
          <p:cNvGrpSpPr/>
          <p:nvPr/>
        </p:nvGrpSpPr>
        <p:grpSpPr>
          <a:xfrm>
            <a:off x="7836442" y="-135666"/>
            <a:ext cx="1675084" cy="672438"/>
            <a:chOff x="2171300" y="4383950"/>
            <a:chExt cx="449325" cy="180375"/>
          </a:xfrm>
        </p:grpSpPr>
        <p:sp>
          <p:nvSpPr>
            <p:cNvPr id="1154" name="Google Shape;1154;p13"/>
            <p:cNvSpPr/>
            <p:nvPr/>
          </p:nvSpPr>
          <p:spPr>
            <a:xfrm>
              <a:off x="2171300" y="43989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1"/>
                  </a:lnTo>
                  <a:lnTo>
                    <a:pt x="6071" y="2783"/>
                  </a:lnTo>
                  <a:lnTo>
                    <a:pt x="8013" y="981"/>
                  </a:lnTo>
                  <a:lnTo>
                    <a:pt x="9955" y="2783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13"/>
            <p:cNvSpPr/>
            <p:nvPr/>
          </p:nvSpPr>
          <p:spPr>
            <a:xfrm>
              <a:off x="2171300" y="4383950"/>
              <a:ext cx="449325" cy="69625"/>
            </a:xfrm>
            <a:custGeom>
              <a:avLst/>
              <a:gdLst/>
              <a:ahLst/>
              <a:cxnLst/>
              <a:rect l="l" t="t" r="r" b="b"/>
              <a:pathLst>
                <a:path w="17973" h="2785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8"/>
                  </a:lnTo>
                  <a:lnTo>
                    <a:pt x="1" y="753"/>
                  </a:lnTo>
                  <a:lnTo>
                    <a:pt x="2187" y="2785"/>
                  </a:lnTo>
                  <a:lnTo>
                    <a:pt x="4130" y="981"/>
                  </a:lnTo>
                  <a:lnTo>
                    <a:pt x="6071" y="2785"/>
                  </a:lnTo>
                  <a:lnTo>
                    <a:pt x="8013" y="981"/>
                  </a:lnTo>
                  <a:lnTo>
                    <a:pt x="9955" y="2785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13"/>
            <p:cNvSpPr/>
            <p:nvPr/>
          </p:nvSpPr>
          <p:spPr>
            <a:xfrm>
              <a:off x="2171300" y="44947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6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13"/>
            <p:cNvSpPr/>
            <p:nvPr/>
          </p:nvSpPr>
          <p:spPr>
            <a:xfrm>
              <a:off x="2171300" y="4479750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8" name="Google Shape;1158;p13"/>
          <p:cNvSpPr/>
          <p:nvPr/>
        </p:nvSpPr>
        <p:spPr>
          <a:xfrm>
            <a:off x="144194" y="3877119"/>
            <a:ext cx="1313041" cy="890934"/>
          </a:xfrm>
          <a:custGeom>
            <a:avLst/>
            <a:gdLst/>
            <a:ahLst/>
            <a:cxnLst/>
            <a:rect l="l" t="t" r="r" b="b"/>
            <a:pathLst>
              <a:path w="13012" h="8829" extrusionOk="0">
                <a:moveTo>
                  <a:pt x="11688" y="1"/>
                </a:moveTo>
                <a:cubicBezTo>
                  <a:pt x="11544" y="1"/>
                  <a:pt x="11397" y="27"/>
                  <a:pt x="11256" y="82"/>
                </a:cubicBezTo>
                <a:lnTo>
                  <a:pt x="11247" y="67"/>
                </a:lnTo>
                <a:lnTo>
                  <a:pt x="1" y="6778"/>
                </a:lnTo>
                <a:lnTo>
                  <a:pt x="1224" y="8829"/>
                </a:lnTo>
                <a:lnTo>
                  <a:pt x="12470" y="2118"/>
                </a:lnTo>
                <a:lnTo>
                  <a:pt x="12461" y="2102"/>
                </a:lnTo>
                <a:cubicBezTo>
                  <a:pt x="12904" y="1724"/>
                  <a:pt x="13011" y="1082"/>
                  <a:pt x="12713" y="582"/>
                </a:cubicBezTo>
                <a:cubicBezTo>
                  <a:pt x="12492" y="213"/>
                  <a:pt x="12098" y="1"/>
                  <a:pt x="116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13"/>
          <p:cNvSpPr/>
          <p:nvPr/>
        </p:nvSpPr>
        <p:spPr>
          <a:xfrm>
            <a:off x="79511" y="4543831"/>
            <a:ext cx="254899" cy="241175"/>
          </a:xfrm>
          <a:custGeom>
            <a:avLst/>
            <a:gdLst/>
            <a:ahLst/>
            <a:cxnLst/>
            <a:rect l="l" t="t" r="r" b="b"/>
            <a:pathLst>
              <a:path w="2526" h="2390" extrusionOk="0">
                <a:moveTo>
                  <a:pt x="1252" y="1"/>
                </a:moveTo>
                <a:cubicBezTo>
                  <a:pt x="1044" y="1"/>
                  <a:pt x="833" y="55"/>
                  <a:pt x="642" y="169"/>
                </a:cubicBezTo>
                <a:cubicBezTo>
                  <a:pt x="226" y="416"/>
                  <a:pt x="1" y="890"/>
                  <a:pt x="71" y="1369"/>
                </a:cubicBezTo>
                <a:cubicBezTo>
                  <a:pt x="140" y="1846"/>
                  <a:pt x="491" y="2236"/>
                  <a:pt x="960" y="2353"/>
                </a:cubicBezTo>
                <a:cubicBezTo>
                  <a:pt x="1057" y="2378"/>
                  <a:pt x="1155" y="2390"/>
                  <a:pt x="1253" y="2390"/>
                </a:cubicBezTo>
                <a:cubicBezTo>
                  <a:pt x="1625" y="2390"/>
                  <a:pt x="1982" y="2216"/>
                  <a:pt x="2211" y="1909"/>
                </a:cubicBezTo>
                <a:cubicBezTo>
                  <a:pt x="2499" y="1521"/>
                  <a:pt x="2526" y="998"/>
                  <a:pt x="2279" y="583"/>
                </a:cubicBezTo>
                <a:cubicBezTo>
                  <a:pt x="2055" y="208"/>
                  <a:pt x="1658" y="1"/>
                  <a:pt x="125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13"/>
          <p:cNvSpPr/>
          <p:nvPr/>
        </p:nvSpPr>
        <p:spPr>
          <a:xfrm>
            <a:off x="554595" y="-583810"/>
            <a:ext cx="305555" cy="4156786"/>
          </a:xfrm>
          <a:custGeom>
            <a:avLst/>
            <a:gdLst/>
            <a:ahLst/>
            <a:cxnLst/>
            <a:rect l="l" t="t" r="r" b="b"/>
            <a:pathLst>
              <a:path w="3028" h="41193" extrusionOk="0">
                <a:moveTo>
                  <a:pt x="1" y="0"/>
                </a:moveTo>
                <a:lnTo>
                  <a:pt x="1" y="41193"/>
                </a:lnTo>
                <a:lnTo>
                  <a:pt x="3027" y="41193"/>
                </a:lnTo>
                <a:lnTo>
                  <a:pt x="302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13"/>
          <p:cNvSpPr/>
          <p:nvPr/>
        </p:nvSpPr>
        <p:spPr>
          <a:xfrm>
            <a:off x="386479" y="4649787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13"/>
          <p:cNvSpPr/>
          <p:nvPr/>
        </p:nvSpPr>
        <p:spPr>
          <a:xfrm>
            <a:off x="580630" y="4649787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13"/>
          <p:cNvSpPr/>
          <p:nvPr/>
        </p:nvSpPr>
        <p:spPr>
          <a:xfrm>
            <a:off x="-197646" y="119917"/>
            <a:ext cx="1230426" cy="1230520"/>
          </a:xfrm>
          <a:custGeom>
            <a:avLst/>
            <a:gdLst/>
            <a:ahLst/>
            <a:cxnLst/>
            <a:rect l="l" t="t" r="r" b="b"/>
            <a:pathLst>
              <a:path w="13202" h="13203" extrusionOk="0">
                <a:moveTo>
                  <a:pt x="6602" y="0"/>
                </a:moveTo>
                <a:cubicBezTo>
                  <a:pt x="4851" y="0"/>
                  <a:pt x="3172" y="696"/>
                  <a:pt x="1934" y="1934"/>
                </a:cubicBezTo>
                <a:cubicBezTo>
                  <a:pt x="697" y="3172"/>
                  <a:pt x="1" y="4851"/>
                  <a:pt x="1" y="6601"/>
                </a:cubicBezTo>
                <a:cubicBezTo>
                  <a:pt x="1" y="8352"/>
                  <a:pt x="697" y="10031"/>
                  <a:pt x="1934" y="11269"/>
                </a:cubicBezTo>
                <a:cubicBezTo>
                  <a:pt x="3172" y="12506"/>
                  <a:pt x="4851" y="13202"/>
                  <a:pt x="6602" y="13202"/>
                </a:cubicBezTo>
                <a:cubicBezTo>
                  <a:pt x="8352" y="13202"/>
                  <a:pt x="10030" y="12506"/>
                  <a:pt x="11268" y="11269"/>
                </a:cubicBezTo>
                <a:cubicBezTo>
                  <a:pt x="12507" y="10031"/>
                  <a:pt x="13201" y="8352"/>
                  <a:pt x="13201" y="6601"/>
                </a:cubicBezTo>
                <a:cubicBezTo>
                  <a:pt x="13201" y="4851"/>
                  <a:pt x="12507" y="3172"/>
                  <a:pt x="11268" y="1934"/>
                </a:cubicBezTo>
                <a:cubicBezTo>
                  <a:pt x="10030" y="696"/>
                  <a:pt x="8352" y="0"/>
                  <a:pt x="660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13"/>
          <p:cNvSpPr/>
          <p:nvPr/>
        </p:nvSpPr>
        <p:spPr>
          <a:xfrm>
            <a:off x="774680" y="4649787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13"/>
          <p:cNvSpPr/>
          <p:nvPr/>
        </p:nvSpPr>
        <p:spPr>
          <a:xfrm>
            <a:off x="386479" y="4479047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13"/>
          <p:cNvSpPr/>
          <p:nvPr/>
        </p:nvSpPr>
        <p:spPr>
          <a:xfrm>
            <a:off x="580630" y="4479047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13"/>
          <p:cNvSpPr/>
          <p:nvPr/>
        </p:nvSpPr>
        <p:spPr>
          <a:xfrm>
            <a:off x="774680" y="4479047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13"/>
          <p:cNvSpPr/>
          <p:nvPr/>
        </p:nvSpPr>
        <p:spPr>
          <a:xfrm>
            <a:off x="386479" y="4308105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6" y="479"/>
                  <a:pt x="616" y="309"/>
                </a:cubicBezTo>
                <a:cubicBezTo>
                  <a:pt x="616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13"/>
          <p:cNvSpPr/>
          <p:nvPr/>
        </p:nvSpPr>
        <p:spPr>
          <a:xfrm>
            <a:off x="580630" y="4308105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6" y="479"/>
                  <a:pt x="616" y="309"/>
                </a:cubicBezTo>
                <a:cubicBezTo>
                  <a:pt x="616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13"/>
          <p:cNvSpPr/>
          <p:nvPr/>
        </p:nvSpPr>
        <p:spPr>
          <a:xfrm>
            <a:off x="774680" y="4308105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6" y="479"/>
                  <a:pt x="616" y="309"/>
                </a:cubicBezTo>
                <a:cubicBezTo>
                  <a:pt x="616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1" name="Google Shape;1171;p13"/>
          <p:cNvSpPr/>
          <p:nvPr/>
        </p:nvSpPr>
        <p:spPr>
          <a:xfrm>
            <a:off x="386479" y="5157465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13"/>
          <p:cNvSpPr/>
          <p:nvPr/>
        </p:nvSpPr>
        <p:spPr>
          <a:xfrm>
            <a:off x="580630" y="5157465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13"/>
          <p:cNvSpPr/>
          <p:nvPr/>
        </p:nvSpPr>
        <p:spPr>
          <a:xfrm>
            <a:off x="774680" y="5157465"/>
            <a:ext cx="62161" cy="62161"/>
          </a:xfrm>
          <a:custGeom>
            <a:avLst/>
            <a:gdLst/>
            <a:ahLst/>
            <a:cxnLst/>
            <a:rect l="l" t="t" r="r" b="b"/>
            <a:pathLst>
              <a:path w="616" h="616" extrusionOk="0">
                <a:moveTo>
                  <a:pt x="308" y="0"/>
                </a:moveTo>
                <a:cubicBezTo>
                  <a:pt x="138" y="0"/>
                  <a:pt x="0" y="138"/>
                  <a:pt x="0" y="308"/>
                </a:cubicBezTo>
                <a:cubicBezTo>
                  <a:pt x="0" y="478"/>
                  <a:pt x="138" y="616"/>
                  <a:pt x="308" y="616"/>
                </a:cubicBezTo>
                <a:cubicBezTo>
                  <a:pt x="478" y="616"/>
                  <a:pt x="616" y="478"/>
                  <a:pt x="616" y="308"/>
                </a:cubicBezTo>
                <a:cubicBezTo>
                  <a:pt x="616" y="138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13"/>
          <p:cNvSpPr/>
          <p:nvPr/>
        </p:nvSpPr>
        <p:spPr>
          <a:xfrm>
            <a:off x="386479" y="4986624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8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6" y="478"/>
                  <a:pt x="616" y="308"/>
                </a:cubicBezTo>
                <a:cubicBezTo>
                  <a:pt x="616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13"/>
          <p:cNvSpPr/>
          <p:nvPr/>
        </p:nvSpPr>
        <p:spPr>
          <a:xfrm>
            <a:off x="580630" y="4986624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8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6" y="478"/>
                  <a:pt x="616" y="308"/>
                </a:cubicBezTo>
                <a:cubicBezTo>
                  <a:pt x="616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6" name="Google Shape;1176;p13"/>
          <p:cNvSpPr/>
          <p:nvPr/>
        </p:nvSpPr>
        <p:spPr>
          <a:xfrm>
            <a:off x="774680" y="4986624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0"/>
                </a:moveTo>
                <a:cubicBezTo>
                  <a:pt x="138" y="0"/>
                  <a:pt x="0" y="139"/>
                  <a:pt x="0" y="308"/>
                </a:cubicBezTo>
                <a:cubicBezTo>
                  <a:pt x="0" y="478"/>
                  <a:pt x="138" y="617"/>
                  <a:pt x="308" y="617"/>
                </a:cubicBezTo>
                <a:cubicBezTo>
                  <a:pt x="478" y="617"/>
                  <a:pt x="616" y="478"/>
                  <a:pt x="616" y="308"/>
                </a:cubicBezTo>
                <a:cubicBezTo>
                  <a:pt x="616" y="139"/>
                  <a:pt x="478" y="0"/>
                  <a:pt x="30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13"/>
          <p:cNvSpPr/>
          <p:nvPr/>
        </p:nvSpPr>
        <p:spPr>
          <a:xfrm>
            <a:off x="386479" y="4815784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6" y="479"/>
                  <a:pt x="616" y="309"/>
                </a:cubicBezTo>
                <a:cubicBezTo>
                  <a:pt x="616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13"/>
          <p:cNvSpPr/>
          <p:nvPr/>
        </p:nvSpPr>
        <p:spPr>
          <a:xfrm>
            <a:off x="580630" y="4815784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6" y="479"/>
                  <a:pt x="616" y="309"/>
                </a:cubicBezTo>
                <a:cubicBezTo>
                  <a:pt x="616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13"/>
          <p:cNvSpPr/>
          <p:nvPr/>
        </p:nvSpPr>
        <p:spPr>
          <a:xfrm>
            <a:off x="774680" y="4815784"/>
            <a:ext cx="62161" cy="62261"/>
          </a:xfrm>
          <a:custGeom>
            <a:avLst/>
            <a:gdLst/>
            <a:ahLst/>
            <a:cxnLst/>
            <a:rect l="l" t="t" r="r" b="b"/>
            <a:pathLst>
              <a:path w="616" h="617" extrusionOk="0">
                <a:moveTo>
                  <a:pt x="308" y="1"/>
                </a:moveTo>
                <a:cubicBezTo>
                  <a:pt x="138" y="1"/>
                  <a:pt x="0" y="138"/>
                  <a:pt x="0" y="309"/>
                </a:cubicBezTo>
                <a:cubicBezTo>
                  <a:pt x="0" y="479"/>
                  <a:pt x="138" y="616"/>
                  <a:pt x="308" y="616"/>
                </a:cubicBezTo>
                <a:cubicBezTo>
                  <a:pt x="478" y="616"/>
                  <a:pt x="616" y="479"/>
                  <a:pt x="616" y="309"/>
                </a:cubicBezTo>
                <a:cubicBezTo>
                  <a:pt x="616" y="138"/>
                  <a:pt x="478" y="1"/>
                  <a:pt x="308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0" name="Google Shape;1180;p13"/>
          <p:cNvSpPr/>
          <p:nvPr/>
        </p:nvSpPr>
        <p:spPr>
          <a:xfrm>
            <a:off x="224620" y="2267806"/>
            <a:ext cx="972571" cy="1122926"/>
          </a:xfrm>
          <a:custGeom>
            <a:avLst/>
            <a:gdLst/>
            <a:ahLst/>
            <a:cxnLst/>
            <a:rect l="l" t="t" r="r" b="b"/>
            <a:pathLst>
              <a:path w="9638" h="11128" extrusionOk="0">
                <a:moveTo>
                  <a:pt x="393" y="682"/>
                </a:moveTo>
                <a:lnTo>
                  <a:pt x="8850" y="5564"/>
                </a:lnTo>
                <a:lnTo>
                  <a:pt x="393" y="10446"/>
                </a:lnTo>
                <a:lnTo>
                  <a:pt x="393" y="682"/>
                </a:lnTo>
                <a:close/>
                <a:moveTo>
                  <a:pt x="1" y="0"/>
                </a:moveTo>
                <a:lnTo>
                  <a:pt x="1" y="11127"/>
                </a:lnTo>
                <a:lnTo>
                  <a:pt x="9637" y="5564"/>
                </a:lnTo>
                <a:lnTo>
                  <a:pt x="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SECTION_HEADER_2_3_1"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Google Shape;1182;p14"/>
          <p:cNvSpPr/>
          <p:nvPr/>
        </p:nvSpPr>
        <p:spPr>
          <a:xfrm flipH="1">
            <a:off x="0" y="-22050"/>
            <a:ext cx="9144000" cy="5165700"/>
          </a:xfrm>
          <a:prstGeom prst="rtTriangle">
            <a:avLst/>
          </a:prstGeom>
          <a:solidFill>
            <a:srgbClr val="FFDE7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3" name="Google Shape;1183;p14"/>
          <p:cNvSpPr/>
          <p:nvPr/>
        </p:nvSpPr>
        <p:spPr>
          <a:xfrm>
            <a:off x="7519700" y="1810650"/>
            <a:ext cx="2271351" cy="2271248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4" name="Google Shape;1184;p14"/>
          <p:cNvSpPr/>
          <p:nvPr/>
        </p:nvSpPr>
        <p:spPr>
          <a:xfrm rot="5400000">
            <a:off x="-1181725" y="-541775"/>
            <a:ext cx="2271300" cy="2317200"/>
          </a:xfrm>
          <a:prstGeom prst="blockArc">
            <a:avLst>
              <a:gd name="adj1" fmla="val 10800000"/>
              <a:gd name="adj2" fmla="val 21565564"/>
              <a:gd name="adj3" fmla="val 7364"/>
            </a:avLst>
          </a:prstGeom>
          <a:solidFill>
            <a:srgbClr val="FF9A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85" name="Google Shape;1185;p14"/>
          <p:cNvGrpSpPr/>
          <p:nvPr/>
        </p:nvGrpSpPr>
        <p:grpSpPr>
          <a:xfrm>
            <a:off x="-47427" y="-85232"/>
            <a:ext cx="1671675" cy="1203122"/>
            <a:chOff x="950122" y="468166"/>
            <a:chExt cx="902778" cy="649739"/>
          </a:xfrm>
        </p:grpSpPr>
        <p:grpSp>
          <p:nvGrpSpPr>
            <p:cNvPr id="1186" name="Google Shape;1186;p14"/>
            <p:cNvGrpSpPr/>
            <p:nvPr/>
          </p:nvGrpSpPr>
          <p:grpSpPr>
            <a:xfrm>
              <a:off x="950122" y="468166"/>
              <a:ext cx="902778" cy="297314"/>
              <a:chOff x="-2384" y="1711157"/>
              <a:chExt cx="1459389" cy="480624"/>
            </a:xfrm>
          </p:grpSpPr>
          <p:sp>
            <p:nvSpPr>
              <p:cNvPr id="1187" name="Google Shape;1187;p14"/>
              <p:cNvSpPr/>
              <p:nvPr/>
            </p:nvSpPr>
            <p:spPr>
              <a:xfrm>
                <a:off x="-238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19"/>
                    </a:cubicBezTo>
                    <a:cubicBezTo>
                      <a:pt x="437" y="98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14"/>
              <p:cNvSpPr/>
              <p:nvPr/>
            </p:nvSpPr>
            <p:spPr>
              <a:xfrm>
                <a:off x="228286" y="2117593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14"/>
              <p:cNvSpPr/>
              <p:nvPr/>
            </p:nvSpPr>
            <p:spPr>
              <a:xfrm>
                <a:off x="45929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14"/>
              <p:cNvSpPr/>
              <p:nvPr/>
            </p:nvSpPr>
            <p:spPr>
              <a:xfrm>
                <a:off x="690133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14"/>
              <p:cNvSpPr/>
              <p:nvPr/>
            </p:nvSpPr>
            <p:spPr>
              <a:xfrm>
                <a:off x="921141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14"/>
              <p:cNvSpPr/>
              <p:nvPr/>
            </p:nvSpPr>
            <p:spPr>
              <a:xfrm>
                <a:off x="1151980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8"/>
                      <a:pt x="1" y="219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14"/>
              <p:cNvSpPr/>
              <p:nvPr/>
            </p:nvSpPr>
            <p:spPr>
              <a:xfrm>
                <a:off x="1382819" y="2117593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14"/>
              <p:cNvSpPr/>
              <p:nvPr/>
            </p:nvSpPr>
            <p:spPr>
              <a:xfrm>
                <a:off x="-238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19" y="439"/>
                    </a:cubicBezTo>
                    <a:cubicBezTo>
                      <a:pt x="339" y="439"/>
                      <a:pt x="437" y="341"/>
                      <a:pt x="437" y="220"/>
                    </a:cubicBezTo>
                    <a:cubicBezTo>
                      <a:pt x="437" y="99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14"/>
              <p:cNvSpPr/>
              <p:nvPr/>
            </p:nvSpPr>
            <p:spPr>
              <a:xfrm>
                <a:off x="228286" y="1914291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14"/>
              <p:cNvSpPr/>
              <p:nvPr/>
            </p:nvSpPr>
            <p:spPr>
              <a:xfrm>
                <a:off x="45929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14"/>
              <p:cNvSpPr/>
              <p:nvPr/>
            </p:nvSpPr>
            <p:spPr>
              <a:xfrm>
                <a:off x="690133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14"/>
              <p:cNvSpPr/>
              <p:nvPr/>
            </p:nvSpPr>
            <p:spPr>
              <a:xfrm>
                <a:off x="921141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14"/>
              <p:cNvSpPr/>
              <p:nvPr/>
            </p:nvSpPr>
            <p:spPr>
              <a:xfrm>
                <a:off x="1151980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9"/>
                      <a:pt x="1" y="220"/>
                    </a:cubicBezTo>
                    <a:cubicBezTo>
                      <a:pt x="1" y="341"/>
                      <a:pt x="98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14"/>
              <p:cNvSpPr/>
              <p:nvPr/>
            </p:nvSpPr>
            <p:spPr>
              <a:xfrm>
                <a:off x="1382819" y="1914291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14"/>
              <p:cNvSpPr/>
              <p:nvPr/>
            </p:nvSpPr>
            <p:spPr>
              <a:xfrm>
                <a:off x="-238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20"/>
                    </a:cubicBezTo>
                    <a:cubicBezTo>
                      <a:pt x="437" y="99"/>
                      <a:pt x="339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14"/>
              <p:cNvSpPr/>
              <p:nvPr/>
            </p:nvSpPr>
            <p:spPr>
              <a:xfrm>
                <a:off x="228286" y="1711157"/>
                <a:ext cx="74356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14"/>
              <p:cNvSpPr/>
              <p:nvPr/>
            </p:nvSpPr>
            <p:spPr>
              <a:xfrm>
                <a:off x="45929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14"/>
              <p:cNvSpPr/>
              <p:nvPr/>
            </p:nvSpPr>
            <p:spPr>
              <a:xfrm>
                <a:off x="690133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14"/>
              <p:cNvSpPr/>
              <p:nvPr/>
            </p:nvSpPr>
            <p:spPr>
              <a:xfrm>
                <a:off x="921141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14"/>
              <p:cNvSpPr/>
              <p:nvPr/>
            </p:nvSpPr>
            <p:spPr>
              <a:xfrm>
                <a:off x="1151980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8" y="1"/>
                      <a:pt x="1" y="99"/>
                      <a:pt x="1" y="220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14"/>
              <p:cNvSpPr/>
              <p:nvPr/>
            </p:nvSpPr>
            <p:spPr>
              <a:xfrm>
                <a:off x="1382819" y="1711157"/>
                <a:ext cx="74187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8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8" name="Google Shape;1208;p14"/>
            <p:cNvGrpSpPr/>
            <p:nvPr/>
          </p:nvGrpSpPr>
          <p:grpSpPr>
            <a:xfrm>
              <a:off x="950122" y="820591"/>
              <a:ext cx="902778" cy="297314"/>
              <a:chOff x="-2384" y="1711157"/>
              <a:chExt cx="1459389" cy="480624"/>
            </a:xfrm>
          </p:grpSpPr>
          <p:sp>
            <p:nvSpPr>
              <p:cNvPr id="1209" name="Google Shape;1209;p14"/>
              <p:cNvSpPr/>
              <p:nvPr/>
            </p:nvSpPr>
            <p:spPr>
              <a:xfrm>
                <a:off x="-238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19"/>
                    </a:cubicBezTo>
                    <a:cubicBezTo>
                      <a:pt x="437" y="98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14"/>
              <p:cNvSpPr/>
              <p:nvPr/>
            </p:nvSpPr>
            <p:spPr>
              <a:xfrm>
                <a:off x="228286" y="2117593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14"/>
              <p:cNvSpPr/>
              <p:nvPr/>
            </p:nvSpPr>
            <p:spPr>
              <a:xfrm>
                <a:off x="459294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14"/>
              <p:cNvSpPr/>
              <p:nvPr/>
            </p:nvSpPr>
            <p:spPr>
              <a:xfrm>
                <a:off x="690133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14"/>
              <p:cNvSpPr/>
              <p:nvPr/>
            </p:nvSpPr>
            <p:spPr>
              <a:xfrm>
                <a:off x="921141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8"/>
                      <a:pt x="1" y="219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14"/>
              <p:cNvSpPr/>
              <p:nvPr/>
            </p:nvSpPr>
            <p:spPr>
              <a:xfrm>
                <a:off x="1151980" y="2117593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8"/>
                      <a:pt x="1" y="219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19"/>
                    </a:cubicBezTo>
                    <a:cubicBezTo>
                      <a:pt x="438" y="98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14"/>
              <p:cNvSpPr/>
              <p:nvPr/>
            </p:nvSpPr>
            <p:spPr>
              <a:xfrm>
                <a:off x="1382819" y="2117593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19"/>
                    </a:cubicBezTo>
                    <a:cubicBezTo>
                      <a:pt x="439" y="98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14"/>
              <p:cNvSpPr/>
              <p:nvPr/>
            </p:nvSpPr>
            <p:spPr>
              <a:xfrm>
                <a:off x="-238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19" y="439"/>
                    </a:cubicBezTo>
                    <a:cubicBezTo>
                      <a:pt x="339" y="439"/>
                      <a:pt x="437" y="341"/>
                      <a:pt x="437" y="220"/>
                    </a:cubicBezTo>
                    <a:cubicBezTo>
                      <a:pt x="437" y="99"/>
                      <a:pt x="339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14"/>
              <p:cNvSpPr/>
              <p:nvPr/>
            </p:nvSpPr>
            <p:spPr>
              <a:xfrm>
                <a:off x="228286" y="1914291"/>
                <a:ext cx="74356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14"/>
              <p:cNvSpPr/>
              <p:nvPr/>
            </p:nvSpPr>
            <p:spPr>
              <a:xfrm>
                <a:off x="459294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14"/>
              <p:cNvSpPr/>
              <p:nvPr/>
            </p:nvSpPr>
            <p:spPr>
              <a:xfrm>
                <a:off x="690133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14"/>
              <p:cNvSpPr/>
              <p:nvPr/>
            </p:nvSpPr>
            <p:spPr>
              <a:xfrm>
                <a:off x="921141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19" y="0"/>
                    </a:moveTo>
                    <a:cubicBezTo>
                      <a:pt x="99" y="0"/>
                      <a:pt x="1" y="99"/>
                      <a:pt x="1" y="220"/>
                    </a:cubicBezTo>
                    <a:cubicBezTo>
                      <a:pt x="1" y="341"/>
                      <a:pt x="99" y="439"/>
                      <a:pt x="219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1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14"/>
              <p:cNvSpPr/>
              <p:nvPr/>
            </p:nvSpPr>
            <p:spPr>
              <a:xfrm>
                <a:off x="1151980" y="1914291"/>
                <a:ext cx="74018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9" extrusionOk="0">
                    <a:moveTo>
                      <a:pt x="220" y="0"/>
                    </a:moveTo>
                    <a:cubicBezTo>
                      <a:pt x="98" y="0"/>
                      <a:pt x="1" y="99"/>
                      <a:pt x="1" y="220"/>
                    </a:cubicBezTo>
                    <a:cubicBezTo>
                      <a:pt x="1" y="341"/>
                      <a:pt x="98" y="439"/>
                      <a:pt x="220" y="439"/>
                    </a:cubicBezTo>
                    <a:cubicBezTo>
                      <a:pt x="340" y="439"/>
                      <a:pt x="438" y="341"/>
                      <a:pt x="438" y="220"/>
                    </a:cubicBezTo>
                    <a:cubicBezTo>
                      <a:pt x="438" y="99"/>
                      <a:pt x="340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14"/>
              <p:cNvSpPr/>
              <p:nvPr/>
            </p:nvSpPr>
            <p:spPr>
              <a:xfrm>
                <a:off x="1382819" y="1914291"/>
                <a:ext cx="74187" cy="7418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9" extrusionOk="0">
                    <a:moveTo>
                      <a:pt x="220" y="0"/>
                    </a:moveTo>
                    <a:cubicBezTo>
                      <a:pt x="98" y="0"/>
                      <a:pt x="0" y="99"/>
                      <a:pt x="0" y="220"/>
                    </a:cubicBezTo>
                    <a:cubicBezTo>
                      <a:pt x="0" y="341"/>
                      <a:pt x="98" y="439"/>
                      <a:pt x="220" y="439"/>
                    </a:cubicBezTo>
                    <a:cubicBezTo>
                      <a:pt x="341" y="439"/>
                      <a:pt x="439" y="341"/>
                      <a:pt x="439" y="220"/>
                    </a:cubicBezTo>
                    <a:cubicBezTo>
                      <a:pt x="439" y="99"/>
                      <a:pt x="341" y="0"/>
                      <a:pt x="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14"/>
              <p:cNvSpPr/>
              <p:nvPr/>
            </p:nvSpPr>
            <p:spPr>
              <a:xfrm>
                <a:off x="-238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19" y="438"/>
                    </a:cubicBezTo>
                    <a:cubicBezTo>
                      <a:pt x="339" y="438"/>
                      <a:pt x="437" y="340"/>
                      <a:pt x="437" y="220"/>
                    </a:cubicBezTo>
                    <a:cubicBezTo>
                      <a:pt x="437" y="99"/>
                      <a:pt x="339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14"/>
              <p:cNvSpPr/>
              <p:nvPr/>
            </p:nvSpPr>
            <p:spPr>
              <a:xfrm>
                <a:off x="228286" y="1711157"/>
                <a:ext cx="74356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14"/>
              <p:cNvSpPr/>
              <p:nvPr/>
            </p:nvSpPr>
            <p:spPr>
              <a:xfrm>
                <a:off x="459294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14"/>
              <p:cNvSpPr/>
              <p:nvPr/>
            </p:nvSpPr>
            <p:spPr>
              <a:xfrm>
                <a:off x="690133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14"/>
              <p:cNvSpPr/>
              <p:nvPr/>
            </p:nvSpPr>
            <p:spPr>
              <a:xfrm>
                <a:off x="921141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19" y="1"/>
                    </a:moveTo>
                    <a:cubicBezTo>
                      <a:pt x="99" y="1"/>
                      <a:pt x="1" y="99"/>
                      <a:pt x="1" y="220"/>
                    </a:cubicBezTo>
                    <a:cubicBezTo>
                      <a:pt x="1" y="340"/>
                      <a:pt x="99" y="438"/>
                      <a:pt x="219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14"/>
              <p:cNvSpPr/>
              <p:nvPr/>
            </p:nvSpPr>
            <p:spPr>
              <a:xfrm>
                <a:off x="1151980" y="1711157"/>
                <a:ext cx="74018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38" extrusionOk="0">
                    <a:moveTo>
                      <a:pt x="220" y="1"/>
                    </a:moveTo>
                    <a:cubicBezTo>
                      <a:pt x="98" y="1"/>
                      <a:pt x="1" y="99"/>
                      <a:pt x="1" y="220"/>
                    </a:cubicBezTo>
                    <a:cubicBezTo>
                      <a:pt x="1" y="340"/>
                      <a:pt x="98" y="438"/>
                      <a:pt x="220" y="438"/>
                    </a:cubicBezTo>
                    <a:cubicBezTo>
                      <a:pt x="340" y="438"/>
                      <a:pt x="438" y="340"/>
                      <a:pt x="438" y="220"/>
                    </a:cubicBezTo>
                    <a:cubicBezTo>
                      <a:pt x="438" y="99"/>
                      <a:pt x="340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14"/>
              <p:cNvSpPr/>
              <p:nvPr/>
            </p:nvSpPr>
            <p:spPr>
              <a:xfrm>
                <a:off x="1382819" y="1711157"/>
                <a:ext cx="74187" cy="7402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38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0"/>
                      <a:pt x="98" y="438"/>
                      <a:pt x="220" y="438"/>
                    </a:cubicBezTo>
                    <a:cubicBezTo>
                      <a:pt x="341" y="438"/>
                      <a:pt x="439" y="340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30" name="Google Shape;1230;p14"/>
          <p:cNvSpPr/>
          <p:nvPr/>
        </p:nvSpPr>
        <p:spPr>
          <a:xfrm>
            <a:off x="7884490" y="3068934"/>
            <a:ext cx="266044" cy="254499"/>
          </a:xfrm>
          <a:custGeom>
            <a:avLst/>
            <a:gdLst/>
            <a:ahLst/>
            <a:cxnLst/>
            <a:rect l="l" t="t" r="r" b="b"/>
            <a:pathLst>
              <a:path w="2604" h="2491" extrusionOk="0">
                <a:moveTo>
                  <a:pt x="2604" y="0"/>
                </a:moveTo>
                <a:lnTo>
                  <a:pt x="0" y="472"/>
                </a:lnTo>
                <a:lnTo>
                  <a:pt x="1711" y="2490"/>
                </a:lnTo>
                <a:lnTo>
                  <a:pt x="2604" y="0"/>
                </a:lnTo>
                <a:close/>
              </a:path>
            </a:pathLst>
          </a:custGeom>
          <a:solidFill>
            <a:srgbClr val="9051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1" name="Google Shape;1231;p14"/>
          <p:cNvGrpSpPr/>
          <p:nvPr/>
        </p:nvGrpSpPr>
        <p:grpSpPr>
          <a:xfrm rot="1256056">
            <a:off x="8158538" y="4077527"/>
            <a:ext cx="709937" cy="702353"/>
            <a:chOff x="7986905" y="2493722"/>
            <a:chExt cx="709930" cy="702346"/>
          </a:xfrm>
        </p:grpSpPr>
        <p:sp>
          <p:nvSpPr>
            <p:cNvPr id="1232" name="Google Shape;1232;p14"/>
            <p:cNvSpPr/>
            <p:nvPr/>
          </p:nvSpPr>
          <p:spPr>
            <a:xfrm>
              <a:off x="7986905" y="2493722"/>
              <a:ext cx="709930" cy="702346"/>
            </a:xfrm>
            <a:custGeom>
              <a:avLst/>
              <a:gdLst/>
              <a:ahLst/>
              <a:cxnLst/>
              <a:rect l="l" t="t" r="r" b="b"/>
              <a:pathLst>
                <a:path w="4587" h="4538" extrusionOk="0">
                  <a:moveTo>
                    <a:pt x="1313" y="0"/>
                  </a:moveTo>
                  <a:lnTo>
                    <a:pt x="1" y="4537"/>
                  </a:lnTo>
                  <a:lnTo>
                    <a:pt x="1" y="4537"/>
                  </a:lnTo>
                  <a:lnTo>
                    <a:pt x="4587" y="3405"/>
                  </a:lnTo>
                  <a:lnTo>
                    <a:pt x="131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14"/>
            <p:cNvSpPr/>
            <p:nvPr/>
          </p:nvSpPr>
          <p:spPr>
            <a:xfrm>
              <a:off x="7986905" y="2493722"/>
              <a:ext cx="433975" cy="702346"/>
            </a:xfrm>
            <a:custGeom>
              <a:avLst/>
              <a:gdLst/>
              <a:ahLst/>
              <a:cxnLst/>
              <a:rect l="l" t="t" r="r" b="b"/>
              <a:pathLst>
                <a:path w="2804" h="4538" extrusionOk="0">
                  <a:moveTo>
                    <a:pt x="1313" y="0"/>
                  </a:moveTo>
                  <a:lnTo>
                    <a:pt x="1" y="4537"/>
                  </a:lnTo>
                  <a:lnTo>
                    <a:pt x="2804" y="3846"/>
                  </a:lnTo>
                  <a:lnTo>
                    <a:pt x="131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4" name="Google Shape;1234;p14"/>
          <p:cNvSpPr/>
          <p:nvPr/>
        </p:nvSpPr>
        <p:spPr>
          <a:xfrm>
            <a:off x="-1004650" y="2982088"/>
            <a:ext cx="2475709" cy="2475596"/>
          </a:xfrm>
          <a:custGeom>
            <a:avLst/>
            <a:gdLst/>
            <a:ahLst/>
            <a:cxnLst/>
            <a:rect l="l" t="t" r="r" b="b"/>
            <a:pathLst>
              <a:path w="22045" h="22044" extrusionOk="0">
                <a:moveTo>
                  <a:pt x="11023" y="1543"/>
                </a:moveTo>
                <a:cubicBezTo>
                  <a:pt x="16257" y="1543"/>
                  <a:pt x="20501" y="5786"/>
                  <a:pt x="20501" y="11021"/>
                </a:cubicBezTo>
                <a:cubicBezTo>
                  <a:pt x="20501" y="16256"/>
                  <a:pt x="16257" y="20501"/>
                  <a:pt x="11023" y="20501"/>
                </a:cubicBezTo>
                <a:cubicBezTo>
                  <a:pt x="5788" y="20501"/>
                  <a:pt x="1543" y="16256"/>
                  <a:pt x="1543" y="11021"/>
                </a:cubicBezTo>
                <a:cubicBezTo>
                  <a:pt x="1543" y="5786"/>
                  <a:pt x="5788" y="1543"/>
                  <a:pt x="11023" y="1543"/>
                </a:cubicBezTo>
                <a:close/>
                <a:moveTo>
                  <a:pt x="11023" y="0"/>
                </a:moveTo>
                <a:cubicBezTo>
                  <a:pt x="4935" y="0"/>
                  <a:pt x="0" y="4934"/>
                  <a:pt x="0" y="11021"/>
                </a:cubicBezTo>
                <a:cubicBezTo>
                  <a:pt x="0" y="17108"/>
                  <a:pt x="4935" y="22044"/>
                  <a:pt x="11023" y="22044"/>
                </a:cubicBezTo>
                <a:cubicBezTo>
                  <a:pt x="17110" y="22044"/>
                  <a:pt x="22044" y="17108"/>
                  <a:pt x="22044" y="11021"/>
                </a:cubicBezTo>
                <a:cubicBezTo>
                  <a:pt x="22044" y="4934"/>
                  <a:pt x="17109" y="0"/>
                  <a:pt x="11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14"/>
          <p:cNvSpPr/>
          <p:nvPr/>
        </p:nvSpPr>
        <p:spPr>
          <a:xfrm>
            <a:off x="307075" y="3217150"/>
            <a:ext cx="1317236" cy="1028024"/>
          </a:xfrm>
          <a:custGeom>
            <a:avLst/>
            <a:gdLst/>
            <a:ahLst/>
            <a:cxnLst/>
            <a:rect l="l" t="t" r="r" b="b"/>
            <a:pathLst>
              <a:path w="20450" h="15960" extrusionOk="0">
                <a:moveTo>
                  <a:pt x="16685" y="1"/>
                </a:moveTo>
                <a:lnTo>
                  <a:pt x="0" y="7041"/>
                </a:lnTo>
                <a:lnTo>
                  <a:pt x="269" y="7681"/>
                </a:lnTo>
                <a:lnTo>
                  <a:pt x="16955" y="640"/>
                </a:lnTo>
                <a:lnTo>
                  <a:pt x="16685" y="1"/>
                </a:lnTo>
                <a:close/>
                <a:moveTo>
                  <a:pt x="17270" y="1385"/>
                </a:moveTo>
                <a:lnTo>
                  <a:pt x="584" y="8425"/>
                </a:lnTo>
                <a:lnTo>
                  <a:pt x="854" y="9065"/>
                </a:lnTo>
                <a:lnTo>
                  <a:pt x="17540" y="2025"/>
                </a:lnTo>
                <a:lnTo>
                  <a:pt x="17270" y="1385"/>
                </a:lnTo>
                <a:close/>
                <a:moveTo>
                  <a:pt x="17854" y="2770"/>
                </a:moveTo>
                <a:lnTo>
                  <a:pt x="1169" y="9810"/>
                </a:lnTo>
                <a:lnTo>
                  <a:pt x="1438" y="10448"/>
                </a:lnTo>
                <a:lnTo>
                  <a:pt x="18123" y="3408"/>
                </a:lnTo>
                <a:lnTo>
                  <a:pt x="17854" y="2770"/>
                </a:lnTo>
                <a:close/>
                <a:moveTo>
                  <a:pt x="18438" y="4153"/>
                </a:moveTo>
                <a:lnTo>
                  <a:pt x="1753" y="11195"/>
                </a:lnTo>
                <a:lnTo>
                  <a:pt x="2022" y="11834"/>
                </a:lnTo>
                <a:lnTo>
                  <a:pt x="18707" y="4794"/>
                </a:lnTo>
                <a:lnTo>
                  <a:pt x="18438" y="4153"/>
                </a:lnTo>
                <a:close/>
                <a:moveTo>
                  <a:pt x="19018" y="5529"/>
                </a:moveTo>
                <a:lnTo>
                  <a:pt x="2333" y="12569"/>
                </a:lnTo>
                <a:lnTo>
                  <a:pt x="2603" y="13208"/>
                </a:lnTo>
                <a:lnTo>
                  <a:pt x="19288" y="6170"/>
                </a:lnTo>
                <a:lnTo>
                  <a:pt x="19018" y="5529"/>
                </a:lnTo>
                <a:close/>
                <a:moveTo>
                  <a:pt x="19599" y="6904"/>
                </a:moveTo>
                <a:lnTo>
                  <a:pt x="2914" y="13946"/>
                </a:lnTo>
                <a:lnTo>
                  <a:pt x="3183" y="14586"/>
                </a:lnTo>
                <a:lnTo>
                  <a:pt x="19869" y="7544"/>
                </a:lnTo>
                <a:lnTo>
                  <a:pt x="19599" y="6904"/>
                </a:lnTo>
                <a:close/>
                <a:moveTo>
                  <a:pt x="20179" y="8281"/>
                </a:moveTo>
                <a:lnTo>
                  <a:pt x="3494" y="15321"/>
                </a:lnTo>
                <a:lnTo>
                  <a:pt x="3764" y="15960"/>
                </a:lnTo>
                <a:lnTo>
                  <a:pt x="20450" y="8919"/>
                </a:lnTo>
                <a:lnTo>
                  <a:pt x="20179" y="82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6" name="Google Shape;1236;p14"/>
          <p:cNvSpPr/>
          <p:nvPr/>
        </p:nvSpPr>
        <p:spPr>
          <a:xfrm rot="5555023" flipH="1">
            <a:off x="7550850" y="-216306"/>
            <a:ext cx="1562030" cy="1827780"/>
          </a:xfrm>
          <a:custGeom>
            <a:avLst/>
            <a:gdLst/>
            <a:ahLst/>
            <a:cxnLst/>
            <a:rect l="l" t="t" r="r" b="b"/>
            <a:pathLst>
              <a:path w="23829" h="27882" extrusionOk="0">
                <a:moveTo>
                  <a:pt x="0" y="0"/>
                </a:moveTo>
                <a:lnTo>
                  <a:pt x="9226" y="27881"/>
                </a:lnTo>
                <a:lnTo>
                  <a:pt x="23828" y="23049"/>
                </a:lnTo>
                <a:lnTo>
                  <a:pt x="23828" y="20448"/>
                </a:lnTo>
                <a:lnTo>
                  <a:pt x="10525" y="24850"/>
                </a:lnTo>
                <a:lnTo>
                  <a:pt x="2303" y="0"/>
                </a:lnTo>
                <a:close/>
              </a:path>
            </a:pathLst>
          </a:custGeom>
          <a:solidFill>
            <a:srgbClr val="BEECF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7" name="Google Shape;1237;p14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3">
  <p:cSld name="SECTION_HEADER_2_3_2"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5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40" name="Google Shape;1240;p15"/>
          <p:cNvSpPr/>
          <p:nvPr/>
        </p:nvSpPr>
        <p:spPr>
          <a:xfrm>
            <a:off x="95109" y="-61203"/>
            <a:ext cx="1182910" cy="882048"/>
          </a:xfrm>
          <a:custGeom>
            <a:avLst/>
            <a:gdLst/>
            <a:ahLst/>
            <a:cxnLst/>
            <a:rect l="l" t="t" r="r" b="b"/>
            <a:pathLst>
              <a:path w="11001" h="8203" extrusionOk="0">
                <a:moveTo>
                  <a:pt x="1" y="1"/>
                </a:moveTo>
                <a:lnTo>
                  <a:pt x="1" y="8203"/>
                </a:lnTo>
                <a:lnTo>
                  <a:pt x="11001" y="8203"/>
                </a:lnTo>
                <a:lnTo>
                  <a:pt x="11001" y="1"/>
                </a:lnTo>
                <a:close/>
              </a:path>
            </a:pathLst>
          </a:custGeom>
          <a:solidFill>
            <a:srgbClr val="B677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1" name="Google Shape;1241;p15"/>
          <p:cNvGrpSpPr/>
          <p:nvPr/>
        </p:nvGrpSpPr>
        <p:grpSpPr>
          <a:xfrm>
            <a:off x="1245147" y="-340673"/>
            <a:ext cx="1075384" cy="1018396"/>
            <a:chOff x="1245147" y="-340673"/>
            <a:chExt cx="1075384" cy="1018396"/>
          </a:xfrm>
        </p:grpSpPr>
        <p:sp>
          <p:nvSpPr>
            <p:cNvPr id="1242" name="Google Shape;1242;p15"/>
            <p:cNvSpPr/>
            <p:nvPr/>
          </p:nvSpPr>
          <p:spPr>
            <a:xfrm>
              <a:off x="1314289" y="-210669"/>
              <a:ext cx="1006242" cy="888392"/>
            </a:xfrm>
            <a:custGeom>
              <a:avLst/>
              <a:gdLst/>
              <a:ahLst/>
              <a:cxnLst/>
              <a:rect l="l" t="t" r="r" b="b"/>
              <a:pathLst>
                <a:path w="9358" h="8262" extrusionOk="0">
                  <a:moveTo>
                    <a:pt x="1" y="0"/>
                  </a:moveTo>
                  <a:lnTo>
                    <a:pt x="4405" y="8262"/>
                  </a:lnTo>
                  <a:lnTo>
                    <a:pt x="9358" y="31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15"/>
            <p:cNvSpPr/>
            <p:nvPr/>
          </p:nvSpPr>
          <p:spPr>
            <a:xfrm>
              <a:off x="1245147" y="-340673"/>
              <a:ext cx="1006135" cy="888500"/>
            </a:xfrm>
            <a:custGeom>
              <a:avLst/>
              <a:gdLst/>
              <a:ahLst/>
              <a:cxnLst/>
              <a:rect l="l" t="t" r="r" b="b"/>
              <a:pathLst>
                <a:path w="9357" h="8263" extrusionOk="0">
                  <a:moveTo>
                    <a:pt x="0" y="1"/>
                  </a:moveTo>
                  <a:lnTo>
                    <a:pt x="4403" y="8262"/>
                  </a:lnTo>
                  <a:lnTo>
                    <a:pt x="9356" y="3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4" name="Google Shape;1244;p15"/>
          <p:cNvSpPr/>
          <p:nvPr/>
        </p:nvSpPr>
        <p:spPr>
          <a:xfrm>
            <a:off x="-78982" y="-61203"/>
            <a:ext cx="404196" cy="373766"/>
          </a:xfrm>
          <a:custGeom>
            <a:avLst/>
            <a:gdLst/>
            <a:ahLst/>
            <a:cxnLst/>
            <a:rect l="l" t="t" r="r" b="b"/>
            <a:pathLst>
              <a:path w="3759" h="3476" extrusionOk="0">
                <a:moveTo>
                  <a:pt x="1" y="1"/>
                </a:moveTo>
                <a:lnTo>
                  <a:pt x="1" y="3476"/>
                </a:lnTo>
                <a:lnTo>
                  <a:pt x="3758" y="3476"/>
                </a:lnTo>
                <a:lnTo>
                  <a:pt x="375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5" name="Google Shape;1245;p15"/>
          <p:cNvSpPr/>
          <p:nvPr/>
        </p:nvSpPr>
        <p:spPr>
          <a:xfrm>
            <a:off x="-73606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5" y="0"/>
                </a:moveTo>
                <a:cubicBezTo>
                  <a:pt x="147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7" y="649"/>
                  <a:pt x="489" y="620"/>
                  <a:pt x="554" y="554"/>
                </a:cubicBezTo>
                <a:cubicBezTo>
                  <a:pt x="760" y="350"/>
                  <a:pt x="614" y="0"/>
                  <a:pt x="3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6" name="Google Shape;1246;p15"/>
          <p:cNvSpPr/>
          <p:nvPr/>
        </p:nvSpPr>
        <p:spPr>
          <a:xfrm>
            <a:off x="144358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6" y="0"/>
                  <a:pt x="2" y="145"/>
                  <a:pt x="2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8" y="649"/>
                  <a:pt x="489" y="620"/>
                  <a:pt x="555" y="554"/>
                </a:cubicBezTo>
                <a:cubicBezTo>
                  <a:pt x="759" y="349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7" name="Google Shape;1247;p15"/>
          <p:cNvSpPr/>
          <p:nvPr/>
        </p:nvSpPr>
        <p:spPr>
          <a:xfrm>
            <a:off x="362430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4" y="0"/>
                </a:moveTo>
                <a:cubicBezTo>
                  <a:pt x="146" y="0"/>
                  <a:pt x="0" y="145"/>
                  <a:pt x="0" y="324"/>
                </a:cubicBezTo>
                <a:cubicBezTo>
                  <a:pt x="0" y="520"/>
                  <a:pt x="160" y="649"/>
                  <a:pt x="327" y="649"/>
                </a:cubicBezTo>
                <a:cubicBezTo>
                  <a:pt x="407" y="649"/>
                  <a:pt x="488" y="620"/>
                  <a:pt x="554" y="554"/>
                </a:cubicBezTo>
                <a:cubicBezTo>
                  <a:pt x="759" y="349"/>
                  <a:pt x="613" y="0"/>
                  <a:pt x="32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8" name="Google Shape;1248;p15"/>
          <p:cNvSpPr/>
          <p:nvPr/>
        </p:nvSpPr>
        <p:spPr>
          <a:xfrm>
            <a:off x="580287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7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8" y="649"/>
                  <a:pt x="489" y="620"/>
                  <a:pt x="556" y="554"/>
                </a:cubicBezTo>
                <a:cubicBezTo>
                  <a:pt x="760" y="350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9" name="Google Shape;1249;p15"/>
          <p:cNvSpPr/>
          <p:nvPr/>
        </p:nvSpPr>
        <p:spPr>
          <a:xfrm>
            <a:off x="798358" y="477952"/>
            <a:ext cx="81613" cy="69893"/>
          </a:xfrm>
          <a:custGeom>
            <a:avLst/>
            <a:gdLst/>
            <a:ahLst/>
            <a:cxnLst/>
            <a:rect l="l" t="t" r="r" b="b"/>
            <a:pathLst>
              <a:path w="759" h="650" extrusionOk="0">
                <a:moveTo>
                  <a:pt x="325" y="0"/>
                </a:moveTo>
                <a:cubicBezTo>
                  <a:pt x="145" y="0"/>
                  <a:pt x="1" y="145"/>
                  <a:pt x="1" y="324"/>
                </a:cubicBezTo>
                <a:cubicBezTo>
                  <a:pt x="1" y="520"/>
                  <a:pt x="161" y="649"/>
                  <a:pt x="328" y="649"/>
                </a:cubicBezTo>
                <a:cubicBezTo>
                  <a:pt x="407" y="649"/>
                  <a:pt x="488" y="620"/>
                  <a:pt x="554" y="554"/>
                </a:cubicBezTo>
                <a:cubicBezTo>
                  <a:pt x="758" y="349"/>
                  <a:pt x="614" y="0"/>
                  <a:pt x="3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0" name="Google Shape;1250;p15"/>
          <p:cNvSpPr/>
          <p:nvPr/>
        </p:nvSpPr>
        <p:spPr>
          <a:xfrm>
            <a:off x="1016322" y="477952"/>
            <a:ext cx="81721" cy="69893"/>
          </a:xfrm>
          <a:custGeom>
            <a:avLst/>
            <a:gdLst/>
            <a:ahLst/>
            <a:cxnLst/>
            <a:rect l="l" t="t" r="r" b="b"/>
            <a:pathLst>
              <a:path w="760" h="650" extrusionOk="0">
                <a:moveTo>
                  <a:pt x="326" y="0"/>
                </a:moveTo>
                <a:cubicBezTo>
                  <a:pt x="146" y="0"/>
                  <a:pt x="0" y="145"/>
                  <a:pt x="0" y="324"/>
                </a:cubicBezTo>
                <a:cubicBezTo>
                  <a:pt x="0" y="520"/>
                  <a:pt x="161" y="649"/>
                  <a:pt x="328" y="649"/>
                </a:cubicBezTo>
                <a:cubicBezTo>
                  <a:pt x="407" y="649"/>
                  <a:pt x="489" y="620"/>
                  <a:pt x="555" y="554"/>
                </a:cubicBezTo>
                <a:cubicBezTo>
                  <a:pt x="759" y="349"/>
                  <a:pt x="615" y="0"/>
                  <a:pt x="32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1" name="Google Shape;1251;p15"/>
          <p:cNvSpPr/>
          <p:nvPr/>
        </p:nvSpPr>
        <p:spPr>
          <a:xfrm>
            <a:off x="1234394" y="477952"/>
            <a:ext cx="81506" cy="69893"/>
          </a:xfrm>
          <a:custGeom>
            <a:avLst/>
            <a:gdLst/>
            <a:ahLst/>
            <a:cxnLst/>
            <a:rect l="l" t="t" r="r" b="b"/>
            <a:pathLst>
              <a:path w="758" h="650" extrusionOk="0">
                <a:moveTo>
                  <a:pt x="324" y="0"/>
                </a:moveTo>
                <a:cubicBezTo>
                  <a:pt x="145" y="0"/>
                  <a:pt x="0" y="145"/>
                  <a:pt x="0" y="324"/>
                </a:cubicBezTo>
                <a:cubicBezTo>
                  <a:pt x="0" y="520"/>
                  <a:pt x="160" y="649"/>
                  <a:pt x="327" y="649"/>
                </a:cubicBezTo>
                <a:cubicBezTo>
                  <a:pt x="406" y="649"/>
                  <a:pt x="488" y="620"/>
                  <a:pt x="554" y="554"/>
                </a:cubicBezTo>
                <a:cubicBezTo>
                  <a:pt x="758" y="350"/>
                  <a:pt x="613" y="0"/>
                  <a:pt x="32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2" name="Google Shape;1252;p15"/>
          <p:cNvSpPr/>
          <p:nvPr/>
        </p:nvSpPr>
        <p:spPr>
          <a:xfrm>
            <a:off x="7767979" y="-582854"/>
            <a:ext cx="1978538" cy="1544130"/>
          </a:xfrm>
          <a:custGeom>
            <a:avLst/>
            <a:gdLst/>
            <a:ahLst/>
            <a:cxnLst/>
            <a:rect l="l" t="t" r="r" b="b"/>
            <a:pathLst>
              <a:path w="20450" h="15960" extrusionOk="0">
                <a:moveTo>
                  <a:pt x="16685" y="1"/>
                </a:moveTo>
                <a:lnTo>
                  <a:pt x="0" y="7041"/>
                </a:lnTo>
                <a:lnTo>
                  <a:pt x="269" y="7681"/>
                </a:lnTo>
                <a:lnTo>
                  <a:pt x="16955" y="640"/>
                </a:lnTo>
                <a:lnTo>
                  <a:pt x="16685" y="1"/>
                </a:lnTo>
                <a:close/>
                <a:moveTo>
                  <a:pt x="17270" y="1385"/>
                </a:moveTo>
                <a:lnTo>
                  <a:pt x="584" y="8425"/>
                </a:lnTo>
                <a:lnTo>
                  <a:pt x="854" y="9065"/>
                </a:lnTo>
                <a:lnTo>
                  <a:pt x="17540" y="2025"/>
                </a:lnTo>
                <a:lnTo>
                  <a:pt x="17270" y="1385"/>
                </a:lnTo>
                <a:close/>
                <a:moveTo>
                  <a:pt x="17854" y="2770"/>
                </a:moveTo>
                <a:lnTo>
                  <a:pt x="1169" y="9810"/>
                </a:lnTo>
                <a:lnTo>
                  <a:pt x="1438" y="10448"/>
                </a:lnTo>
                <a:lnTo>
                  <a:pt x="18123" y="3408"/>
                </a:lnTo>
                <a:lnTo>
                  <a:pt x="17854" y="2770"/>
                </a:lnTo>
                <a:close/>
                <a:moveTo>
                  <a:pt x="18438" y="4153"/>
                </a:moveTo>
                <a:lnTo>
                  <a:pt x="1753" y="11195"/>
                </a:lnTo>
                <a:lnTo>
                  <a:pt x="2022" y="11834"/>
                </a:lnTo>
                <a:lnTo>
                  <a:pt x="18707" y="4794"/>
                </a:lnTo>
                <a:lnTo>
                  <a:pt x="18438" y="4153"/>
                </a:lnTo>
                <a:close/>
                <a:moveTo>
                  <a:pt x="19018" y="5529"/>
                </a:moveTo>
                <a:lnTo>
                  <a:pt x="2333" y="12569"/>
                </a:lnTo>
                <a:lnTo>
                  <a:pt x="2603" y="13208"/>
                </a:lnTo>
                <a:lnTo>
                  <a:pt x="19288" y="6170"/>
                </a:lnTo>
                <a:lnTo>
                  <a:pt x="19018" y="5529"/>
                </a:lnTo>
                <a:close/>
                <a:moveTo>
                  <a:pt x="19599" y="6904"/>
                </a:moveTo>
                <a:lnTo>
                  <a:pt x="2914" y="13946"/>
                </a:lnTo>
                <a:lnTo>
                  <a:pt x="3183" y="14586"/>
                </a:lnTo>
                <a:lnTo>
                  <a:pt x="19869" y="7544"/>
                </a:lnTo>
                <a:lnTo>
                  <a:pt x="19599" y="6904"/>
                </a:lnTo>
                <a:close/>
                <a:moveTo>
                  <a:pt x="20179" y="8281"/>
                </a:moveTo>
                <a:lnTo>
                  <a:pt x="3494" y="15321"/>
                </a:lnTo>
                <a:lnTo>
                  <a:pt x="3764" y="15960"/>
                </a:lnTo>
                <a:lnTo>
                  <a:pt x="20450" y="8919"/>
                </a:lnTo>
                <a:lnTo>
                  <a:pt x="20179" y="82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4">
  <p:cSld name="SECTION_HEADER_2_3_2_1">
    <p:bg>
      <p:bgPr>
        <a:solidFill>
          <a:schemeClr val="accent1"/>
        </a:solidFill>
        <a:effectLst/>
      </p:bgPr>
    </p:bg>
    <p:spTree>
      <p:nvGrpSpPr>
        <p:cNvPr id="1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Google Shape;1254;p16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55" name="Google Shape;1255;p16"/>
          <p:cNvSpPr/>
          <p:nvPr/>
        </p:nvSpPr>
        <p:spPr>
          <a:xfrm>
            <a:off x="-388057" y="-751106"/>
            <a:ext cx="2114765" cy="2248400"/>
          </a:xfrm>
          <a:custGeom>
            <a:avLst/>
            <a:gdLst/>
            <a:ahLst/>
            <a:cxnLst/>
            <a:rect l="l" t="t" r="r" b="b"/>
            <a:pathLst>
              <a:path w="20699" h="22007" extrusionOk="0">
                <a:moveTo>
                  <a:pt x="14413" y="1528"/>
                </a:moveTo>
                <a:lnTo>
                  <a:pt x="19262" y="16187"/>
                </a:lnTo>
                <a:lnTo>
                  <a:pt x="6286" y="20479"/>
                </a:lnTo>
                <a:lnTo>
                  <a:pt x="1438" y="5822"/>
                </a:lnTo>
                <a:lnTo>
                  <a:pt x="14413" y="1528"/>
                </a:lnTo>
                <a:close/>
                <a:moveTo>
                  <a:pt x="15068" y="1"/>
                </a:moveTo>
                <a:lnTo>
                  <a:pt x="0" y="4986"/>
                </a:lnTo>
                <a:lnTo>
                  <a:pt x="5631" y="22007"/>
                </a:lnTo>
                <a:lnTo>
                  <a:pt x="20699" y="17021"/>
                </a:lnTo>
                <a:lnTo>
                  <a:pt x="1506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6" name="Google Shape;1256;p16"/>
          <p:cNvGrpSpPr/>
          <p:nvPr/>
        </p:nvGrpSpPr>
        <p:grpSpPr>
          <a:xfrm rot="-5400000">
            <a:off x="7788817" y="99859"/>
            <a:ext cx="1675084" cy="672438"/>
            <a:chOff x="2171300" y="4383950"/>
            <a:chExt cx="449325" cy="180375"/>
          </a:xfrm>
        </p:grpSpPr>
        <p:sp>
          <p:nvSpPr>
            <p:cNvPr id="1257" name="Google Shape;1257;p16"/>
            <p:cNvSpPr/>
            <p:nvPr/>
          </p:nvSpPr>
          <p:spPr>
            <a:xfrm>
              <a:off x="2171300" y="43989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1"/>
                  </a:lnTo>
                  <a:lnTo>
                    <a:pt x="6071" y="2783"/>
                  </a:lnTo>
                  <a:lnTo>
                    <a:pt x="8013" y="981"/>
                  </a:lnTo>
                  <a:lnTo>
                    <a:pt x="9955" y="2783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16"/>
            <p:cNvSpPr/>
            <p:nvPr/>
          </p:nvSpPr>
          <p:spPr>
            <a:xfrm>
              <a:off x="2171300" y="4383950"/>
              <a:ext cx="449325" cy="69625"/>
            </a:xfrm>
            <a:custGeom>
              <a:avLst/>
              <a:gdLst/>
              <a:ahLst/>
              <a:cxnLst/>
              <a:rect l="l" t="t" r="r" b="b"/>
              <a:pathLst>
                <a:path w="17973" h="2785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8"/>
                  </a:lnTo>
                  <a:lnTo>
                    <a:pt x="1" y="753"/>
                  </a:lnTo>
                  <a:lnTo>
                    <a:pt x="2187" y="2785"/>
                  </a:lnTo>
                  <a:lnTo>
                    <a:pt x="4130" y="981"/>
                  </a:lnTo>
                  <a:lnTo>
                    <a:pt x="6071" y="2785"/>
                  </a:lnTo>
                  <a:lnTo>
                    <a:pt x="8013" y="981"/>
                  </a:lnTo>
                  <a:lnTo>
                    <a:pt x="9955" y="2785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16"/>
            <p:cNvSpPr/>
            <p:nvPr/>
          </p:nvSpPr>
          <p:spPr>
            <a:xfrm>
              <a:off x="2171300" y="44947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6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16"/>
            <p:cNvSpPr/>
            <p:nvPr/>
          </p:nvSpPr>
          <p:spPr>
            <a:xfrm>
              <a:off x="2171300" y="4479750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5">
  <p:cSld name="SECTION_HEADER_2_3_2_1_1">
    <p:spTree>
      <p:nvGrpSpPr>
        <p:cNvPr id="1" name="Shape 1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" name="Google Shape;1569;p19"/>
          <p:cNvSpPr txBox="1">
            <a:spLocks noGrp="1"/>
          </p:cNvSpPr>
          <p:nvPr>
            <p:ph type="title"/>
          </p:nvPr>
        </p:nvSpPr>
        <p:spPr>
          <a:xfrm>
            <a:off x="1157100" y="364350"/>
            <a:ext cx="682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70" name="Google Shape;1570;p19"/>
          <p:cNvSpPr/>
          <p:nvPr/>
        </p:nvSpPr>
        <p:spPr>
          <a:xfrm rot="5400000">
            <a:off x="-1181725" y="-541775"/>
            <a:ext cx="2271300" cy="2317200"/>
          </a:xfrm>
          <a:prstGeom prst="blockArc">
            <a:avLst>
              <a:gd name="adj1" fmla="val 10800000"/>
              <a:gd name="adj2" fmla="val 21565564"/>
              <a:gd name="adj3" fmla="val 7364"/>
            </a:avLst>
          </a:prstGeom>
          <a:solidFill>
            <a:srgbClr val="FF9A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1" name="Google Shape;1571;p19"/>
          <p:cNvSpPr/>
          <p:nvPr/>
        </p:nvSpPr>
        <p:spPr>
          <a:xfrm rot="-5782668">
            <a:off x="8173393" y="-541749"/>
            <a:ext cx="2271257" cy="2317141"/>
          </a:xfrm>
          <a:prstGeom prst="blockArc">
            <a:avLst>
              <a:gd name="adj1" fmla="val 10800000"/>
              <a:gd name="adj2" fmla="val 21565564"/>
              <a:gd name="adj3" fmla="val 7364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Signika"/>
              <a:buNone/>
              <a:defRPr sz="2800" b="1">
                <a:latin typeface="Signika"/>
                <a:ea typeface="Signika"/>
                <a:cs typeface="Signika"/>
                <a:sym typeface="Signi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Open Sans"/>
              <a:buChar char="●"/>
              <a:defRPr sz="12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○"/>
              <a:defRPr sz="12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■"/>
              <a:defRPr sz="12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●"/>
              <a:defRPr sz="12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○"/>
              <a:defRPr sz="12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■"/>
              <a:defRPr sz="1200"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●"/>
              <a:defRPr sz="1200"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Open Sans"/>
              <a:buChar char="○"/>
              <a:defRPr sz="1200"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Open Sans"/>
              <a:buChar char="■"/>
              <a:defRPr sz="12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4" r:id="rId4"/>
    <p:sldLayoutId id="2147483659" r:id="rId5"/>
    <p:sldLayoutId id="2147483660" r:id="rId6"/>
    <p:sldLayoutId id="2147483661" r:id="rId7"/>
    <p:sldLayoutId id="2147483662" r:id="rId8"/>
    <p:sldLayoutId id="2147483665" r:id="rId9"/>
    <p:sldLayoutId id="2147483667" r:id="rId10"/>
    <p:sldLayoutId id="214748367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png"/><Relationship Id="rId2" Type="http://schemas.openxmlformats.org/officeDocument/2006/relationships/image" Target="../media/image135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0.png"/><Relationship Id="rId9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image" Target="../media/image6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image" Target="../media/image120.png"/><Relationship Id="rId7" Type="http://schemas.openxmlformats.org/officeDocument/2006/relationships/image" Target="../media/image1.png"/><Relationship Id="rId12" Type="http://schemas.openxmlformats.org/officeDocument/2006/relationships/image" Target="../media/image129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4" name="Google Shape;2234;p36"/>
          <p:cNvSpPr/>
          <p:nvPr/>
        </p:nvSpPr>
        <p:spPr>
          <a:xfrm>
            <a:off x="8153117" y="3275756"/>
            <a:ext cx="849413" cy="789656"/>
          </a:xfrm>
          <a:custGeom>
            <a:avLst/>
            <a:gdLst/>
            <a:ahLst/>
            <a:cxnLst/>
            <a:rect l="l" t="t" r="r" b="b"/>
            <a:pathLst>
              <a:path w="207174" h="192599" extrusionOk="0">
                <a:moveTo>
                  <a:pt x="49589" y="14788"/>
                </a:moveTo>
                <a:lnTo>
                  <a:pt x="59675" y="50487"/>
                </a:lnTo>
                <a:lnTo>
                  <a:pt x="16318" y="50487"/>
                </a:lnTo>
                <a:lnTo>
                  <a:pt x="49589" y="14788"/>
                </a:lnTo>
                <a:close/>
                <a:moveTo>
                  <a:pt x="148713" y="9929"/>
                </a:moveTo>
                <a:lnTo>
                  <a:pt x="137253" y="50487"/>
                </a:lnTo>
                <a:lnTo>
                  <a:pt x="69920" y="50487"/>
                </a:lnTo>
                <a:lnTo>
                  <a:pt x="58461" y="9929"/>
                </a:lnTo>
                <a:close/>
                <a:moveTo>
                  <a:pt x="157638" y="14788"/>
                </a:moveTo>
                <a:lnTo>
                  <a:pt x="190855" y="50487"/>
                </a:lnTo>
                <a:lnTo>
                  <a:pt x="147498" y="50487"/>
                </a:lnTo>
                <a:lnTo>
                  <a:pt x="157638" y="14788"/>
                </a:lnTo>
                <a:close/>
                <a:moveTo>
                  <a:pt x="62474" y="60363"/>
                </a:moveTo>
                <a:lnTo>
                  <a:pt x="91520" y="163236"/>
                </a:lnTo>
                <a:lnTo>
                  <a:pt x="14840" y="60363"/>
                </a:lnTo>
                <a:close/>
                <a:moveTo>
                  <a:pt x="192387" y="60363"/>
                </a:moveTo>
                <a:lnTo>
                  <a:pt x="115654" y="163236"/>
                </a:lnTo>
                <a:lnTo>
                  <a:pt x="144699" y="60363"/>
                </a:lnTo>
                <a:close/>
                <a:moveTo>
                  <a:pt x="134454" y="60363"/>
                </a:moveTo>
                <a:lnTo>
                  <a:pt x="103613" y="169468"/>
                </a:lnTo>
                <a:lnTo>
                  <a:pt x="72772" y="60363"/>
                </a:lnTo>
                <a:close/>
                <a:moveTo>
                  <a:pt x="51859" y="1"/>
                </a:moveTo>
                <a:cubicBezTo>
                  <a:pt x="51701" y="1"/>
                  <a:pt x="51595" y="54"/>
                  <a:pt x="51490" y="54"/>
                </a:cubicBezTo>
                <a:lnTo>
                  <a:pt x="51278" y="54"/>
                </a:lnTo>
                <a:cubicBezTo>
                  <a:pt x="51173" y="54"/>
                  <a:pt x="51120" y="106"/>
                  <a:pt x="51014" y="106"/>
                </a:cubicBezTo>
                <a:cubicBezTo>
                  <a:pt x="50909" y="106"/>
                  <a:pt x="50856" y="159"/>
                  <a:pt x="50750" y="159"/>
                </a:cubicBezTo>
                <a:cubicBezTo>
                  <a:pt x="50698" y="159"/>
                  <a:pt x="50645" y="212"/>
                  <a:pt x="50592" y="212"/>
                </a:cubicBezTo>
                <a:lnTo>
                  <a:pt x="50539" y="212"/>
                </a:lnTo>
                <a:cubicBezTo>
                  <a:pt x="50434" y="265"/>
                  <a:pt x="50381" y="265"/>
                  <a:pt x="50275" y="318"/>
                </a:cubicBezTo>
                <a:cubicBezTo>
                  <a:pt x="50169" y="318"/>
                  <a:pt x="50117" y="370"/>
                  <a:pt x="50011" y="423"/>
                </a:cubicBezTo>
                <a:cubicBezTo>
                  <a:pt x="49958" y="423"/>
                  <a:pt x="49905" y="476"/>
                  <a:pt x="49853" y="476"/>
                </a:cubicBezTo>
                <a:cubicBezTo>
                  <a:pt x="49747" y="529"/>
                  <a:pt x="49641" y="582"/>
                  <a:pt x="49589" y="634"/>
                </a:cubicBezTo>
                <a:cubicBezTo>
                  <a:pt x="49536" y="634"/>
                  <a:pt x="49483" y="687"/>
                  <a:pt x="49430" y="740"/>
                </a:cubicBezTo>
                <a:cubicBezTo>
                  <a:pt x="49325" y="793"/>
                  <a:pt x="49219" y="846"/>
                  <a:pt x="49166" y="899"/>
                </a:cubicBezTo>
                <a:cubicBezTo>
                  <a:pt x="49113" y="899"/>
                  <a:pt x="49060" y="951"/>
                  <a:pt x="49008" y="1004"/>
                </a:cubicBezTo>
                <a:cubicBezTo>
                  <a:pt x="48902" y="1057"/>
                  <a:pt x="48849" y="1110"/>
                  <a:pt x="48744" y="1215"/>
                </a:cubicBezTo>
                <a:cubicBezTo>
                  <a:pt x="48691" y="1215"/>
                  <a:pt x="48638" y="1268"/>
                  <a:pt x="48585" y="1321"/>
                </a:cubicBezTo>
                <a:cubicBezTo>
                  <a:pt x="48532" y="1374"/>
                  <a:pt x="48480" y="1479"/>
                  <a:pt x="48374" y="1532"/>
                </a:cubicBezTo>
                <a:cubicBezTo>
                  <a:pt x="48374" y="1532"/>
                  <a:pt x="48321" y="1585"/>
                  <a:pt x="48321" y="1585"/>
                </a:cubicBezTo>
                <a:lnTo>
                  <a:pt x="1320" y="52071"/>
                </a:lnTo>
                <a:cubicBezTo>
                  <a:pt x="1162" y="52230"/>
                  <a:pt x="1003" y="52441"/>
                  <a:pt x="845" y="52600"/>
                </a:cubicBezTo>
                <a:cubicBezTo>
                  <a:pt x="845" y="52652"/>
                  <a:pt x="792" y="52758"/>
                  <a:pt x="739" y="52811"/>
                </a:cubicBezTo>
                <a:cubicBezTo>
                  <a:pt x="687" y="52916"/>
                  <a:pt x="581" y="53075"/>
                  <a:pt x="528" y="53180"/>
                </a:cubicBezTo>
                <a:cubicBezTo>
                  <a:pt x="528" y="53233"/>
                  <a:pt x="528" y="53233"/>
                  <a:pt x="528" y="53233"/>
                </a:cubicBezTo>
                <a:cubicBezTo>
                  <a:pt x="475" y="53286"/>
                  <a:pt x="422" y="53392"/>
                  <a:pt x="422" y="53497"/>
                </a:cubicBezTo>
                <a:cubicBezTo>
                  <a:pt x="370" y="53603"/>
                  <a:pt x="264" y="53761"/>
                  <a:pt x="264" y="53867"/>
                </a:cubicBezTo>
                <a:cubicBezTo>
                  <a:pt x="211" y="53973"/>
                  <a:pt x="211" y="54078"/>
                  <a:pt x="158" y="54131"/>
                </a:cubicBezTo>
                <a:cubicBezTo>
                  <a:pt x="158" y="54289"/>
                  <a:pt x="106" y="54395"/>
                  <a:pt x="53" y="54553"/>
                </a:cubicBezTo>
                <a:cubicBezTo>
                  <a:pt x="53" y="54659"/>
                  <a:pt x="53" y="54765"/>
                  <a:pt x="53" y="54818"/>
                </a:cubicBezTo>
                <a:cubicBezTo>
                  <a:pt x="0" y="54976"/>
                  <a:pt x="0" y="55082"/>
                  <a:pt x="0" y="55240"/>
                </a:cubicBezTo>
                <a:cubicBezTo>
                  <a:pt x="0" y="55346"/>
                  <a:pt x="0" y="55451"/>
                  <a:pt x="0" y="55557"/>
                </a:cubicBezTo>
                <a:cubicBezTo>
                  <a:pt x="0" y="55662"/>
                  <a:pt x="0" y="55821"/>
                  <a:pt x="0" y="55927"/>
                </a:cubicBezTo>
                <a:cubicBezTo>
                  <a:pt x="53" y="56032"/>
                  <a:pt x="53" y="56138"/>
                  <a:pt x="53" y="56243"/>
                </a:cubicBezTo>
                <a:cubicBezTo>
                  <a:pt x="106" y="56349"/>
                  <a:pt x="106" y="56507"/>
                  <a:pt x="158" y="56613"/>
                </a:cubicBezTo>
                <a:cubicBezTo>
                  <a:pt x="158" y="56719"/>
                  <a:pt x="211" y="56824"/>
                  <a:pt x="211" y="56930"/>
                </a:cubicBezTo>
                <a:cubicBezTo>
                  <a:pt x="264" y="57036"/>
                  <a:pt x="317" y="57141"/>
                  <a:pt x="370" y="57300"/>
                </a:cubicBezTo>
                <a:cubicBezTo>
                  <a:pt x="370" y="57300"/>
                  <a:pt x="370" y="57352"/>
                  <a:pt x="422" y="57405"/>
                </a:cubicBezTo>
                <a:cubicBezTo>
                  <a:pt x="422" y="57458"/>
                  <a:pt x="475" y="57511"/>
                  <a:pt x="475" y="57564"/>
                </a:cubicBezTo>
                <a:cubicBezTo>
                  <a:pt x="581" y="57669"/>
                  <a:pt x="634" y="57828"/>
                  <a:pt x="687" y="57933"/>
                </a:cubicBezTo>
                <a:cubicBezTo>
                  <a:pt x="739" y="58039"/>
                  <a:pt x="792" y="58092"/>
                  <a:pt x="845" y="58197"/>
                </a:cubicBezTo>
                <a:cubicBezTo>
                  <a:pt x="898" y="58250"/>
                  <a:pt x="951" y="58303"/>
                  <a:pt x="1003" y="58409"/>
                </a:cubicBezTo>
                <a:lnTo>
                  <a:pt x="99600" y="190592"/>
                </a:lnTo>
                <a:cubicBezTo>
                  <a:pt x="99758" y="190750"/>
                  <a:pt x="99864" y="190909"/>
                  <a:pt x="100022" y="191067"/>
                </a:cubicBezTo>
                <a:cubicBezTo>
                  <a:pt x="100022" y="191067"/>
                  <a:pt x="100022" y="191120"/>
                  <a:pt x="100075" y="191120"/>
                </a:cubicBezTo>
                <a:cubicBezTo>
                  <a:pt x="100233" y="191279"/>
                  <a:pt x="100392" y="191384"/>
                  <a:pt x="100550" y="191543"/>
                </a:cubicBezTo>
                <a:cubicBezTo>
                  <a:pt x="100603" y="191595"/>
                  <a:pt x="100656" y="191648"/>
                  <a:pt x="100709" y="191648"/>
                </a:cubicBezTo>
                <a:cubicBezTo>
                  <a:pt x="100867" y="191754"/>
                  <a:pt x="101025" y="191859"/>
                  <a:pt x="101184" y="191965"/>
                </a:cubicBezTo>
                <a:cubicBezTo>
                  <a:pt x="101237" y="191965"/>
                  <a:pt x="101237" y="192018"/>
                  <a:pt x="101290" y="192071"/>
                </a:cubicBezTo>
                <a:cubicBezTo>
                  <a:pt x="101501" y="192176"/>
                  <a:pt x="101712" y="192229"/>
                  <a:pt x="101976" y="192335"/>
                </a:cubicBezTo>
                <a:cubicBezTo>
                  <a:pt x="102029" y="192335"/>
                  <a:pt x="102082" y="192335"/>
                  <a:pt x="102135" y="192388"/>
                </a:cubicBezTo>
                <a:cubicBezTo>
                  <a:pt x="102293" y="192440"/>
                  <a:pt x="102451" y="192493"/>
                  <a:pt x="102663" y="192493"/>
                </a:cubicBezTo>
                <a:cubicBezTo>
                  <a:pt x="102715" y="192546"/>
                  <a:pt x="102821" y="192546"/>
                  <a:pt x="102874" y="192546"/>
                </a:cubicBezTo>
                <a:cubicBezTo>
                  <a:pt x="103085" y="192599"/>
                  <a:pt x="103349" y="192599"/>
                  <a:pt x="103613" y="192599"/>
                </a:cubicBezTo>
                <a:cubicBezTo>
                  <a:pt x="103824" y="192599"/>
                  <a:pt x="104088" y="192599"/>
                  <a:pt x="104300" y="192546"/>
                </a:cubicBezTo>
                <a:cubicBezTo>
                  <a:pt x="104405" y="192546"/>
                  <a:pt x="104458" y="192546"/>
                  <a:pt x="104511" y="192493"/>
                </a:cubicBezTo>
                <a:cubicBezTo>
                  <a:pt x="104722" y="192493"/>
                  <a:pt x="104881" y="192440"/>
                  <a:pt x="105092" y="192388"/>
                </a:cubicBezTo>
                <a:cubicBezTo>
                  <a:pt x="105145" y="192335"/>
                  <a:pt x="105197" y="192335"/>
                  <a:pt x="105250" y="192335"/>
                </a:cubicBezTo>
                <a:cubicBezTo>
                  <a:pt x="105462" y="192229"/>
                  <a:pt x="105673" y="192176"/>
                  <a:pt x="105884" y="192071"/>
                </a:cubicBezTo>
                <a:cubicBezTo>
                  <a:pt x="105937" y="192018"/>
                  <a:pt x="105990" y="191965"/>
                  <a:pt x="106042" y="191965"/>
                </a:cubicBezTo>
                <a:cubicBezTo>
                  <a:pt x="106201" y="191859"/>
                  <a:pt x="106306" y="191754"/>
                  <a:pt x="106465" y="191648"/>
                </a:cubicBezTo>
                <a:cubicBezTo>
                  <a:pt x="106518" y="191648"/>
                  <a:pt x="106571" y="191595"/>
                  <a:pt x="106623" y="191543"/>
                </a:cubicBezTo>
                <a:cubicBezTo>
                  <a:pt x="106835" y="191384"/>
                  <a:pt x="106993" y="191279"/>
                  <a:pt x="107099" y="191120"/>
                </a:cubicBezTo>
                <a:cubicBezTo>
                  <a:pt x="107151" y="191120"/>
                  <a:pt x="107151" y="191067"/>
                  <a:pt x="107151" y="191067"/>
                </a:cubicBezTo>
                <a:cubicBezTo>
                  <a:pt x="107310" y="190909"/>
                  <a:pt x="107416" y="190750"/>
                  <a:pt x="107574" y="190592"/>
                </a:cubicBezTo>
                <a:lnTo>
                  <a:pt x="206012" y="58620"/>
                </a:lnTo>
                <a:cubicBezTo>
                  <a:pt x="206751" y="57722"/>
                  <a:pt x="207174" y="56613"/>
                  <a:pt x="207174" y="55398"/>
                </a:cubicBezTo>
                <a:cubicBezTo>
                  <a:pt x="207174" y="54025"/>
                  <a:pt x="206593" y="52705"/>
                  <a:pt x="205642" y="51807"/>
                </a:cubicBezTo>
                <a:lnTo>
                  <a:pt x="158852" y="1585"/>
                </a:lnTo>
                <a:cubicBezTo>
                  <a:pt x="158852" y="1585"/>
                  <a:pt x="158800" y="1532"/>
                  <a:pt x="158800" y="1532"/>
                </a:cubicBezTo>
                <a:cubicBezTo>
                  <a:pt x="158747" y="1479"/>
                  <a:pt x="158641" y="1374"/>
                  <a:pt x="158588" y="1321"/>
                </a:cubicBezTo>
                <a:cubicBezTo>
                  <a:pt x="158536" y="1268"/>
                  <a:pt x="158483" y="1215"/>
                  <a:pt x="158430" y="1215"/>
                </a:cubicBezTo>
                <a:cubicBezTo>
                  <a:pt x="158377" y="1110"/>
                  <a:pt x="158272" y="1057"/>
                  <a:pt x="158166" y="1004"/>
                </a:cubicBezTo>
                <a:cubicBezTo>
                  <a:pt x="158113" y="951"/>
                  <a:pt x="158113" y="899"/>
                  <a:pt x="158060" y="899"/>
                </a:cubicBezTo>
                <a:cubicBezTo>
                  <a:pt x="157955" y="846"/>
                  <a:pt x="157849" y="793"/>
                  <a:pt x="157796" y="740"/>
                </a:cubicBezTo>
                <a:cubicBezTo>
                  <a:pt x="157743" y="687"/>
                  <a:pt x="157691" y="634"/>
                  <a:pt x="157585" y="634"/>
                </a:cubicBezTo>
                <a:cubicBezTo>
                  <a:pt x="157532" y="582"/>
                  <a:pt x="157427" y="529"/>
                  <a:pt x="157321" y="476"/>
                </a:cubicBezTo>
                <a:cubicBezTo>
                  <a:pt x="157268" y="476"/>
                  <a:pt x="157215" y="423"/>
                  <a:pt x="157163" y="423"/>
                </a:cubicBezTo>
                <a:cubicBezTo>
                  <a:pt x="157057" y="370"/>
                  <a:pt x="157004" y="318"/>
                  <a:pt x="156898" y="318"/>
                </a:cubicBezTo>
                <a:cubicBezTo>
                  <a:pt x="156846" y="265"/>
                  <a:pt x="156740" y="265"/>
                  <a:pt x="156687" y="212"/>
                </a:cubicBezTo>
                <a:lnTo>
                  <a:pt x="156582" y="212"/>
                </a:lnTo>
                <a:cubicBezTo>
                  <a:pt x="156529" y="212"/>
                  <a:pt x="156476" y="159"/>
                  <a:pt x="156423" y="159"/>
                </a:cubicBezTo>
                <a:cubicBezTo>
                  <a:pt x="156318" y="159"/>
                  <a:pt x="156265" y="106"/>
                  <a:pt x="156159" y="106"/>
                </a:cubicBezTo>
                <a:cubicBezTo>
                  <a:pt x="156106" y="106"/>
                  <a:pt x="156001" y="54"/>
                  <a:pt x="155895" y="54"/>
                </a:cubicBezTo>
                <a:lnTo>
                  <a:pt x="155684" y="54"/>
                </a:lnTo>
                <a:cubicBezTo>
                  <a:pt x="155578" y="54"/>
                  <a:pt x="155473" y="1"/>
                  <a:pt x="15531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744BAD3-9451-D955-6933-CCA868AA7986}"/>
              </a:ext>
            </a:extLst>
          </p:cNvPr>
          <p:cNvSpPr txBox="1"/>
          <p:nvPr/>
        </p:nvSpPr>
        <p:spPr>
          <a:xfrm>
            <a:off x="0" y="1016262"/>
            <a:ext cx="8945217" cy="3279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3: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24.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GIÁ TRỊ TUYỆT ĐỐI CỦA </a:t>
            </a:r>
          </a:p>
          <a:p>
            <a:pPr algn="ctr">
              <a:lnSpc>
                <a:spcPct val="15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MỘT SỐ THỰC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23442732-C05C-0066-06BE-96A2E3F1C0CB}"/>
              </a:ext>
            </a:extLst>
          </p:cNvPr>
          <p:cNvSpPr txBox="1"/>
          <p:nvPr/>
        </p:nvSpPr>
        <p:spPr>
          <a:xfrm>
            <a:off x="1707357" y="400050"/>
            <a:ext cx="58578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So </a:t>
            </a:r>
            <a:r>
              <a:rPr lang="en-US" sz="2200" dirty="0" err="1"/>
              <a:t>sánh</a:t>
            </a:r>
            <a:r>
              <a:rPr lang="en-US" sz="2200" dirty="0"/>
              <a:t> </a:t>
            </a:r>
            <a:r>
              <a:rPr lang="en-US" sz="2200" dirty="0" err="1"/>
              <a:t>mỗi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a </a:t>
            </a:r>
            <a:r>
              <a:rPr lang="en-US" sz="2200" dirty="0" err="1"/>
              <a:t>và</a:t>
            </a:r>
            <a:r>
              <a:rPr lang="en-US" sz="2200" dirty="0"/>
              <a:t> b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trường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  <a:r>
              <a:rPr lang="en-US" sz="2200" dirty="0" err="1"/>
              <a:t>sau</a:t>
            </a:r>
            <a:r>
              <a:rPr lang="en-US" sz="22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C16A37EB-D1F1-B5D1-F19A-53171105580F}"/>
                  </a:ext>
                </a:extLst>
              </p:cNvPr>
              <p:cNvSpPr txBox="1"/>
              <p:nvPr/>
            </p:nvSpPr>
            <p:spPr>
              <a:xfrm>
                <a:off x="807244" y="1457326"/>
                <a:ext cx="45720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a) a, b </a:t>
                </a:r>
                <a:r>
                  <a:rPr lang="en-US" sz="2200" dirty="0" err="1"/>
                  <a:t>là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hai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số</a:t>
                </a:r>
                <a:r>
                  <a:rPr lang="en-US" sz="2200" dirty="0"/>
                  <a:t> </a:t>
                </a:r>
                <a:r>
                  <a:rPr lang="en-US" sz="2200" dirty="0" err="1"/>
                  <a:t>dương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và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200" dirty="0"/>
                  <a:t> </a:t>
                </a: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C16A37EB-D1F1-B5D1-F19A-531711055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44" y="1457326"/>
                <a:ext cx="4572000" cy="430887"/>
              </a:xfrm>
              <a:prstGeom prst="rect">
                <a:avLst/>
              </a:prstGeom>
              <a:blipFill>
                <a:blip r:embed="rId2"/>
                <a:stretch>
                  <a:fillRect l="-1733" t="-8451" r="-1867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797191A-CD97-6C03-1777-D5ACB2896389}"/>
              </a:ext>
            </a:extLst>
          </p:cNvPr>
          <p:cNvSpPr txBox="1"/>
          <p:nvPr/>
        </p:nvSpPr>
        <p:spPr>
          <a:xfrm>
            <a:off x="1871664" y="2303054"/>
            <a:ext cx="3507580" cy="537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Khi a, b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là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hai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dương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D7A0D2D3-392E-1EB1-3B57-58D4306E027F}"/>
                  </a:ext>
                </a:extLst>
              </p:cNvPr>
              <p:cNvSpPr txBox="1"/>
              <p:nvPr/>
            </p:nvSpPr>
            <p:spPr>
              <a:xfrm>
                <a:off x="1821657" y="3056720"/>
                <a:ext cx="3100387" cy="537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Ta </a:t>
                </a:r>
                <a:r>
                  <a:rPr kumimoji="0" lang="en-US" sz="22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có</a:t>
                </a: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: </a:t>
                </a:r>
                <a14:m>
                  <m:oMath xmlns:m="http://schemas.openxmlformats.org/officeDocument/2006/math"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|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𝑎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|=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𝑎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; |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𝑏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|=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𝑏</m:t>
                    </m:r>
                  </m:oMath>
                </a14:m>
                <a:endPara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D7A0D2D3-392E-1EB1-3B57-58D4306E0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657" y="3056720"/>
                <a:ext cx="3100387" cy="537391"/>
              </a:xfrm>
              <a:prstGeom prst="rect">
                <a:avLst/>
              </a:prstGeom>
              <a:blipFill>
                <a:blip r:embed="rId3"/>
                <a:stretch>
                  <a:fillRect l="-2559"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05081730-2573-0C1E-7A53-5F7E143C4772}"/>
                  </a:ext>
                </a:extLst>
              </p:cNvPr>
              <p:cNvSpPr txBox="1"/>
              <p:nvPr/>
            </p:nvSpPr>
            <p:spPr>
              <a:xfrm>
                <a:off x="1871664" y="3818335"/>
                <a:ext cx="3650456" cy="537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Khi </a:t>
                </a:r>
                <a:r>
                  <a:rPr kumimoji="0" lang="en-US" sz="22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đó</a:t>
                </a: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, </a:t>
                </a:r>
                <a14:m>
                  <m:oMath xmlns:m="http://schemas.openxmlformats.org/officeDocument/2006/math"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|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𝑎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|&lt;|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𝑏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|⟹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𝑎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&lt;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𝑏</m:t>
                    </m:r>
                  </m:oMath>
                </a14:m>
                <a:endPara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05081730-2573-0C1E-7A53-5F7E143C4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664" y="3818335"/>
                <a:ext cx="3650456" cy="537391"/>
              </a:xfrm>
              <a:prstGeom prst="rect">
                <a:avLst/>
              </a:prstGeom>
              <a:blipFill>
                <a:blip r:embed="rId4"/>
                <a:stretch>
                  <a:fillRect l="-2170"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5">
            <a:extLst>
              <a:ext uri="{FF2B5EF4-FFF2-40B4-BE49-F238E27FC236}">
                <a16:creationId xmlns:a16="http://schemas.microsoft.com/office/drawing/2014/main" id="{6E5FCD01-28C3-2BE5-4EBE-62DBB7AAFB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751727" y="133783"/>
            <a:ext cx="955630" cy="95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CF6921B7-689D-04EB-7DD4-335BE828C955}"/>
                  </a:ext>
                </a:extLst>
              </p:cNvPr>
              <p:cNvSpPr txBox="1"/>
              <p:nvPr/>
            </p:nvSpPr>
            <p:spPr>
              <a:xfrm>
                <a:off x="2178843" y="915480"/>
                <a:ext cx="45720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b) a, b </a:t>
                </a:r>
                <a:r>
                  <a:rPr lang="en-US" sz="2200" dirty="0" err="1"/>
                  <a:t>là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hai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số</a:t>
                </a:r>
                <a:r>
                  <a:rPr lang="en-US" sz="2200" dirty="0"/>
                  <a:t> </a:t>
                </a:r>
                <a:r>
                  <a:rPr lang="en-US" sz="2200" dirty="0" err="1"/>
                  <a:t>âm</a:t>
                </a:r>
                <a:r>
                  <a:rPr lang="en-US" sz="2200" dirty="0"/>
                  <a:t> </a:t>
                </a:r>
                <a:r>
                  <a:rPr lang="en-US" sz="2200" dirty="0" err="1"/>
                  <a:t>và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200" dirty="0"/>
                  <a:t> </a:t>
                </a: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CF6921B7-689D-04EB-7DD4-335BE828C9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843" y="915480"/>
                <a:ext cx="4572000" cy="430887"/>
              </a:xfrm>
              <a:prstGeom prst="rect">
                <a:avLst/>
              </a:prstGeom>
              <a:blipFill>
                <a:blip r:embed="rId2"/>
                <a:stretch>
                  <a:fillRect l="-1733" t="-8451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8DE8C8C-9762-CA68-33E5-FC6B829F9EED}"/>
              </a:ext>
            </a:extLst>
          </p:cNvPr>
          <p:cNvSpPr txBox="1"/>
          <p:nvPr/>
        </p:nvSpPr>
        <p:spPr>
          <a:xfrm>
            <a:off x="2764632" y="1608613"/>
            <a:ext cx="3507580" cy="537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Khi a, b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là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hai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+mj-lt"/>
                <a:ea typeface="Times New Roman" panose="02020603050405020304" pitchFamily="18" charset="0"/>
              </a:rPr>
              <a:t>dương</a:t>
            </a:r>
            <a:r>
              <a:rPr lang="en-US" sz="2200" dirty="0">
                <a:effectLst/>
                <a:latin typeface="+mj-lt"/>
                <a:ea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8BAC381F-6BEE-8F0E-B9E8-616EFD0FD3E6}"/>
                  </a:ext>
                </a:extLst>
              </p:cNvPr>
              <p:cNvSpPr txBox="1"/>
              <p:nvPr/>
            </p:nvSpPr>
            <p:spPr>
              <a:xfrm>
                <a:off x="2764632" y="2408250"/>
                <a:ext cx="4221956" cy="537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Ta </a:t>
                </a:r>
                <a:r>
                  <a:rPr kumimoji="0" lang="en-US" sz="22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có</a:t>
                </a: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</m:ctrlPr>
                      </m:dPr>
                      <m:e>
                        <m: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  <m:t>𝑎</m:t>
                        </m:r>
                      </m:e>
                    </m:d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=−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𝑎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; </m:t>
                    </m:r>
                    <m:d>
                      <m:dPr>
                        <m:begChr m:val="|"/>
                        <m:endChr m:val="|"/>
                        <m:ctrlP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</m:ctrlPr>
                      </m:dPr>
                      <m:e>
                        <m: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  <m:t>𝑏</m:t>
                        </m:r>
                      </m:e>
                    </m:d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=−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𝑏</m:t>
                    </m:r>
                  </m:oMath>
                </a14:m>
                <a:endPara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8BAC381F-6BEE-8F0E-B9E8-616EFD0FD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632" y="2408250"/>
                <a:ext cx="4221956" cy="537391"/>
              </a:xfrm>
              <a:prstGeom prst="rect">
                <a:avLst/>
              </a:prstGeom>
              <a:blipFill>
                <a:blip r:embed="rId3"/>
                <a:stretch>
                  <a:fillRect l="-1879" b="-23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E08B28DE-49B2-4330-25B5-BBDDBB7B288F}"/>
                  </a:ext>
                </a:extLst>
              </p:cNvPr>
              <p:cNvSpPr txBox="1"/>
              <p:nvPr/>
            </p:nvSpPr>
            <p:spPr>
              <a:xfrm>
                <a:off x="2764632" y="3304214"/>
                <a:ext cx="5022056" cy="537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Khi </a:t>
                </a:r>
                <a:r>
                  <a:rPr kumimoji="0" lang="en-US" sz="22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đó</a:t>
                </a: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Times New Roman" panose="02020603050405020304" pitchFamily="18" charset="0"/>
                    <a:cs typeface="Arial"/>
                    <a:sym typeface="Arial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</m:ctrlPr>
                      </m:dPr>
                      <m:e>
                        <m: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  <m:t>𝑎</m:t>
                        </m:r>
                      </m:e>
                    </m:d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</m:ctrlPr>
                      </m:dPr>
                      <m:e>
                        <m:r>
                          <a:rPr kumimoji="0" lang="en-US" sz="22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/>
                            <a:sym typeface="Arial"/>
                          </a:rPr>
                          <m:t>𝑏</m:t>
                        </m:r>
                      </m:e>
                    </m:d>
                    <m:r>
                      <a:rPr kumimoji="0" lang="en-US" sz="22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  <a:sym typeface="Arial"/>
                      </a:rPr>
                      <m:t>⇒−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𝑎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&lt;−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/>
                        <a:sym typeface="Arial"/>
                      </a:rPr>
                      <m:t>𝑏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Arial"/>
                      </a:rPr>
                      <m:t>⇒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Arial"/>
                      </a:rPr>
                      <m:t>𝑎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Arial"/>
                      </a:rPr>
                      <m:t>&gt;</m:t>
                    </m:r>
                    <m:r>
                      <a:rPr kumimoji="0" lang="en-US" sz="2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Arial"/>
                      </a:rPr>
                      <m:t>𝑏</m:t>
                    </m:r>
                  </m:oMath>
                </a14:m>
                <a:endPara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Times New Roman" panose="02020603050405020304" pitchFamily="18" charset="0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E08B28DE-49B2-4330-25B5-BBDDBB7B2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632" y="3304214"/>
                <a:ext cx="5022056" cy="537391"/>
              </a:xfrm>
              <a:prstGeom prst="rect">
                <a:avLst/>
              </a:prstGeom>
              <a:blipFill>
                <a:blip r:embed="rId4"/>
                <a:stretch>
                  <a:fillRect l="-1580" b="-23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86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9" name="Google Shape;2719;p49"/>
          <p:cNvSpPr/>
          <p:nvPr/>
        </p:nvSpPr>
        <p:spPr>
          <a:xfrm>
            <a:off x="3489616" y="1864518"/>
            <a:ext cx="2362036" cy="236861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Hoàn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thành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bài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tập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SBT</a:t>
            </a:r>
            <a:endParaRPr lang="en-US" sz="2200" dirty="0">
              <a:latin typeface="+mj-lt"/>
            </a:endParaRPr>
          </a:p>
        </p:txBody>
      </p:sp>
      <p:sp>
        <p:nvSpPr>
          <p:cNvPr id="2720" name="Google Shape;2720;p49"/>
          <p:cNvSpPr/>
          <p:nvPr/>
        </p:nvSpPr>
        <p:spPr>
          <a:xfrm>
            <a:off x="255780" y="1864519"/>
            <a:ext cx="2534669" cy="236860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Ôn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lại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kiến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thức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đã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học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trong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bài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2722" name="Google Shape;2722;p49"/>
          <p:cNvSpPr/>
          <p:nvPr/>
        </p:nvSpPr>
        <p:spPr>
          <a:xfrm>
            <a:off x="6443663" y="1864518"/>
            <a:ext cx="2542790" cy="236861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Chuẩn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bị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bài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mới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“</a:t>
            </a:r>
            <a:r>
              <a:rPr lang="en-US" sz="22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Bài</a:t>
            </a:r>
            <a:r>
              <a:rPr lang="en-US" sz="22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4. </a:t>
            </a:r>
            <a:r>
              <a:rPr lang="en-US" sz="22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Làm</a:t>
            </a:r>
            <a:r>
              <a:rPr lang="en-US" sz="22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tròn</a:t>
            </a:r>
            <a:r>
              <a:rPr lang="en-US" sz="22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và</a:t>
            </a:r>
            <a:r>
              <a:rPr lang="en-US" sz="22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ước</a:t>
            </a:r>
            <a:r>
              <a:rPr lang="en-US" sz="22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lượng</a:t>
            </a:r>
            <a:r>
              <a:rPr lang="en-US" sz="2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” </a:t>
            </a:r>
            <a:endParaRPr lang="en-US" sz="2200" dirty="0">
              <a:latin typeface="+mj-lt"/>
            </a:endParaRPr>
          </a:p>
        </p:txBody>
      </p:sp>
      <p:grpSp>
        <p:nvGrpSpPr>
          <p:cNvPr id="2723" name="Google Shape;2723;p49"/>
          <p:cNvGrpSpPr/>
          <p:nvPr/>
        </p:nvGrpSpPr>
        <p:grpSpPr>
          <a:xfrm>
            <a:off x="128336" y="4442931"/>
            <a:ext cx="1675084" cy="672438"/>
            <a:chOff x="2171300" y="4383950"/>
            <a:chExt cx="449325" cy="180375"/>
          </a:xfrm>
        </p:grpSpPr>
        <p:sp>
          <p:nvSpPr>
            <p:cNvPr id="2724" name="Google Shape;2724;p49"/>
            <p:cNvSpPr/>
            <p:nvPr/>
          </p:nvSpPr>
          <p:spPr>
            <a:xfrm>
              <a:off x="2171300" y="43989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1"/>
                  </a:lnTo>
                  <a:lnTo>
                    <a:pt x="6071" y="2783"/>
                  </a:lnTo>
                  <a:lnTo>
                    <a:pt x="8013" y="981"/>
                  </a:lnTo>
                  <a:lnTo>
                    <a:pt x="9955" y="2783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49"/>
            <p:cNvSpPr/>
            <p:nvPr/>
          </p:nvSpPr>
          <p:spPr>
            <a:xfrm>
              <a:off x="2171300" y="4383950"/>
              <a:ext cx="449325" cy="69625"/>
            </a:xfrm>
            <a:custGeom>
              <a:avLst/>
              <a:gdLst/>
              <a:ahLst/>
              <a:cxnLst/>
              <a:rect l="l" t="t" r="r" b="b"/>
              <a:pathLst>
                <a:path w="17973" h="2785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8"/>
                  </a:lnTo>
                  <a:lnTo>
                    <a:pt x="1" y="753"/>
                  </a:lnTo>
                  <a:lnTo>
                    <a:pt x="2187" y="2785"/>
                  </a:lnTo>
                  <a:lnTo>
                    <a:pt x="4130" y="981"/>
                  </a:lnTo>
                  <a:lnTo>
                    <a:pt x="6071" y="2785"/>
                  </a:lnTo>
                  <a:lnTo>
                    <a:pt x="8013" y="981"/>
                  </a:lnTo>
                  <a:lnTo>
                    <a:pt x="9955" y="2785"/>
                  </a:lnTo>
                  <a:lnTo>
                    <a:pt x="11898" y="981"/>
                  </a:lnTo>
                  <a:lnTo>
                    <a:pt x="13840" y="2783"/>
                  </a:lnTo>
                  <a:lnTo>
                    <a:pt x="15784" y="981"/>
                  </a:lnTo>
                  <a:lnTo>
                    <a:pt x="17483" y="2557"/>
                  </a:lnTo>
                  <a:lnTo>
                    <a:pt x="17972" y="2031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49"/>
            <p:cNvSpPr/>
            <p:nvPr/>
          </p:nvSpPr>
          <p:spPr>
            <a:xfrm>
              <a:off x="2171300" y="4494725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6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49"/>
            <p:cNvSpPr/>
            <p:nvPr/>
          </p:nvSpPr>
          <p:spPr>
            <a:xfrm>
              <a:off x="2171300" y="4479750"/>
              <a:ext cx="449325" cy="69600"/>
            </a:xfrm>
            <a:custGeom>
              <a:avLst/>
              <a:gdLst/>
              <a:ahLst/>
              <a:cxnLst/>
              <a:rect l="l" t="t" r="r" b="b"/>
              <a:pathLst>
                <a:path w="17973" h="2784" extrusionOk="0">
                  <a:moveTo>
                    <a:pt x="4130" y="0"/>
                  </a:moveTo>
                  <a:lnTo>
                    <a:pt x="2187" y="1803"/>
                  </a:lnTo>
                  <a:lnTo>
                    <a:pt x="489" y="227"/>
                  </a:lnTo>
                  <a:lnTo>
                    <a:pt x="1" y="753"/>
                  </a:lnTo>
                  <a:lnTo>
                    <a:pt x="2187" y="2783"/>
                  </a:lnTo>
                  <a:lnTo>
                    <a:pt x="4130" y="980"/>
                  </a:lnTo>
                  <a:lnTo>
                    <a:pt x="6071" y="2783"/>
                  </a:lnTo>
                  <a:lnTo>
                    <a:pt x="8013" y="980"/>
                  </a:lnTo>
                  <a:lnTo>
                    <a:pt x="9955" y="2783"/>
                  </a:lnTo>
                  <a:lnTo>
                    <a:pt x="11898" y="980"/>
                  </a:lnTo>
                  <a:lnTo>
                    <a:pt x="13840" y="2783"/>
                  </a:lnTo>
                  <a:lnTo>
                    <a:pt x="15784" y="980"/>
                  </a:lnTo>
                  <a:lnTo>
                    <a:pt x="17483" y="2557"/>
                  </a:lnTo>
                  <a:lnTo>
                    <a:pt x="17972" y="2030"/>
                  </a:lnTo>
                  <a:lnTo>
                    <a:pt x="15784" y="0"/>
                  </a:lnTo>
                  <a:lnTo>
                    <a:pt x="13840" y="1803"/>
                  </a:lnTo>
                  <a:lnTo>
                    <a:pt x="11898" y="0"/>
                  </a:lnTo>
                  <a:lnTo>
                    <a:pt x="9955" y="1803"/>
                  </a:lnTo>
                  <a:lnTo>
                    <a:pt x="8013" y="0"/>
                  </a:lnTo>
                  <a:lnTo>
                    <a:pt x="6071" y="1803"/>
                  </a:lnTo>
                  <a:lnTo>
                    <a:pt x="413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8" name="Google Shape;2728;p49"/>
          <p:cNvSpPr/>
          <p:nvPr/>
        </p:nvSpPr>
        <p:spPr>
          <a:xfrm>
            <a:off x="7308235" y="-106065"/>
            <a:ext cx="1978538" cy="1544130"/>
          </a:xfrm>
          <a:custGeom>
            <a:avLst/>
            <a:gdLst/>
            <a:ahLst/>
            <a:cxnLst/>
            <a:rect l="l" t="t" r="r" b="b"/>
            <a:pathLst>
              <a:path w="20450" h="15960" extrusionOk="0">
                <a:moveTo>
                  <a:pt x="16685" y="1"/>
                </a:moveTo>
                <a:lnTo>
                  <a:pt x="0" y="7041"/>
                </a:lnTo>
                <a:lnTo>
                  <a:pt x="269" y="7681"/>
                </a:lnTo>
                <a:lnTo>
                  <a:pt x="16955" y="640"/>
                </a:lnTo>
                <a:lnTo>
                  <a:pt x="16685" y="1"/>
                </a:lnTo>
                <a:close/>
                <a:moveTo>
                  <a:pt x="17270" y="1385"/>
                </a:moveTo>
                <a:lnTo>
                  <a:pt x="584" y="8425"/>
                </a:lnTo>
                <a:lnTo>
                  <a:pt x="854" y="9065"/>
                </a:lnTo>
                <a:lnTo>
                  <a:pt x="17540" y="2025"/>
                </a:lnTo>
                <a:lnTo>
                  <a:pt x="17270" y="1385"/>
                </a:lnTo>
                <a:close/>
                <a:moveTo>
                  <a:pt x="17854" y="2770"/>
                </a:moveTo>
                <a:lnTo>
                  <a:pt x="1169" y="9810"/>
                </a:lnTo>
                <a:lnTo>
                  <a:pt x="1438" y="10448"/>
                </a:lnTo>
                <a:lnTo>
                  <a:pt x="18123" y="3408"/>
                </a:lnTo>
                <a:lnTo>
                  <a:pt x="17854" y="2770"/>
                </a:lnTo>
                <a:close/>
                <a:moveTo>
                  <a:pt x="18438" y="4153"/>
                </a:moveTo>
                <a:lnTo>
                  <a:pt x="1753" y="11195"/>
                </a:lnTo>
                <a:lnTo>
                  <a:pt x="2022" y="11834"/>
                </a:lnTo>
                <a:lnTo>
                  <a:pt x="18707" y="4794"/>
                </a:lnTo>
                <a:lnTo>
                  <a:pt x="18438" y="4153"/>
                </a:lnTo>
                <a:close/>
                <a:moveTo>
                  <a:pt x="19018" y="5529"/>
                </a:moveTo>
                <a:lnTo>
                  <a:pt x="2333" y="12569"/>
                </a:lnTo>
                <a:lnTo>
                  <a:pt x="2603" y="13208"/>
                </a:lnTo>
                <a:lnTo>
                  <a:pt x="19288" y="6170"/>
                </a:lnTo>
                <a:lnTo>
                  <a:pt x="19018" y="5529"/>
                </a:lnTo>
                <a:close/>
                <a:moveTo>
                  <a:pt x="19599" y="6904"/>
                </a:moveTo>
                <a:lnTo>
                  <a:pt x="2914" y="13946"/>
                </a:lnTo>
                <a:lnTo>
                  <a:pt x="3183" y="14586"/>
                </a:lnTo>
                <a:lnTo>
                  <a:pt x="19869" y="7544"/>
                </a:lnTo>
                <a:lnTo>
                  <a:pt x="19599" y="6904"/>
                </a:lnTo>
                <a:close/>
                <a:moveTo>
                  <a:pt x="20179" y="8281"/>
                </a:moveTo>
                <a:lnTo>
                  <a:pt x="3494" y="15321"/>
                </a:lnTo>
                <a:lnTo>
                  <a:pt x="3764" y="15960"/>
                </a:lnTo>
                <a:lnTo>
                  <a:pt x="20450" y="8919"/>
                </a:lnTo>
                <a:lnTo>
                  <a:pt x="20179" y="82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29" name="Google Shape;2729;p49"/>
          <p:cNvGrpSpPr/>
          <p:nvPr/>
        </p:nvGrpSpPr>
        <p:grpSpPr>
          <a:xfrm>
            <a:off x="185500" y="441007"/>
            <a:ext cx="710076" cy="672447"/>
            <a:chOff x="1245147" y="-340673"/>
            <a:chExt cx="1075384" cy="1018396"/>
          </a:xfrm>
        </p:grpSpPr>
        <p:sp>
          <p:nvSpPr>
            <p:cNvPr id="2730" name="Google Shape;2730;p49"/>
            <p:cNvSpPr/>
            <p:nvPr/>
          </p:nvSpPr>
          <p:spPr>
            <a:xfrm>
              <a:off x="1314289" y="-210669"/>
              <a:ext cx="1006242" cy="888392"/>
            </a:xfrm>
            <a:custGeom>
              <a:avLst/>
              <a:gdLst/>
              <a:ahLst/>
              <a:cxnLst/>
              <a:rect l="l" t="t" r="r" b="b"/>
              <a:pathLst>
                <a:path w="9358" h="8262" extrusionOk="0">
                  <a:moveTo>
                    <a:pt x="1" y="0"/>
                  </a:moveTo>
                  <a:lnTo>
                    <a:pt x="4405" y="8262"/>
                  </a:lnTo>
                  <a:lnTo>
                    <a:pt x="9358" y="31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49"/>
            <p:cNvSpPr/>
            <p:nvPr/>
          </p:nvSpPr>
          <p:spPr>
            <a:xfrm>
              <a:off x="1245147" y="-340673"/>
              <a:ext cx="1006135" cy="888500"/>
            </a:xfrm>
            <a:custGeom>
              <a:avLst/>
              <a:gdLst/>
              <a:ahLst/>
              <a:cxnLst/>
              <a:rect l="l" t="t" r="r" b="b"/>
              <a:pathLst>
                <a:path w="9357" h="8263" extrusionOk="0">
                  <a:moveTo>
                    <a:pt x="0" y="1"/>
                  </a:moveTo>
                  <a:lnTo>
                    <a:pt x="4403" y="8262"/>
                  </a:lnTo>
                  <a:lnTo>
                    <a:pt x="9356" y="3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" name="TextBox 26">
            <a:extLst>
              <a:ext uri="{FF2B5EF4-FFF2-40B4-BE49-F238E27FC236}">
                <a16:creationId xmlns:a16="http://schemas.microsoft.com/office/drawing/2014/main" id="{39581DB2-E794-C557-9174-87AD4A781AE1}"/>
              </a:ext>
            </a:extLst>
          </p:cNvPr>
          <p:cNvSpPr txBox="1"/>
          <p:nvPr/>
        </p:nvSpPr>
        <p:spPr>
          <a:xfrm>
            <a:off x="1993106" y="536806"/>
            <a:ext cx="5752443" cy="8092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9" grpId="0" animBg="1"/>
      <p:bldP spid="2720" grpId="0" animBg="1"/>
      <p:bldP spid="2722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3AD9E3EC-B258-99B8-7164-C51C7CCB38BC}"/>
              </a:ext>
            </a:extLst>
          </p:cNvPr>
          <p:cNvSpPr txBox="1"/>
          <p:nvPr/>
        </p:nvSpPr>
        <p:spPr>
          <a:xfrm>
            <a:off x="117752" y="218537"/>
            <a:ext cx="2487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II. TÍNH CHẤT</a:t>
            </a: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B2308B8B-21A9-2A3A-A5AF-C6A169300705}"/>
              </a:ext>
            </a:extLst>
          </p:cNvPr>
          <p:cNvSpPr/>
          <p:nvPr/>
        </p:nvSpPr>
        <p:spPr>
          <a:xfrm>
            <a:off x="398180" y="810942"/>
            <a:ext cx="1016000" cy="6604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B2A6FA5E-A474-57DD-344E-2AA3050BF770}"/>
                  </a:ext>
                </a:extLst>
              </p:cNvPr>
              <p:cNvSpPr txBox="1"/>
              <p:nvPr/>
            </p:nvSpPr>
            <p:spPr>
              <a:xfrm>
                <a:off x="1531258" y="950468"/>
                <a:ext cx="44196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Tìm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200" dirty="0"/>
                  <a:t> </a:t>
                </a:r>
                <a:r>
                  <a:rPr lang="en-US" sz="2200" dirty="0" err="1"/>
                  <a:t>trong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mỗi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trường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hợp</a:t>
                </a:r>
                <a:r>
                  <a:rPr lang="en-US" sz="2200" dirty="0"/>
                  <a:t> </a:t>
                </a:r>
                <a:r>
                  <a:rPr lang="en-US" sz="2200" dirty="0" err="1"/>
                  <a:t>sau</a:t>
                </a:r>
                <a:endParaRPr lang="en-US" sz="2200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B2A6FA5E-A474-57DD-344E-2AA3050BF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258" y="950468"/>
                <a:ext cx="4419600" cy="430887"/>
              </a:xfrm>
              <a:prstGeom prst="rect">
                <a:avLst/>
              </a:prstGeom>
              <a:blipFill>
                <a:blip r:embed="rId2"/>
                <a:stretch>
                  <a:fillRect l="-1793" t="-8451" r="-414" b="-28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9F59F631-E2B4-42E8-3164-4C0BB5E3C378}"/>
                  </a:ext>
                </a:extLst>
              </p:cNvPr>
              <p:cNvSpPr txBox="1"/>
              <p:nvPr/>
            </p:nvSpPr>
            <p:spPr>
              <a:xfrm>
                <a:off x="485428" y="1722553"/>
                <a:ext cx="140948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a)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=0,5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9F59F631-E2B4-42E8-3164-4C0BB5E3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28" y="1722553"/>
                <a:ext cx="1409488" cy="430887"/>
              </a:xfrm>
              <a:prstGeom prst="rect">
                <a:avLst/>
              </a:prstGeom>
              <a:blipFill>
                <a:blip r:embed="rId3"/>
                <a:stretch>
                  <a:fillRect l="-5628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FF968CF3-6D61-2492-0748-B4F174CDAF35}"/>
                  </a:ext>
                </a:extLst>
              </p:cNvPr>
              <p:cNvSpPr txBox="1"/>
              <p:nvPr/>
            </p:nvSpPr>
            <p:spPr>
              <a:xfrm>
                <a:off x="3559979" y="1657920"/>
                <a:ext cx="1416413" cy="571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b)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FF968CF3-6D61-2492-0748-B4F174CDA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979" y="1657920"/>
                <a:ext cx="1416413" cy="571118"/>
              </a:xfrm>
              <a:prstGeom prst="rect">
                <a:avLst/>
              </a:prstGeom>
              <a:blipFill>
                <a:blip r:embed="rId4"/>
                <a:stretch>
                  <a:fillRect l="-5603" b="-7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D76383D0-5955-31E9-7EF1-50FC21985076}"/>
                  </a:ext>
                </a:extLst>
              </p:cNvPr>
              <p:cNvSpPr txBox="1"/>
              <p:nvPr/>
            </p:nvSpPr>
            <p:spPr>
              <a:xfrm>
                <a:off x="6611362" y="1722553"/>
                <a:ext cx="11802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c)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D76383D0-5955-31E9-7EF1-50FC21985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362" y="1722553"/>
                <a:ext cx="1180260" cy="430887"/>
              </a:xfrm>
              <a:prstGeom prst="rect">
                <a:avLst/>
              </a:prstGeom>
              <a:blipFill>
                <a:blip r:embed="rId5"/>
                <a:stretch>
                  <a:fillRect l="-6736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42D998E8-468E-E4C3-3100-E11B79E45CE6}"/>
                  </a:ext>
                </a:extLst>
              </p:cNvPr>
              <p:cNvSpPr txBox="1"/>
              <p:nvPr/>
            </p:nvSpPr>
            <p:spPr>
              <a:xfrm>
                <a:off x="1531258" y="3563149"/>
                <a:ext cx="140628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d)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42D998E8-468E-E4C3-3100-E11B79E45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258" y="3563149"/>
                <a:ext cx="1406282" cy="430887"/>
              </a:xfrm>
              <a:prstGeom prst="rect">
                <a:avLst/>
              </a:prstGeom>
              <a:blipFill>
                <a:blip r:embed="rId6"/>
                <a:stretch>
                  <a:fillRect l="-5628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BDB94708-8F4F-613D-D472-9597A839D95D}"/>
                  </a:ext>
                </a:extLst>
              </p:cNvPr>
              <p:cNvSpPr txBox="1"/>
              <p:nvPr/>
            </p:nvSpPr>
            <p:spPr>
              <a:xfrm>
                <a:off x="5352713" y="3563148"/>
                <a:ext cx="119629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e)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BDB94708-8F4F-613D-D472-9597A839D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713" y="3563148"/>
                <a:ext cx="1196290" cy="430887"/>
              </a:xfrm>
              <a:prstGeom prst="rect">
                <a:avLst/>
              </a:prstGeom>
              <a:blipFill>
                <a:blip r:embed="rId7"/>
                <a:stretch>
                  <a:fillRect l="-6633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0D8326D3-BB50-197B-BFEB-715B35C7435D}"/>
                  </a:ext>
                </a:extLst>
              </p:cNvPr>
              <p:cNvSpPr txBox="1"/>
              <p:nvPr/>
            </p:nvSpPr>
            <p:spPr>
              <a:xfrm>
                <a:off x="117752" y="2451410"/>
                <a:ext cx="2065565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0,5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=0,5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0D8326D3-BB50-197B-BFEB-715B35C74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52" y="2451410"/>
                <a:ext cx="2065565" cy="338554"/>
              </a:xfrm>
              <a:prstGeom prst="rect">
                <a:avLst/>
              </a:prstGeom>
              <a:blipFill>
                <a:blip r:embed="rId8"/>
                <a:stretch>
                  <a:fillRect r="-2655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FA2F2960-FBE0-8A42-D030-B14EEC9B1355}"/>
                  </a:ext>
                </a:extLst>
              </p:cNvPr>
              <p:cNvSpPr txBox="1"/>
              <p:nvPr/>
            </p:nvSpPr>
            <p:spPr>
              <a:xfrm>
                <a:off x="3316515" y="2292527"/>
                <a:ext cx="1903342" cy="753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FA2F2960-FBE0-8A42-D030-B14EEC9B1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515" y="2292527"/>
                <a:ext cx="1903342" cy="7532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316802FD-F13B-E2FE-1B7C-8246CBE02475}"/>
                  </a:ext>
                </a:extLst>
              </p:cNvPr>
              <p:cNvSpPr txBox="1"/>
              <p:nvPr/>
            </p:nvSpPr>
            <p:spPr>
              <a:xfrm>
                <a:off x="6353055" y="2451410"/>
                <a:ext cx="1696875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316802FD-F13B-E2FE-1B7C-8246CBE02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055" y="2451410"/>
                <a:ext cx="1696875" cy="338554"/>
              </a:xfrm>
              <a:prstGeom prst="rect">
                <a:avLst/>
              </a:prstGeom>
              <a:blipFill>
                <a:blip r:embed="rId10"/>
                <a:stretch>
                  <a:fillRect r="-1075"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1B12DC31-F945-263F-F2E2-71979A732E44}"/>
                  </a:ext>
                </a:extLst>
              </p:cNvPr>
              <p:cNvSpPr txBox="1"/>
              <p:nvPr/>
            </p:nvSpPr>
            <p:spPr>
              <a:xfrm>
                <a:off x="1414180" y="4285143"/>
                <a:ext cx="1849161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1B12DC31-F945-263F-F2E2-71979A732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180" y="4285143"/>
                <a:ext cx="1849161" cy="338554"/>
              </a:xfrm>
              <a:prstGeom prst="rect">
                <a:avLst/>
              </a:prstGeom>
              <a:blipFill>
                <a:blip r:embed="rId11"/>
                <a:stretch>
                  <a:fillRect r="-2640"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1746D575-801F-70DA-9116-F44CAB9921A9}"/>
                  </a:ext>
                </a:extLst>
              </p:cNvPr>
              <p:cNvSpPr txBox="1"/>
              <p:nvPr/>
            </p:nvSpPr>
            <p:spPr>
              <a:xfrm>
                <a:off x="5219857" y="4285143"/>
                <a:ext cx="1639167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1746D575-801F-70DA-9116-F44CAB992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857" y="4285143"/>
                <a:ext cx="1639167" cy="338554"/>
              </a:xfrm>
              <a:prstGeom prst="rect">
                <a:avLst/>
              </a:prstGeom>
              <a:blipFill>
                <a:blip r:embed="rId12"/>
                <a:stretch>
                  <a:fillRect r="-2974"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62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Hình chữ nhật: Góc Tròn 3">
                <a:extLst>
                  <a:ext uri="{FF2B5EF4-FFF2-40B4-BE49-F238E27FC236}">
                    <a16:creationId xmlns:a16="http://schemas.microsoft.com/office/drawing/2014/main" id="{488BD0FD-42FB-D12A-6A03-0628926F3690}"/>
                  </a:ext>
                </a:extLst>
              </p:cNvPr>
              <p:cNvSpPr/>
              <p:nvPr/>
            </p:nvSpPr>
            <p:spPr>
              <a:xfrm>
                <a:off x="733732" y="718984"/>
                <a:ext cx="8015748" cy="292018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marR="0" indent="-3429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q"/>
                </a:pP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Nếu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dương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thì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giá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trị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tuyệt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chính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nó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 = 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với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&gt; 0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2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342900" marR="0" indent="-3429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q"/>
                </a:pP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Nếu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âm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thì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giá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trị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tuyệt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nó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|=− 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với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2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342900" marR="0" indent="-34290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  <a:buFont typeface="Wingdings" panose="05000000000000000000" pitchFamily="2" charset="2"/>
                  <a:buChar char="q"/>
                </a:pP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Giá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trị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tuyệt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đối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tức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|0|=0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2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Hình chữ nhật: Góc Tròn 3">
                <a:extLst>
                  <a:ext uri="{FF2B5EF4-FFF2-40B4-BE49-F238E27FC236}">
                    <a16:creationId xmlns:a16="http://schemas.microsoft.com/office/drawing/2014/main" id="{488BD0FD-42FB-D12A-6A03-0628926F36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32" y="718984"/>
                <a:ext cx="8015748" cy="2920181"/>
              </a:xfrm>
              <a:prstGeom prst="roundRect">
                <a:avLst/>
              </a:prstGeom>
              <a:blipFill>
                <a:blip r:embed="rId3"/>
                <a:stretch>
                  <a:fillRect b="-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B1240D7-48AE-07E8-8D1E-A709822E5A73}"/>
              </a:ext>
            </a:extLst>
          </p:cNvPr>
          <p:cNvSpPr txBox="1"/>
          <p:nvPr/>
        </p:nvSpPr>
        <p:spPr>
          <a:xfrm>
            <a:off x="3635477" y="190952"/>
            <a:ext cx="1873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TÍNH CHẤT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ình chữ nhật: Góc Tròn 6">
                <a:extLst>
                  <a:ext uri="{FF2B5EF4-FFF2-40B4-BE49-F238E27FC236}">
                    <a16:creationId xmlns:a16="http://schemas.microsoft.com/office/drawing/2014/main" id="{A35E44B7-7F58-5280-C878-4316219C9C8C}"/>
                  </a:ext>
                </a:extLst>
              </p:cNvPr>
              <p:cNvSpPr/>
              <p:nvPr/>
            </p:nvSpPr>
            <p:spPr>
              <a:xfrm>
                <a:off x="733732" y="3799553"/>
                <a:ext cx="8015748" cy="124992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200" b="1" u="sng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Nhận </a:t>
                </a:r>
                <a:r>
                  <a:rPr lang="en-US" sz="2200" b="1" u="sng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xét</a:t>
                </a:r>
                <a:r>
                  <a:rPr lang="en-US" sz="2200" b="1" u="sng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:</a:t>
                </a:r>
                <a:r>
                  <a:rPr lang="en-US" sz="2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 </a:t>
                </a:r>
                <a:r>
                  <a:rPr lang="en-US" sz="2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Với</a:t>
                </a:r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 </a:t>
                </a:r>
                <a:r>
                  <a:rPr lang="en-US" sz="2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mỗi</a:t>
                </a:r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 </a:t>
                </a:r>
                <a:r>
                  <a:rPr lang="en-US" sz="2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số</a:t>
                </a:r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 </a:t>
                </a:r>
                <a:r>
                  <a:rPr lang="en-US" sz="2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thực</a:t>
                </a:r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, ta </a:t>
                </a:r>
                <a:r>
                  <a:rPr lang="en-US" sz="2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có</a:t>
                </a:r>
                <a:r>
                  <a:rPr lang="en-US" sz="2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j-lt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2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ế</m:t>
                            </m:r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  <m: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≥0</m:t>
                            </m:r>
                          </m:e>
                          <m:e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ế</m:t>
                            </m:r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u</m:t>
                            </m:r>
                            <m:r>
                              <a:rPr lang="en-US" sz="22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&lt;0.</m:t>
                            </m:r>
                          </m:e>
                        </m:eqArr>
                      </m:e>
                    </m:d>
                  </m:oMath>
                </a14:m>
                <a:endParaRPr lang="en-US" sz="2200" b="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Hình chữ nhật: Góc Tròn 6">
                <a:extLst>
                  <a:ext uri="{FF2B5EF4-FFF2-40B4-BE49-F238E27FC236}">
                    <a16:creationId xmlns:a16="http://schemas.microsoft.com/office/drawing/2014/main" id="{A35E44B7-7F58-5280-C878-4316219C9C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32" y="3799553"/>
                <a:ext cx="8015748" cy="1249926"/>
              </a:xfrm>
              <a:prstGeom prst="roundRect">
                <a:avLst/>
              </a:prstGeom>
              <a:blipFill>
                <a:blip r:embed="rId4"/>
                <a:stretch>
                  <a:fillRect l="-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óng 9">
            <a:extLst>
              <a:ext uri="{FF2B5EF4-FFF2-40B4-BE49-F238E27FC236}">
                <a16:creationId xmlns:a16="http://schemas.microsoft.com/office/drawing/2014/main" id="{AFEDE95B-D19C-5AF9-C0B1-246DEBDC080F}"/>
              </a:ext>
            </a:extLst>
          </p:cNvPr>
          <p:cNvSpPr/>
          <p:nvPr/>
        </p:nvSpPr>
        <p:spPr>
          <a:xfrm>
            <a:off x="362454" y="496314"/>
            <a:ext cx="1997409" cy="687553"/>
          </a:xfrm>
          <a:prstGeom prst="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Luyện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 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939980C-AA79-3CA2-48CC-76C1CC99DEB2}"/>
              </a:ext>
            </a:extLst>
          </p:cNvPr>
          <p:cNvSpPr txBox="1"/>
          <p:nvPr/>
        </p:nvSpPr>
        <p:spPr>
          <a:xfrm>
            <a:off x="2448232" y="624646"/>
            <a:ext cx="6710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/>
              <a:t>Tìm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54307DD6-03CF-B156-02E8-62D498BF0A78}"/>
                  </a:ext>
                </a:extLst>
              </p:cNvPr>
              <p:cNvSpPr txBox="1"/>
              <p:nvPr/>
            </p:nvSpPr>
            <p:spPr>
              <a:xfrm>
                <a:off x="612058" y="1836174"/>
                <a:ext cx="778034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−79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54307DD6-03CF-B156-02E8-62D498BF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58" y="1836174"/>
                <a:ext cx="778034" cy="338554"/>
              </a:xfrm>
              <a:prstGeom prst="rect">
                <a:avLst/>
              </a:prstGeom>
              <a:blipFill>
                <a:blip r:embed="rId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5933246-E8C4-D0B4-6D8D-168200332793}"/>
                  </a:ext>
                </a:extLst>
              </p:cNvPr>
              <p:cNvSpPr txBox="1"/>
              <p:nvPr/>
            </p:nvSpPr>
            <p:spPr>
              <a:xfrm>
                <a:off x="5294671" y="3244575"/>
                <a:ext cx="676724" cy="753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5933246-E8C4-D0B4-6D8D-168200332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671" y="3244575"/>
                <a:ext cx="676724" cy="7532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F25591F7-320D-3702-62BB-6E133C1E7E23}"/>
                  </a:ext>
                </a:extLst>
              </p:cNvPr>
              <p:cNvSpPr txBox="1"/>
              <p:nvPr/>
            </p:nvSpPr>
            <p:spPr>
              <a:xfrm>
                <a:off x="579918" y="3451940"/>
                <a:ext cx="781240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10,7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F25591F7-320D-3702-62BB-6E133C1E7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18" y="3451940"/>
                <a:ext cx="781240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C4581C6F-50F8-44CC-0A82-D1BC960C72A3}"/>
                  </a:ext>
                </a:extLst>
              </p:cNvPr>
              <p:cNvSpPr txBox="1"/>
              <p:nvPr/>
            </p:nvSpPr>
            <p:spPr>
              <a:xfrm>
                <a:off x="5294671" y="1753697"/>
                <a:ext cx="753348" cy="4056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C4581C6F-50F8-44CC-0A82-D1BC960C7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671" y="1753697"/>
                <a:ext cx="753348" cy="4056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3658E6FA-BDFC-4EDF-8912-B62B9D759D76}"/>
                  </a:ext>
                </a:extLst>
              </p:cNvPr>
              <p:cNvSpPr txBox="1"/>
              <p:nvPr/>
            </p:nvSpPr>
            <p:spPr>
              <a:xfrm>
                <a:off x="1361158" y="1820767"/>
                <a:ext cx="2009717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−79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=79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3658E6FA-BDFC-4EDF-8912-B62B9D759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158" y="1820767"/>
                <a:ext cx="2009717" cy="338554"/>
              </a:xfrm>
              <a:prstGeom prst="rect">
                <a:avLst/>
              </a:prstGeom>
              <a:blipFill>
                <a:blip r:embed="rId6"/>
                <a:stretch>
                  <a:fillRect l="-606" r="-2121"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F98AA5EF-4EB6-6C58-85A4-C597C0D21B00}"/>
                  </a:ext>
                </a:extLst>
              </p:cNvPr>
              <p:cNvSpPr txBox="1"/>
              <p:nvPr/>
            </p:nvSpPr>
            <p:spPr>
              <a:xfrm>
                <a:off x="5871661" y="3237137"/>
                <a:ext cx="1882247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F98AA5EF-4EB6-6C58-85A4-C597C0D21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661" y="3237137"/>
                <a:ext cx="1882247" cy="7607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3FFE765B-4E3E-6F7D-AB48-F1463BFD8EB8}"/>
                  </a:ext>
                </a:extLst>
              </p:cNvPr>
              <p:cNvSpPr txBox="1"/>
              <p:nvPr/>
            </p:nvSpPr>
            <p:spPr>
              <a:xfrm>
                <a:off x="1390092" y="3451940"/>
                <a:ext cx="891077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=10,7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8" name="Hộp Văn bản 17">
                <a:extLst>
                  <a:ext uri="{FF2B5EF4-FFF2-40B4-BE49-F238E27FC236}">
                    <a16:creationId xmlns:a16="http://schemas.microsoft.com/office/drawing/2014/main" id="{3FFE765B-4E3E-6F7D-AB48-F1463BFD8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092" y="3451940"/>
                <a:ext cx="891077" cy="338554"/>
              </a:xfrm>
              <a:prstGeom prst="rect">
                <a:avLst/>
              </a:prstGeom>
              <a:blipFill>
                <a:blip r:embed="rId8"/>
                <a:stretch>
                  <a:fillRect l="-2055" r="-6164"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E76B32E3-0316-A954-5FDB-8B693B62C52A}"/>
                  </a:ext>
                </a:extLst>
              </p:cNvPr>
              <p:cNvSpPr txBox="1"/>
              <p:nvPr/>
            </p:nvSpPr>
            <p:spPr>
              <a:xfrm>
                <a:off x="6048019" y="1780819"/>
                <a:ext cx="863185" cy="378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ra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E76B32E3-0316-A954-5FDB-8B693B62C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019" y="1780819"/>
                <a:ext cx="863185" cy="3785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931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óng 4">
            <a:extLst>
              <a:ext uri="{FF2B5EF4-FFF2-40B4-BE49-F238E27FC236}">
                <a16:creationId xmlns:a16="http://schemas.microsoft.com/office/drawing/2014/main" id="{85ED7139-EB10-D1D0-2E85-0E45E1502EEE}"/>
              </a:ext>
            </a:extLst>
          </p:cNvPr>
          <p:cNvSpPr/>
          <p:nvPr/>
        </p:nvSpPr>
        <p:spPr>
          <a:xfrm>
            <a:off x="128051" y="317762"/>
            <a:ext cx="1997409" cy="687553"/>
          </a:xfrm>
          <a:prstGeom prst="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Luyện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tập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0C3EA062-8E1E-CFDA-967D-6CDF51247169}"/>
                  </a:ext>
                </a:extLst>
              </p:cNvPr>
              <p:cNvSpPr txBox="1"/>
              <p:nvPr/>
            </p:nvSpPr>
            <p:spPr>
              <a:xfrm>
                <a:off x="1963227" y="916065"/>
                <a:ext cx="649666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Cho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=−12</m:t>
                    </m:r>
                  </m:oMath>
                </a14:m>
                <a:r>
                  <a:rPr lang="en-US" sz="2200" dirty="0"/>
                  <a:t>. </a:t>
                </a:r>
                <a:r>
                  <a:rPr lang="en-US" sz="2200" dirty="0" err="1"/>
                  <a:t>Tính</a:t>
                </a:r>
                <a:r>
                  <a:rPr lang="en-US" sz="2200" dirty="0"/>
                  <a:t> </a:t>
                </a:r>
                <a:r>
                  <a:rPr lang="en-US" sz="2200" dirty="0" err="1"/>
                  <a:t>giá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trị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của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mỗi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biểu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thức</a:t>
                </a:r>
                <a:r>
                  <a:rPr lang="en-US" sz="2200" dirty="0"/>
                  <a:t> </a:t>
                </a:r>
                <a:r>
                  <a:rPr lang="en-US" sz="2200" dirty="0" err="1"/>
                  <a:t>sau</a:t>
                </a:r>
                <a:endParaRPr lang="en-US" sz="2200" dirty="0"/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0C3EA062-8E1E-CFDA-967D-6CDF51247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227" y="916065"/>
                <a:ext cx="6496664" cy="430887"/>
              </a:xfrm>
              <a:prstGeom prst="rect">
                <a:avLst/>
              </a:prstGeom>
              <a:blipFill>
                <a:blip r:embed="rId2"/>
                <a:stretch>
                  <a:fillRect l="-1220" t="-7042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78BEBEF4-89E8-3268-7A30-2A395F4C210A}"/>
                  </a:ext>
                </a:extLst>
              </p:cNvPr>
              <p:cNvSpPr txBox="1"/>
              <p:nvPr/>
            </p:nvSpPr>
            <p:spPr>
              <a:xfrm>
                <a:off x="1126755" y="1850922"/>
                <a:ext cx="151908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a)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18+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78BEBEF4-89E8-3268-7A30-2A395F4C2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755" y="1850922"/>
                <a:ext cx="1519084" cy="430887"/>
              </a:xfrm>
              <a:prstGeom prst="rect">
                <a:avLst/>
              </a:prstGeom>
              <a:blipFill>
                <a:blip r:embed="rId3"/>
                <a:stretch>
                  <a:fillRect l="-5221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47A73097-18DB-5E8A-8400-63C6C502CB27}"/>
                  </a:ext>
                </a:extLst>
              </p:cNvPr>
              <p:cNvSpPr txBox="1"/>
              <p:nvPr/>
            </p:nvSpPr>
            <p:spPr>
              <a:xfrm>
                <a:off x="1126755" y="2911972"/>
                <a:ext cx="151908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b)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5−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47A73097-18DB-5E8A-8400-63C6C502C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755" y="2911972"/>
                <a:ext cx="1519084" cy="430887"/>
              </a:xfrm>
              <a:prstGeom prst="rect">
                <a:avLst/>
              </a:prstGeom>
              <a:blipFill>
                <a:blip r:embed="rId4"/>
                <a:stretch>
                  <a:fillRect l="-5221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094CC7E8-99D3-43E8-0965-03C764B757FB}"/>
                  </a:ext>
                </a:extLst>
              </p:cNvPr>
              <p:cNvSpPr txBox="1"/>
              <p:nvPr/>
            </p:nvSpPr>
            <p:spPr>
              <a:xfrm>
                <a:off x="1126755" y="3973022"/>
                <a:ext cx="222850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094CC7E8-99D3-43E8-0965-03C764B75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755" y="3973022"/>
                <a:ext cx="2228504" cy="430887"/>
              </a:xfrm>
              <a:prstGeom prst="rect">
                <a:avLst/>
              </a:prstGeom>
              <a:blipFill>
                <a:blip r:embed="rId5"/>
                <a:stretch>
                  <a:fillRect l="-3562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A2A50B69-970E-5493-9E26-CB80F0E6759B}"/>
                  </a:ext>
                </a:extLst>
              </p:cNvPr>
              <p:cNvSpPr txBox="1"/>
              <p:nvPr/>
            </p:nvSpPr>
            <p:spPr>
              <a:xfrm>
                <a:off x="2481149" y="1850922"/>
                <a:ext cx="1906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=18+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A2A50B69-970E-5493-9E26-CB80F0E67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149" y="1850922"/>
                <a:ext cx="190649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26666284-5CAB-5EE6-27C8-7EFD21F1B9F4}"/>
                  </a:ext>
                </a:extLst>
              </p:cNvPr>
              <p:cNvSpPr txBox="1"/>
              <p:nvPr/>
            </p:nvSpPr>
            <p:spPr>
              <a:xfrm>
                <a:off x="2481149" y="2911972"/>
                <a:ext cx="1906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=25−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26666284-5CAB-5EE6-27C8-7EFD21F1B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149" y="2911972"/>
                <a:ext cx="190649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81617C24-252F-E2CD-BAF5-6F5A7A5C6492}"/>
                  </a:ext>
                </a:extLst>
              </p:cNvPr>
              <p:cNvSpPr txBox="1"/>
              <p:nvPr/>
            </p:nvSpPr>
            <p:spPr>
              <a:xfrm>
                <a:off x="2958012" y="4011991"/>
                <a:ext cx="246201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d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81617C24-252F-E2CD-BAF5-6F5A7A5C6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012" y="4011991"/>
                <a:ext cx="2462019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6FE3576-4A9A-4213-5EC6-170F1E7B16C2}"/>
                  </a:ext>
                </a:extLst>
              </p:cNvPr>
              <p:cNvSpPr txBox="1"/>
              <p:nvPr/>
            </p:nvSpPr>
            <p:spPr>
              <a:xfrm>
                <a:off x="4105669" y="1854105"/>
                <a:ext cx="22117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=18+12=30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B6FE3576-4A9A-4213-5EC6-170F1E7B1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669" y="1854105"/>
                <a:ext cx="221178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6C79C70A-BED5-19DB-0636-55B8975926D9}"/>
                  </a:ext>
                </a:extLst>
              </p:cNvPr>
              <p:cNvSpPr txBox="1"/>
              <p:nvPr/>
            </p:nvSpPr>
            <p:spPr>
              <a:xfrm>
                <a:off x="4189021" y="2911972"/>
                <a:ext cx="22117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=25−12=13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6C79C70A-BED5-19DB-0636-55B897592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021" y="2911972"/>
                <a:ext cx="2211780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6A2F2C54-452F-DE45-5185-A77166E0BF60}"/>
                  </a:ext>
                </a:extLst>
              </p:cNvPr>
              <p:cNvSpPr txBox="1"/>
              <p:nvPr/>
            </p:nvSpPr>
            <p:spPr>
              <a:xfrm>
                <a:off x="5248431" y="4011990"/>
                <a:ext cx="150633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6A2F2C54-452F-DE45-5185-A77166E0B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431" y="4011990"/>
                <a:ext cx="1506331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7F6E746-F9BE-3C46-C585-F4D584A04DAB}"/>
                  </a:ext>
                </a:extLst>
              </p:cNvPr>
              <p:cNvSpPr txBox="1"/>
              <p:nvPr/>
            </p:nvSpPr>
            <p:spPr>
              <a:xfrm>
                <a:off x="5211559" y="4634374"/>
                <a:ext cx="175705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=9−7=2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E7F6E746-F9BE-3C46-C585-F4D584A04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559" y="4634374"/>
                <a:ext cx="1757054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4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0FE0F8E7-0009-A3FF-DB2D-97A15727687B}"/>
                  </a:ext>
                </a:extLst>
              </p:cNvPr>
              <p:cNvSpPr txBox="1"/>
              <p:nvPr/>
            </p:nvSpPr>
            <p:spPr>
              <a:xfrm>
                <a:off x="877529" y="1744281"/>
                <a:ext cx="7388942" cy="2060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200" i="1" u="sng" dirty="0" err="1">
                    <a:solidFill>
                      <a:srgbClr val="FF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Chú</a:t>
                </a:r>
                <a:r>
                  <a:rPr lang="en-US" sz="2200" i="1" u="sng" dirty="0">
                    <a:solidFill>
                      <a:srgbClr val="FF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ý:</a:t>
                </a:r>
                <a:r>
                  <a:rPr lang="en-US" sz="2200" dirty="0">
                    <a:solidFill>
                      <a:srgbClr val="FF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Giả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sử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hai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điểm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lần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lượt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biểu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diễn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hai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thực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khác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nhau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trên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trục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 Khi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đó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độ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dài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đoạn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thẳng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tức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=|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𝑎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𝑏</m:t>
                    </m:r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</m:t>
                    </m:r>
                  </m:oMath>
                </a14:m>
                <a:r>
                  <a:rPr lang="en-US" sz="2200" dirty="0"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0FE0F8E7-0009-A3FF-DB2D-97A157276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529" y="1744281"/>
                <a:ext cx="7388942" cy="2060885"/>
              </a:xfrm>
              <a:prstGeom prst="rect">
                <a:avLst/>
              </a:prstGeom>
              <a:blipFill>
                <a:blip r:embed="rId2"/>
                <a:stretch>
                  <a:fillRect l="-1073" b="-5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2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DF66A336-4B01-4809-DE44-7A4216A489A9}"/>
                  </a:ext>
                </a:extLst>
              </p:cNvPr>
              <p:cNvSpPr txBox="1"/>
              <p:nvPr/>
            </p:nvSpPr>
            <p:spPr>
              <a:xfrm>
                <a:off x="2869483" y="555920"/>
                <a:ext cx="271370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err="1"/>
                  <a:t>Tìm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200" dirty="0"/>
                  <a:t>, </a:t>
                </a:r>
                <a:r>
                  <a:rPr lang="en-US" sz="2200" dirty="0" err="1"/>
                  <a:t>biết</a:t>
                </a:r>
                <a:r>
                  <a:rPr lang="en-US" sz="2200" dirty="0"/>
                  <a:t>:</a:t>
                </a:r>
              </a:p>
            </p:txBody>
          </p:sp>
        </mc:Choice>
        <mc:Fallback xmlns="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DF66A336-4B01-4809-DE44-7A4216A48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483" y="555920"/>
                <a:ext cx="2713703" cy="430887"/>
              </a:xfrm>
              <a:prstGeom prst="rect">
                <a:avLst/>
              </a:prstGeom>
              <a:blipFill>
                <a:blip r:embed="rId2"/>
                <a:stretch>
                  <a:fillRect l="-2921" t="-8451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C64AEABB-DEF6-6B9C-DA4B-7E77C2384A66}"/>
                  </a:ext>
                </a:extLst>
              </p:cNvPr>
              <p:cNvSpPr txBox="1"/>
              <p:nvPr/>
            </p:nvSpPr>
            <p:spPr>
              <a:xfrm>
                <a:off x="243349" y="1795614"/>
                <a:ext cx="14010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C64AEABB-DEF6-6B9C-DA4B-7E77C2384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49" y="1795614"/>
                <a:ext cx="1401096" cy="430887"/>
              </a:xfrm>
              <a:prstGeom prst="rect">
                <a:avLst/>
              </a:prstGeom>
              <a:blipFill>
                <a:blip r:embed="rId3"/>
                <a:stretch>
                  <a:fillRect l="-5652" t="-8571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C072659D-6401-8508-D909-7AF3C261A6EC}"/>
                  </a:ext>
                </a:extLst>
              </p:cNvPr>
              <p:cNvSpPr txBox="1"/>
              <p:nvPr/>
            </p:nvSpPr>
            <p:spPr>
              <a:xfrm>
                <a:off x="304681" y="3395606"/>
                <a:ext cx="185092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8" name="Hộp Văn bản 27">
                <a:extLst>
                  <a:ext uri="{FF2B5EF4-FFF2-40B4-BE49-F238E27FC236}">
                    <a16:creationId xmlns:a16="http://schemas.microsoft.com/office/drawing/2014/main" id="{C072659D-6401-8508-D909-7AF3C261A6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81" y="3395606"/>
                <a:ext cx="1850922" cy="430887"/>
              </a:xfrm>
              <a:prstGeom prst="rect">
                <a:avLst/>
              </a:prstGeom>
              <a:blipFill>
                <a:blip r:embed="rId4"/>
                <a:stretch>
                  <a:fillRect l="-4276" t="-8451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A2AF002E-0CC2-894A-A187-C2F5367BCDD5}"/>
                  </a:ext>
                </a:extLst>
              </p:cNvPr>
              <p:cNvSpPr txBox="1"/>
              <p:nvPr/>
            </p:nvSpPr>
            <p:spPr>
              <a:xfrm>
                <a:off x="110612" y="2356306"/>
                <a:ext cx="306766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n</a:t>
                </a:r>
                <a:r>
                  <a:rPr lang="en-US" sz="2200" dirty="0" err="1"/>
                  <a:t>ên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2200" i="1" dirty="0"/>
                  <a:t> </a:t>
                </a:r>
                <a:r>
                  <a:rPr lang="en-US" sz="2200" dirty="0"/>
                  <a:t>hoặc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US" sz="2200" dirty="0"/>
                  <a:t> </a:t>
                </a:r>
              </a:p>
            </p:txBody>
          </p:sp>
        </mc:Choice>
        <mc:Fallback xmlns="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A2AF002E-0CC2-894A-A187-C2F5367BC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12" y="2356306"/>
                <a:ext cx="3067665" cy="430887"/>
              </a:xfrm>
              <a:prstGeom prst="rect">
                <a:avLst/>
              </a:prstGeom>
              <a:blipFill>
                <a:blip r:embed="rId5"/>
                <a:stretch>
                  <a:fillRect l="-2584" t="-8571" r="-4573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51B858FD-DFE5-2D70-CA2C-4E0FEC280390}"/>
                  </a:ext>
                </a:extLst>
              </p:cNvPr>
              <p:cNvSpPr txBox="1"/>
              <p:nvPr/>
            </p:nvSpPr>
            <p:spPr>
              <a:xfrm>
                <a:off x="0" y="3956647"/>
                <a:ext cx="345757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n</a:t>
                </a:r>
                <a:r>
                  <a:rPr lang="en-US" sz="2200" dirty="0" err="1"/>
                  <a:t>ên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+5=0</m:t>
                    </m:r>
                  </m:oMath>
                </a14:m>
                <a:r>
                  <a:rPr lang="en-US" sz="2200" i="1" dirty="0"/>
                  <a:t> </a:t>
                </a:r>
                <a:r>
                  <a:rPr lang="en-US" sz="2200" dirty="0"/>
                  <a:t>hay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r>
                  <a:rPr lang="en-US" sz="2200" i="1" dirty="0"/>
                  <a:t> </a:t>
                </a:r>
              </a:p>
            </p:txBody>
          </p:sp>
        </mc:Choice>
        <mc:Fallback xmlns="">
          <p:sp>
            <p:nvSpPr>
              <p:cNvPr id="30" name="Hộp Văn bản 29">
                <a:extLst>
                  <a:ext uri="{FF2B5EF4-FFF2-40B4-BE49-F238E27FC236}">
                    <a16:creationId xmlns:a16="http://schemas.microsoft.com/office/drawing/2014/main" id="{51B858FD-DFE5-2D70-CA2C-4E0FEC2803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56647"/>
                <a:ext cx="3457575" cy="430887"/>
              </a:xfrm>
              <a:prstGeom prst="rect">
                <a:avLst/>
              </a:prstGeom>
              <a:blipFill>
                <a:blip r:embed="rId6"/>
                <a:stretch>
                  <a:fillRect l="-2293" t="-8451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8">
            <a:extLst>
              <a:ext uri="{FF2B5EF4-FFF2-40B4-BE49-F238E27FC236}">
                <a16:creationId xmlns:a16="http://schemas.microsoft.com/office/drawing/2014/main" id="{DC7241B7-FB0E-39EC-DAB0-45ED46FD92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1854414" y="355528"/>
            <a:ext cx="831673" cy="8316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42D0249D-E674-F110-77ED-2F1DBD320E34}"/>
                  </a:ext>
                </a:extLst>
              </p:cNvPr>
              <p:cNvSpPr txBox="1"/>
              <p:nvPr/>
            </p:nvSpPr>
            <p:spPr>
              <a:xfrm>
                <a:off x="5134321" y="1764130"/>
                <a:ext cx="1600350" cy="462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42D0249D-E674-F110-77ED-2F1DBD320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321" y="1764130"/>
                <a:ext cx="1600350" cy="462371"/>
              </a:xfrm>
              <a:prstGeom prst="rect">
                <a:avLst/>
              </a:prstGeom>
              <a:blipFill>
                <a:blip r:embed="rId9"/>
                <a:stretch>
                  <a:fillRect l="-4943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7E3AE415-2519-648E-479D-4AA87CEE090F}"/>
                  </a:ext>
                </a:extLst>
              </p:cNvPr>
              <p:cNvSpPr txBox="1"/>
              <p:nvPr/>
            </p:nvSpPr>
            <p:spPr>
              <a:xfrm>
                <a:off x="4976197" y="2356305"/>
                <a:ext cx="3724891" cy="462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n</a:t>
                </a:r>
                <a:r>
                  <a:rPr lang="en-US" sz="2200" dirty="0" err="1"/>
                  <a:t>ên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sz="2200" i="1" dirty="0"/>
                  <a:t> </a:t>
                </a:r>
                <a:r>
                  <a:rPr lang="en-US" sz="2200" dirty="0"/>
                  <a:t>hoặc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7E3AE415-2519-648E-479D-4AA87CEE0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197" y="2356305"/>
                <a:ext cx="3724891" cy="462371"/>
              </a:xfrm>
              <a:prstGeom prst="rect">
                <a:avLst/>
              </a:prstGeom>
              <a:blipFill>
                <a:blip r:embed="rId10"/>
                <a:stretch>
                  <a:fillRect l="-2128" t="-1333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6D78BF58-AE13-BF53-4DB7-84F8713A62FE}"/>
                  </a:ext>
                </a:extLst>
              </p:cNvPr>
              <p:cNvSpPr txBox="1"/>
              <p:nvPr/>
            </p:nvSpPr>
            <p:spPr>
              <a:xfrm>
                <a:off x="5134321" y="3291320"/>
                <a:ext cx="2143245" cy="491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d)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6D78BF58-AE13-BF53-4DB7-84F8713A6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321" y="3291320"/>
                <a:ext cx="2143245" cy="491096"/>
              </a:xfrm>
              <a:prstGeom prst="rect">
                <a:avLst/>
              </a:prstGeom>
              <a:blipFill>
                <a:blip r:embed="rId11"/>
                <a:stretch>
                  <a:fillRect l="-3693" t="-125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id="{753B45FD-7C20-529B-704D-49C90AAAA25A}"/>
                  </a:ext>
                </a:extLst>
              </p:cNvPr>
              <p:cNvSpPr txBox="1"/>
              <p:nvPr/>
            </p:nvSpPr>
            <p:spPr>
              <a:xfrm>
                <a:off x="4914205" y="3923561"/>
                <a:ext cx="3640932" cy="4639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/>
                  <a:t>n</a:t>
                </a:r>
                <a:r>
                  <a:rPr lang="en-US" sz="2200" dirty="0" err="1"/>
                  <a:t>ên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200" i="1" dirty="0"/>
                  <a:t> </a:t>
                </a:r>
                <a:r>
                  <a:rPr lang="en-US" sz="2200" dirty="0"/>
                  <a:t>hay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2200" i="1" dirty="0"/>
              </a:p>
            </p:txBody>
          </p:sp>
        </mc:Choice>
        <mc:Fallback xmlns="">
          <p:sp>
            <p:nvSpPr>
              <p:cNvPr id="35" name="Hộp Văn bản 34">
                <a:extLst>
                  <a:ext uri="{FF2B5EF4-FFF2-40B4-BE49-F238E27FC236}">
                    <a16:creationId xmlns:a16="http://schemas.microsoft.com/office/drawing/2014/main" id="{753B45FD-7C20-529B-704D-49C90AAAA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205" y="3923561"/>
                <a:ext cx="3640932" cy="463973"/>
              </a:xfrm>
              <a:prstGeom prst="rect">
                <a:avLst/>
              </a:prstGeom>
              <a:blipFill>
                <a:blip r:embed="rId12"/>
                <a:stretch>
                  <a:fillRect l="-2178" t="-1316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Hộp Văn bản 11">
            <a:extLst>
              <a:ext uri="{FF2B5EF4-FFF2-40B4-BE49-F238E27FC236}">
                <a16:creationId xmlns:a16="http://schemas.microsoft.com/office/drawing/2014/main" id="{929051E9-9BD8-5071-46E4-0981427A766E}"/>
              </a:ext>
            </a:extLst>
          </p:cNvPr>
          <p:cNvSpPr txBox="1"/>
          <p:nvPr/>
        </p:nvSpPr>
        <p:spPr>
          <a:xfrm>
            <a:off x="110612" y="-5459"/>
            <a:ext cx="24875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III. LUYỆN TẬP</a:t>
            </a:r>
          </a:p>
        </p:txBody>
      </p:sp>
    </p:spTree>
    <p:extLst>
      <p:ext uri="{BB962C8B-B14F-4D97-AF65-F5344CB8AC3E}">
        <p14:creationId xmlns:p14="http://schemas.microsoft.com/office/powerpoint/2010/main" val="353309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Hình Bầu dục 17">
            <a:extLst>
              <a:ext uri="{FF2B5EF4-FFF2-40B4-BE49-F238E27FC236}">
                <a16:creationId xmlns:a16="http://schemas.microsoft.com/office/drawing/2014/main" id="{6CA7C723-914A-3B3F-3A13-724E6531779B}"/>
              </a:ext>
            </a:extLst>
          </p:cNvPr>
          <p:cNvSpPr/>
          <p:nvPr/>
        </p:nvSpPr>
        <p:spPr>
          <a:xfrm>
            <a:off x="3508119" y="0"/>
            <a:ext cx="2706915" cy="10958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VẬN DỤNG</a:t>
            </a:r>
            <a:endParaRPr lang="en-US" sz="2400" b="1" dirty="0">
              <a:solidFill>
                <a:srgbClr val="000000"/>
              </a:solidFill>
            </a:endParaRPr>
          </a:p>
        </p:txBody>
      </p:sp>
      <p:pic>
        <p:nvPicPr>
          <p:cNvPr id="19" name="Picture 6">
            <a:extLst>
              <a:ext uri="{FF2B5EF4-FFF2-40B4-BE49-F238E27FC236}">
                <a16:creationId xmlns:a16="http://schemas.microsoft.com/office/drawing/2014/main" id="{3518F83D-A037-0837-3C44-E08279C3F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15886" y="1158648"/>
            <a:ext cx="856343" cy="856343"/>
          </a:xfrm>
          <a:prstGeom prst="rect">
            <a:avLst/>
          </a:prstGeom>
        </p:spPr>
      </p:pic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59760B7A-3B4D-BFAD-3902-E32E71E80A04}"/>
              </a:ext>
            </a:extLst>
          </p:cNvPr>
          <p:cNvSpPr txBox="1"/>
          <p:nvPr/>
        </p:nvSpPr>
        <p:spPr>
          <a:xfrm>
            <a:off x="1928813" y="1095828"/>
            <a:ext cx="6500812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các</a:t>
            </a:r>
            <a:r>
              <a:rPr lang="en-US" sz="2200" dirty="0"/>
              <a:t> </a:t>
            </a:r>
            <a:r>
              <a:rPr lang="en-US" sz="2200" dirty="0" err="1"/>
              <a:t>phét</a:t>
            </a:r>
            <a:r>
              <a:rPr lang="en-US" sz="2200" dirty="0"/>
              <a:t> </a:t>
            </a:r>
            <a:r>
              <a:rPr lang="en-US" sz="2200" dirty="0" err="1"/>
              <a:t>biểu</a:t>
            </a:r>
            <a:r>
              <a:rPr lang="en-US" sz="2200" dirty="0"/>
              <a:t> </a:t>
            </a:r>
            <a:r>
              <a:rPr lang="en-US" sz="2200" dirty="0" err="1"/>
              <a:t>sau</a:t>
            </a:r>
            <a:r>
              <a:rPr lang="en-US" sz="2200" dirty="0"/>
              <a:t>, </a:t>
            </a:r>
            <a:r>
              <a:rPr lang="en-US" sz="2200" dirty="0" err="1"/>
              <a:t>phát</a:t>
            </a:r>
            <a:r>
              <a:rPr lang="en-US" sz="2200" dirty="0"/>
              <a:t> </a:t>
            </a:r>
            <a:r>
              <a:rPr lang="en-US" sz="2200" dirty="0" err="1"/>
              <a:t>biểu</a:t>
            </a:r>
            <a:r>
              <a:rPr lang="en-US" sz="2200" dirty="0"/>
              <a:t> </a:t>
            </a:r>
            <a:r>
              <a:rPr lang="en-US" sz="2200" dirty="0" err="1"/>
              <a:t>nào</a:t>
            </a:r>
            <a:r>
              <a:rPr lang="en-US" sz="2200" dirty="0"/>
              <a:t> </a:t>
            </a:r>
            <a:r>
              <a:rPr lang="en-US" sz="2200" dirty="0" err="1"/>
              <a:t>đúng</a:t>
            </a:r>
            <a:r>
              <a:rPr lang="en-US" sz="2200" dirty="0"/>
              <a:t>, </a:t>
            </a:r>
            <a:r>
              <a:rPr lang="en-US" sz="2200" dirty="0" err="1"/>
              <a:t>phát</a:t>
            </a:r>
            <a:r>
              <a:rPr lang="en-US" sz="2200" dirty="0"/>
              <a:t> </a:t>
            </a:r>
            <a:r>
              <a:rPr lang="en-US" sz="2200" dirty="0" err="1"/>
              <a:t>biểu</a:t>
            </a:r>
            <a:r>
              <a:rPr lang="en-US" sz="2200" dirty="0"/>
              <a:t> </a:t>
            </a:r>
            <a:r>
              <a:rPr lang="en-US" sz="2200" dirty="0" err="1"/>
              <a:t>nào</a:t>
            </a:r>
            <a:r>
              <a:rPr lang="en-US" sz="2200" dirty="0"/>
              <a:t> </a:t>
            </a:r>
            <a:r>
              <a:rPr lang="en-US" sz="2200" dirty="0" err="1"/>
              <a:t>sai</a:t>
            </a:r>
            <a:r>
              <a:rPr lang="en-US" sz="2200" dirty="0"/>
              <a:t>?</a:t>
            </a: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BEB15394-DAC3-3BCF-D4DB-19B84583FF39}"/>
              </a:ext>
            </a:extLst>
          </p:cNvPr>
          <p:cNvSpPr txBox="1"/>
          <p:nvPr/>
        </p:nvSpPr>
        <p:spPr>
          <a:xfrm>
            <a:off x="1207803" y="2478881"/>
            <a:ext cx="67283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a) </a:t>
            </a:r>
            <a:r>
              <a:rPr lang="en-US" sz="2200" dirty="0" err="1"/>
              <a:t>Giá</a:t>
            </a:r>
            <a:r>
              <a:rPr lang="en-US" sz="2200" dirty="0"/>
              <a:t> </a:t>
            </a:r>
            <a:r>
              <a:rPr lang="en-US" sz="2200" dirty="0" err="1"/>
              <a:t>trị</a:t>
            </a:r>
            <a:r>
              <a:rPr lang="en-US" sz="2200" dirty="0"/>
              <a:t> </a:t>
            </a:r>
            <a:r>
              <a:rPr lang="en-US" sz="2200" dirty="0" err="1"/>
              <a:t>tuyệt</a:t>
            </a:r>
            <a:r>
              <a:rPr lang="en-US" sz="2200" dirty="0"/>
              <a:t> </a:t>
            </a:r>
            <a:r>
              <a:rPr lang="en-US" sz="2200" dirty="0" err="1"/>
              <a:t>đối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thực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dương</a:t>
            </a:r>
            <a:endParaRPr lang="en-US" sz="2200" dirty="0"/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5546B252-3244-B01D-3682-D594E1D7CFDE}"/>
              </a:ext>
            </a:extLst>
          </p:cNvPr>
          <p:cNvSpPr txBox="1"/>
          <p:nvPr/>
        </p:nvSpPr>
        <p:spPr>
          <a:xfrm>
            <a:off x="1207803" y="3158214"/>
            <a:ext cx="563284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Sai.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Vì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|0| = 0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không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phải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dương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endParaRPr lang="en-US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43E1019F-1E73-325B-50FF-5BAE9F82151A}"/>
              </a:ext>
            </a:extLst>
          </p:cNvPr>
          <p:cNvSpPr txBox="1"/>
          <p:nvPr/>
        </p:nvSpPr>
        <p:spPr>
          <a:xfrm>
            <a:off x="1207803" y="3984852"/>
            <a:ext cx="7307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b) </a:t>
            </a:r>
            <a:r>
              <a:rPr lang="en-US" sz="2200" dirty="0" err="1"/>
              <a:t>Giá</a:t>
            </a:r>
            <a:r>
              <a:rPr lang="en-US" sz="2200" dirty="0"/>
              <a:t> </a:t>
            </a:r>
            <a:r>
              <a:rPr lang="en-US" sz="2200" dirty="0" err="1"/>
              <a:t>trị</a:t>
            </a:r>
            <a:r>
              <a:rPr lang="en-US" sz="2200" dirty="0"/>
              <a:t> </a:t>
            </a:r>
            <a:r>
              <a:rPr lang="en-US" sz="2200" dirty="0" err="1"/>
              <a:t>tuyệt</a:t>
            </a:r>
            <a:r>
              <a:rPr lang="en-US" sz="2200" dirty="0"/>
              <a:t> </a:t>
            </a:r>
            <a:r>
              <a:rPr lang="en-US" sz="2200" dirty="0" err="1"/>
              <a:t>đối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thực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không</a:t>
            </a:r>
            <a:r>
              <a:rPr lang="en-US" sz="2200" dirty="0"/>
              <a:t> </a:t>
            </a:r>
            <a:r>
              <a:rPr lang="en-US" sz="2200" dirty="0" err="1"/>
              <a:t>âm</a:t>
            </a:r>
            <a:r>
              <a:rPr lang="en-US" sz="2200" dirty="0"/>
              <a:t>.</a:t>
            </a:r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id="{CC3EC601-49DF-0032-9BAD-1E37C09AD726}"/>
              </a:ext>
            </a:extLst>
          </p:cNvPr>
          <p:cNvSpPr txBox="1"/>
          <p:nvPr/>
        </p:nvSpPr>
        <p:spPr>
          <a:xfrm>
            <a:off x="1280518" y="4415739"/>
            <a:ext cx="955476" cy="537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Đúng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43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5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4C76E6CE-FBF6-566A-91D3-CA99714534BE}"/>
              </a:ext>
            </a:extLst>
          </p:cNvPr>
          <p:cNvSpPr txBox="1"/>
          <p:nvPr/>
        </p:nvSpPr>
        <p:spPr>
          <a:xfrm>
            <a:off x="886334" y="1693069"/>
            <a:ext cx="67283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c) </a:t>
            </a:r>
            <a:r>
              <a:rPr lang="en-US" sz="2200" dirty="0" err="1"/>
              <a:t>Giá</a:t>
            </a:r>
            <a:r>
              <a:rPr lang="en-US" sz="2200" dirty="0"/>
              <a:t> </a:t>
            </a:r>
            <a:r>
              <a:rPr lang="en-US" sz="2200" dirty="0" err="1"/>
              <a:t>trị</a:t>
            </a:r>
            <a:r>
              <a:rPr lang="en-US" sz="2200" dirty="0"/>
              <a:t> </a:t>
            </a:r>
            <a:r>
              <a:rPr lang="en-US" sz="2200" dirty="0" err="1"/>
              <a:t>tuyệt</a:t>
            </a:r>
            <a:r>
              <a:rPr lang="en-US" sz="2200" dirty="0"/>
              <a:t> </a:t>
            </a:r>
            <a:r>
              <a:rPr lang="en-US" sz="2200" dirty="0" err="1"/>
              <a:t>đối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một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thực</a:t>
            </a:r>
            <a:r>
              <a:rPr lang="en-US" sz="2200" dirty="0"/>
              <a:t> </a:t>
            </a:r>
            <a:r>
              <a:rPr lang="en-US" sz="2200" dirty="0" err="1"/>
              <a:t>là</a:t>
            </a:r>
            <a:r>
              <a:rPr lang="en-US" sz="2200" dirty="0"/>
              <a:t>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đối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nó</a:t>
            </a:r>
            <a:r>
              <a:rPr lang="en-US" sz="2200" dirty="0"/>
              <a:t>.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A5B1398C-B810-BC81-27D2-91F599456ECF}"/>
              </a:ext>
            </a:extLst>
          </p:cNvPr>
          <p:cNvSpPr txBox="1"/>
          <p:nvPr/>
        </p:nvSpPr>
        <p:spPr>
          <a:xfrm>
            <a:off x="886334" y="2372402"/>
            <a:ext cx="683606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Sai.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Vì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giá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trị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tuyệt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đối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dương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nó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endParaRPr lang="en-US" sz="2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54477A08-E3C4-9991-674D-F87EE53E27F6}"/>
              </a:ext>
            </a:extLst>
          </p:cNvPr>
          <p:cNvSpPr txBox="1"/>
          <p:nvPr/>
        </p:nvSpPr>
        <p:spPr>
          <a:xfrm>
            <a:off x="886334" y="3199040"/>
            <a:ext cx="7307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b) Hai </a:t>
            </a:r>
            <a:r>
              <a:rPr lang="en-US" sz="2200" dirty="0" err="1"/>
              <a:t>số</a:t>
            </a:r>
            <a:r>
              <a:rPr lang="en-US" sz="2200" dirty="0"/>
              <a:t> </a:t>
            </a:r>
            <a:r>
              <a:rPr lang="en-US" sz="2200" dirty="0" err="1"/>
              <a:t>đối</a:t>
            </a:r>
            <a:r>
              <a:rPr lang="en-US" sz="2200" dirty="0"/>
              <a:t> </a:t>
            </a:r>
            <a:r>
              <a:rPr lang="en-US" sz="2200" dirty="0" err="1"/>
              <a:t>nhau</a:t>
            </a:r>
            <a:r>
              <a:rPr lang="en-US" sz="2200" dirty="0"/>
              <a:t> </a:t>
            </a:r>
            <a:r>
              <a:rPr lang="en-US" sz="2200" dirty="0" err="1"/>
              <a:t>có</a:t>
            </a:r>
            <a:r>
              <a:rPr lang="en-US" sz="2200" dirty="0"/>
              <a:t> </a:t>
            </a:r>
            <a:r>
              <a:rPr lang="en-US" sz="2200" dirty="0" err="1"/>
              <a:t>giá</a:t>
            </a:r>
            <a:r>
              <a:rPr lang="en-US" sz="2200" dirty="0"/>
              <a:t> </a:t>
            </a:r>
            <a:r>
              <a:rPr lang="en-US" sz="2200" dirty="0" err="1"/>
              <a:t>trị</a:t>
            </a:r>
            <a:r>
              <a:rPr lang="en-US" sz="2200" dirty="0"/>
              <a:t> </a:t>
            </a:r>
            <a:r>
              <a:rPr lang="en-US" sz="2200" dirty="0" err="1"/>
              <a:t>tuyệt</a:t>
            </a:r>
            <a:r>
              <a:rPr lang="en-US" sz="2200" dirty="0"/>
              <a:t> </a:t>
            </a:r>
            <a:r>
              <a:rPr lang="en-US" sz="2200" dirty="0" err="1"/>
              <a:t>đối</a:t>
            </a:r>
            <a:r>
              <a:rPr lang="en-US" sz="2200" dirty="0"/>
              <a:t> </a:t>
            </a:r>
            <a:r>
              <a:rPr lang="en-US" sz="2200" dirty="0" err="1"/>
              <a:t>bằng</a:t>
            </a:r>
            <a:r>
              <a:rPr lang="en-US" sz="2200" dirty="0"/>
              <a:t> </a:t>
            </a:r>
            <a:r>
              <a:rPr lang="en-US" sz="2200" dirty="0" err="1"/>
              <a:t>nhau</a:t>
            </a:r>
            <a:r>
              <a:rPr lang="en-US" sz="2200" dirty="0"/>
              <a:t>.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61E3BB64-7415-59C5-2232-CADA747BCCA9}"/>
              </a:ext>
            </a:extLst>
          </p:cNvPr>
          <p:cNvSpPr txBox="1"/>
          <p:nvPr/>
        </p:nvSpPr>
        <p:spPr>
          <a:xfrm>
            <a:off x="959049" y="3629927"/>
            <a:ext cx="955476" cy="537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Đúng</a:t>
            </a:r>
            <a:r>
              <a:rPr lang="en-US" sz="22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110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RETAIL STARTUP PITCH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BEECFA"/>
      </a:accent1>
      <a:accent2>
        <a:srgbClr val="FF9ACD"/>
      </a:accent2>
      <a:accent3>
        <a:srgbClr val="FFDE7A"/>
      </a:accent3>
      <a:accent4>
        <a:srgbClr val="B677BD"/>
      </a:accent4>
      <a:accent5>
        <a:srgbClr val="9051AB"/>
      </a:accent5>
      <a:accent6>
        <a:srgbClr val="43434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611</Words>
  <Application>Microsoft Office PowerPoint</Application>
  <PresentationFormat>On-screen Show (16:9)</PresentationFormat>
  <Paragraphs>78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Cambria Math</vt:lpstr>
      <vt:lpstr>Open Sans</vt:lpstr>
      <vt:lpstr>Arial</vt:lpstr>
      <vt:lpstr>Wingdings</vt:lpstr>
      <vt:lpstr>Signika</vt:lpstr>
      <vt:lpstr>RETAIL STARTUP PITCH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Lê Thảo</dc:creator>
  <cp:lastModifiedBy>A36697 Dương Tuấn Anh</cp:lastModifiedBy>
  <cp:revision>7</cp:revision>
  <dcterms:modified xsi:type="dcterms:W3CDTF">2024-11-19T22:38:49Z</dcterms:modified>
</cp:coreProperties>
</file>