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7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3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7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4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4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6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7121B47-384D-4AA6-BFEE-9EB117D2A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CBDA12-7B13-D68B-0212-E957CB974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401" y="1080662"/>
            <a:ext cx="7115576" cy="3306031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#9Slide03 BoosterNextFYBlack" panose="02000A03000000020004" pitchFamily="2" charset="0"/>
              </a:rPr>
              <a:t>LUYỆN TẬP: </a:t>
            </a:r>
            <a:br>
              <a:rPr lang="en-US" sz="5000" dirty="0">
                <a:latin typeface="#9Slide03 BoosterNextFYBlack" panose="02000A03000000020004" pitchFamily="2" charset="0"/>
              </a:rPr>
            </a:br>
            <a:r>
              <a:rPr lang="en-US" sz="5000" dirty="0">
                <a:latin typeface="#9Slide03 BoosterNextFYBlack" panose="02000A03000000020004" pitchFamily="2" charset="0"/>
              </a:rPr>
              <a:t>CÁC PHÉP TÍNH TRÊN TẬP SỐ NGUYÊN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CB9C70C-9B50-4D83-B8B9-1A0FFA2CB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2693" y="20697"/>
            <a:ext cx="1862695" cy="6816606"/>
            <a:chOff x="9952693" y="20697"/>
            <a:chExt cx="1862695" cy="6816606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E1E57A5-A4F5-41D5-9E12-FA9144457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674062" y="20697"/>
              <a:ext cx="1141326" cy="6816606"/>
              <a:chOff x="5889776" y="13394"/>
              <a:chExt cx="1141326" cy="6816606"/>
            </a:xfrm>
          </p:grpSpPr>
          <p:sp>
            <p:nvSpPr>
              <p:cNvPr id="107" name="Freeform 8">
                <a:extLst>
                  <a:ext uri="{FF2B5EF4-FFF2-40B4-BE49-F238E27FC236}">
                    <a16:creationId xmlns:a16="http://schemas.microsoft.com/office/drawing/2014/main" id="{ADBCFAC3-B2EB-4241-B9C9-AC317FCE77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8443" y="671857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10">
                <a:extLst>
                  <a:ext uri="{FF2B5EF4-FFF2-40B4-BE49-F238E27FC236}">
                    <a16:creationId xmlns:a16="http://schemas.microsoft.com/office/drawing/2014/main" id="{86F38B84-C3BC-48A8-9EEF-3077223C40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5468" y="152241"/>
                <a:ext cx="138242" cy="88130"/>
              </a:xfrm>
              <a:custGeom>
                <a:avLst/>
                <a:gdLst>
                  <a:gd name="T0" fmla="*/ 22 w 42"/>
                  <a:gd name="T1" fmla="*/ 0 h 29"/>
                  <a:gd name="T2" fmla="*/ 14 w 42"/>
                  <a:gd name="T3" fmla="*/ 25 h 29"/>
                  <a:gd name="T4" fmla="*/ 22 w 42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9">
                    <a:moveTo>
                      <a:pt x="22" y="0"/>
                    </a:moveTo>
                    <a:cubicBezTo>
                      <a:pt x="42" y="7"/>
                      <a:pt x="28" y="29"/>
                      <a:pt x="14" y="25"/>
                    </a:cubicBezTo>
                    <a:cubicBezTo>
                      <a:pt x="0" y="18"/>
                      <a:pt x="8" y="1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15">
                <a:extLst>
                  <a:ext uri="{FF2B5EF4-FFF2-40B4-BE49-F238E27FC236}">
                    <a16:creationId xmlns:a16="http://schemas.microsoft.com/office/drawing/2014/main" id="{E288352D-6F27-4727-9241-658737B623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9398" y="666438"/>
                <a:ext cx="121406" cy="72626"/>
              </a:xfrm>
              <a:custGeom>
                <a:avLst/>
                <a:gdLst>
                  <a:gd name="T0" fmla="*/ 16 w 37"/>
                  <a:gd name="T1" fmla="*/ 0 h 24"/>
                  <a:gd name="T2" fmla="*/ 11 w 37"/>
                  <a:gd name="T3" fmla="*/ 24 h 24"/>
                  <a:gd name="T4" fmla="*/ 16 w 37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4">
                    <a:moveTo>
                      <a:pt x="16" y="0"/>
                    </a:moveTo>
                    <a:cubicBezTo>
                      <a:pt x="37" y="6"/>
                      <a:pt x="30" y="20"/>
                      <a:pt x="11" y="24"/>
                    </a:cubicBezTo>
                    <a:cubicBezTo>
                      <a:pt x="0" y="17"/>
                      <a:pt x="5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8">
                <a:extLst>
                  <a:ext uri="{FF2B5EF4-FFF2-40B4-BE49-F238E27FC236}">
                    <a16:creationId xmlns:a16="http://schemas.microsoft.com/office/drawing/2014/main" id="{6AC265CB-8E11-45EF-8A58-9FCB96E0D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2812" y="409695"/>
                <a:ext cx="138242" cy="78339"/>
              </a:xfrm>
              <a:custGeom>
                <a:avLst/>
                <a:gdLst>
                  <a:gd name="T0" fmla="*/ 6 w 42"/>
                  <a:gd name="T1" fmla="*/ 6 h 26"/>
                  <a:gd name="T2" fmla="*/ 21 w 42"/>
                  <a:gd name="T3" fmla="*/ 26 h 26"/>
                  <a:gd name="T4" fmla="*/ 6 w 42"/>
                  <a:gd name="T5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6">
                    <a:moveTo>
                      <a:pt x="6" y="6"/>
                    </a:moveTo>
                    <a:cubicBezTo>
                      <a:pt x="25" y="0"/>
                      <a:pt x="42" y="17"/>
                      <a:pt x="21" y="26"/>
                    </a:cubicBezTo>
                    <a:cubicBezTo>
                      <a:pt x="9" y="26"/>
                      <a:pt x="0" y="16"/>
                      <a:pt x="6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9">
                <a:extLst>
                  <a:ext uri="{FF2B5EF4-FFF2-40B4-BE49-F238E27FC236}">
                    <a16:creationId xmlns:a16="http://schemas.microsoft.com/office/drawing/2014/main" id="{DABD6D60-E6DC-4EFB-B755-7954BBAB80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2730" y="2096571"/>
                <a:ext cx="124951" cy="69362"/>
              </a:xfrm>
              <a:custGeom>
                <a:avLst/>
                <a:gdLst>
                  <a:gd name="T0" fmla="*/ 16 w 38"/>
                  <a:gd name="T1" fmla="*/ 0 h 23"/>
                  <a:gd name="T2" fmla="*/ 10 w 38"/>
                  <a:gd name="T3" fmla="*/ 23 h 23"/>
                  <a:gd name="T4" fmla="*/ 1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16" y="0"/>
                    </a:moveTo>
                    <a:cubicBezTo>
                      <a:pt x="38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20">
                <a:extLst>
                  <a:ext uri="{FF2B5EF4-FFF2-40B4-BE49-F238E27FC236}">
                    <a16:creationId xmlns:a16="http://schemas.microsoft.com/office/drawing/2014/main" id="{CF6F209B-B481-49BF-87A6-6201C22D8D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97493" y="2294129"/>
                <a:ext cx="128495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22">
                <a:extLst>
                  <a:ext uri="{FF2B5EF4-FFF2-40B4-BE49-F238E27FC236}">
                    <a16:creationId xmlns:a16="http://schemas.microsoft.com/office/drawing/2014/main" id="{F1FA7743-5F0C-45CC-8886-3340214982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6832" y="1123972"/>
                <a:ext cx="150648" cy="99554"/>
              </a:xfrm>
              <a:custGeom>
                <a:avLst/>
                <a:gdLst>
                  <a:gd name="T0" fmla="*/ 26 w 46"/>
                  <a:gd name="T1" fmla="*/ 0 h 33"/>
                  <a:gd name="T2" fmla="*/ 38 w 46"/>
                  <a:gd name="T3" fmla="*/ 22 h 33"/>
                  <a:gd name="T4" fmla="*/ 26 w 46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33">
                    <a:moveTo>
                      <a:pt x="26" y="0"/>
                    </a:moveTo>
                    <a:cubicBezTo>
                      <a:pt x="29" y="0"/>
                      <a:pt x="46" y="16"/>
                      <a:pt x="38" y="22"/>
                    </a:cubicBezTo>
                    <a:cubicBezTo>
                      <a:pt x="16" y="33"/>
                      <a:pt x="0" y="5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23">
                <a:extLst>
                  <a:ext uri="{FF2B5EF4-FFF2-40B4-BE49-F238E27FC236}">
                    <a16:creationId xmlns:a16="http://schemas.microsoft.com/office/drawing/2014/main" id="{916D9D0F-5354-4875-9938-6387BFAEA3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0519" y="911406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8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10"/>
                      <a:pt x="28" y="27"/>
                      <a:pt x="8" y="20"/>
                    </a:cubicBezTo>
                    <a:cubicBezTo>
                      <a:pt x="0" y="8"/>
                      <a:pt x="7" y="2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26">
                <a:extLst>
                  <a:ext uri="{FF2B5EF4-FFF2-40B4-BE49-F238E27FC236}">
                    <a16:creationId xmlns:a16="http://schemas.microsoft.com/office/drawing/2014/main" id="{0E294183-C628-4365-B907-E607D3DB12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7743" y="1395113"/>
                <a:ext cx="127608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5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2"/>
                      <a:pt x="36" y="26"/>
                      <a:pt x="20" y="25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27">
                <a:extLst>
                  <a:ext uri="{FF2B5EF4-FFF2-40B4-BE49-F238E27FC236}">
                    <a16:creationId xmlns:a16="http://schemas.microsoft.com/office/drawing/2014/main" id="{86EA8FAD-5BF8-4312-84E8-774BCEBB4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8219" y="1832215"/>
                <a:ext cx="131153" cy="93843"/>
              </a:xfrm>
              <a:custGeom>
                <a:avLst/>
                <a:gdLst>
                  <a:gd name="T0" fmla="*/ 22 w 40"/>
                  <a:gd name="T1" fmla="*/ 0 h 31"/>
                  <a:gd name="T2" fmla="*/ 16 w 40"/>
                  <a:gd name="T3" fmla="*/ 25 h 31"/>
                  <a:gd name="T4" fmla="*/ 22 w 4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1">
                    <a:moveTo>
                      <a:pt x="22" y="0"/>
                    </a:moveTo>
                    <a:cubicBezTo>
                      <a:pt x="39" y="3"/>
                      <a:pt x="40" y="31"/>
                      <a:pt x="16" y="25"/>
                    </a:cubicBezTo>
                    <a:cubicBezTo>
                      <a:pt x="0" y="7"/>
                      <a:pt x="13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8">
                <a:extLst>
                  <a:ext uri="{FF2B5EF4-FFF2-40B4-BE49-F238E27FC236}">
                    <a16:creationId xmlns:a16="http://schemas.microsoft.com/office/drawing/2014/main" id="{3464AF92-0BBD-433C-B88A-B18E00B14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5303" y="1609623"/>
                <a:ext cx="127608" cy="69362"/>
              </a:xfrm>
              <a:custGeom>
                <a:avLst/>
                <a:gdLst>
                  <a:gd name="T0" fmla="*/ 16 w 39"/>
                  <a:gd name="T1" fmla="*/ 0 h 23"/>
                  <a:gd name="T2" fmla="*/ 11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7"/>
                      <a:pt x="31" y="17"/>
                      <a:pt x="11" y="23"/>
                    </a:cubicBezTo>
                    <a:cubicBezTo>
                      <a:pt x="0" y="16"/>
                      <a:pt x="4" y="2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0">
                <a:extLst>
                  <a:ext uri="{FF2B5EF4-FFF2-40B4-BE49-F238E27FC236}">
                    <a16:creationId xmlns:a16="http://schemas.microsoft.com/office/drawing/2014/main" id="{F4CE669E-8A98-4951-BC23-D1A03B0181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0553" y="1152725"/>
                <a:ext cx="9748" cy="5712"/>
              </a:xfrm>
              <a:custGeom>
                <a:avLst/>
                <a:gdLst>
                  <a:gd name="T0" fmla="*/ 1 w 3"/>
                  <a:gd name="T1" fmla="*/ 0 h 2"/>
                  <a:gd name="T2" fmla="*/ 2 w 3"/>
                  <a:gd name="T3" fmla="*/ 2 h 2"/>
                  <a:gd name="T4" fmla="*/ 1 w 3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2" y="1"/>
                      <a:pt x="3" y="2"/>
                      <a:pt x="2" y="2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43">
                <a:extLst>
                  <a:ext uri="{FF2B5EF4-FFF2-40B4-BE49-F238E27FC236}">
                    <a16:creationId xmlns:a16="http://schemas.microsoft.com/office/drawing/2014/main" id="{5BB7130C-3DF5-4615-BD83-A75F700915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34545" y="860614"/>
                <a:ext cx="143559" cy="75075"/>
              </a:xfrm>
              <a:custGeom>
                <a:avLst/>
                <a:gdLst>
                  <a:gd name="T0" fmla="*/ 28 w 44"/>
                  <a:gd name="T1" fmla="*/ 0 h 25"/>
                  <a:gd name="T2" fmla="*/ 25 w 44"/>
                  <a:gd name="T3" fmla="*/ 25 h 25"/>
                  <a:gd name="T4" fmla="*/ 28 w 44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5">
                    <a:moveTo>
                      <a:pt x="28" y="0"/>
                    </a:moveTo>
                    <a:cubicBezTo>
                      <a:pt x="44" y="2"/>
                      <a:pt x="38" y="22"/>
                      <a:pt x="25" y="25"/>
                    </a:cubicBezTo>
                    <a:cubicBezTo>
                      <a:pt x="0" y="25"/>
                      <a:pt x="9" y="5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51">
                <a:extLst>
                  <a:ext uri="{FF2B5EF4-FFF2-40B4-BE49-F238E27FC236}">
                    <a16:creationId xmlns:a16="http://schemas.microsoft.com/office/drawing/2014/main" id="{EACB7AF9-EA00-4414-8437-3FDDB2E0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7514" y="1015030"/>
                <a:ext cx="115202" cy="90579"/>
              </a:xfrm>
              <a:custGeom>
                <a:avLst/>
                <a:gdLst>
                  <a:gd name="T0" fmla="*/ 19 w 35"/>
                  <a:gd name="T1" fmla="*/ 0 h 30"/>
                  <a:gd name="T2" fmla="*/ 33 w 35"/>
                  <a:gd name="T3" fmla="*/ 15 h 30"/>
                  <a:gd name="T4" fmla="*/ 25 w 35"/>
                  <a:gd name="T5" fmla="*/ 19 h 30"/>
                  <a:gd name="T6" fmla="*/ 19 w 35"/>
                  <a:gd name="T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0">
                    <a:moveTo>
                      <a:pt x="19" y="0"/>
                    </a:moveTo>
                    <a:cubicBezTo>
                      <a:pt x="26" y="0"/>
                      <a:pt x="35" y="8"/>
                      <a:pt x="33" y="15"/>
                    </a:cubicBezTo>
                    <a:cubicBezTo>
                      <a:pt x="30" y="12"/>
                      <a:pt x="27" y="17"/>
                      <a:pt x="25" y="19"/>
                    </a:cubicBezTo>
                    <a:cubicBezTo>
                      <a:pt x="7" y="30"/>
                      <a:pt x="0" y="5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52">
                <a:extLst>
                  <a:ext uri="{FF2B5EF4-FFF2-40B4-BE49-F238E27FC236}">
                    <a16:creationId xmlns:a16="http://schemas.microsoft.com/office/drawing/2014/main" id="{FC2519C3-3C5A-43C9-9ECF-D097278C18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4519" y="450599"/>
                <a:ext cx="118747" cy="81603"/>
              </a:xfrm>
              <a:custGeom>
                <a:avLst/>
                <a:gdLst>
                  <a:gd name="T0" fmla="*/ 21 w 36"/>
                  <a:gd name="T1" fmla="*/ 0 h 27"/>
                  <a:gd name="T2" fmla="*/ 22 w 36"/>
                  <a:gd name="T3" fmla="*/ 27 h 27"/>
                  <a:gd name="T4" fmla="*/ 21 w 36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21" y="0"/>
                    </a:moveTo>
                    <a:cubicBezTo>
                      <a:pt x="33" y="3"/>
                      <a:pt x="36" y="23"/>
                      <a:pt x="22" y="27"/>
                    </a:cubicBezTo>
                    <a:cubicBezTo>
                      <a:pt x="3" y="25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53">
                <a:extLst>
                  <a:ext uri="{FF2B5EF4-FFF2-40B4-BE49-F238E27FC236}">
                    <a16:creationId xmlns:a16="http://schemas.microsoft.com/office/drawing/2014/main" id="{62D72422-4E61-4321-BD7E-B56CC4B1A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600" y="1253803"/>
                <a:ext cx="127608" cy="79154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54">
                <a:extLst>
                  <a:ext uri="{FF2B5EF4-FFF2-40B4-BE49-F238E27FC236}">
                    <a16:creationId xmlns:a16="http://schemas.microsoft.com/office/drawing/2014/main" id="{05F207C0-A03D-4E9A-803E-D82A7BA7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447" y="614227"/>
                <a:ext cx="134697" cy="105266"/>
              </a:xfrm>
              <a:custGeom>
                <a:avLst/>
                <a:gdLst>
                  <a:gd name="T0" fmla="*/ 28 w 41"/>
                  <a:gd name="T1" fmla="*/ 2 h 35"/>
                  <a:gd name="T2" fmla="*/ 40 w 41"/>
                  <a:gd name="T3" fmla="*/ 21 h 35"/>
                  <a:gd name="T4" fmla="*/ 28 w 41"/>
                  <a:gd name="T5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5">
                    <a:moveTo>
                      <a:pt x="28" y="2"/>
                    </a:moveTo>
                    <a:cubicBezTo>
                      <a:pt x="37" y="0"/>
                      <a:pt x="41" y="13"/>
                      <a:pt x="40" y="21"/>
                    </a:cubicBezTo>
                    <a:cubicBezTo>
                      <a:pt x="22" y="35"/>
                      <a:pt x="0" y="10"/>
                      <a:pt x="28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55">
                <a:extLst>
                  <a:ext uri="{FF2B5EF4-FFF2-40B4-BE49-F238E27FC236}">
                    <a16:creationId xmlns:a16="http://schemas.microsoft.com/office/drawing/2014/main" id="{255DAFDD-E023-4FF2-A2A7-6F405C8FCB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460" y="1463404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56">
                <a:extLst>
                  <a:ext uri="{FF2B5EF4-FFF2-40B4-BE49-F238E27FC236}">
                    <a16:creationId xmlns:a16="http://schemas.microsoft.com/office/drawing/2014/main" id="{75169B61-B4D2-4C2A-BF18-EB0AC8DE6A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156" y="2293440"/>
                <a:ext cx="128495" cy="72626"/>
              </a:xfrm>
              <a:custGeom>
                <a:avLst/>
                <a:gdLst>
                  <a:gd name="T0" fmla="*/ 21 w 39"/>
                  <a:gd name="T1" fmla="*/ 0 h 24"/>
                  <a:gd name="T2" fmla="*/ 22 w 39"/>
                  <a:gd name="T3" fmla="*/ 24 h 24"/>
                  <a:gd name="T4" fmla="*/ 21 w 39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4">
                    <a:moveTo>
                      <a:pt x="21" y="0"/>
                    </a:moveTo>
                    <a:cubicBezTo>
                      <a:pt x="37" y="0"/>
                      <a:pt x="39" y="23"/>
                      <a:pt x="22" y="24"/>
                    </a:cubicBezTo>
                    <a:cubicBezTo>
                      <a:pt x="7" y="22"/>
                      <a:pt x="0" y="5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57">
                <a:extLst>
                  <a:ext uri="{FF2B5EF4-FFF2-40B4-BE49-F238E27FC236}">
                    <a16:creationId xmlns:a16="http://schemas.microsoft.com/office/drawing/2014/main" id="{32FBF9CB-F983-4A89-A0D9-37056BB65B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609" y="1673149"/>
                <a:ext cx="140901" cy="93843"/>
              </a:xfrm>
              <a:custGeom>
                <a:avLst/>
                <a:gdLst>
                  <a:gd name="T0" fmla="*/ 27 w 43"/>
                  <a:gd name="T1" fmla="*/ 3 h 31"/>
                  <a:gd name="T2" fmla="*/ 40 w 43"/>
                  <a:gd name="T3" fmla="*/ 23 h 31"/>
                  <a:gd name="T4" fmla="*/ 27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7" y="3"/>
                    </a:moveTo>
                    <a:cubicBezTo>
                      <a:pt x="35" y="0"/>
                      <a:pt x="43" y="17"/>
                      <a:pt x="40" y="23"/>
                    </a:cubicBezTo>
                    <a:cubicBezTo>
                      <a:pt x="21" y="31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59">
                <a:extLst>
                  <a:ext uri="{FF2B5EF4-FFF2-40B4-BE49-F238E27FC236}">
                    <a16:creationId xmlns:a16="http://schemas.microsoft.com/office/drawing/2014/main" id="{F0884E69-5FA6-4C8C-A64C-DBB313AC2C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1059" y="255502"/>
                <a:ext cx="124063" cy="78339"/>
              </a:xfrm>
              <a:custGeom>
                <a:avLst/>
                <a:gdLst>
                  <a:gd name="T0" fmla="*/ 22 w 38"/>
                  <a:gd name="T1" fmla="*/ 0 h 26"/>
                  <a:gd name="T2" fmla="*/ 18 w 38"/>
                  <a:gd name="T3" fmla="*/ 26 h 26"/>
                  <a:gd name="T4" fmla="*/ 22 w 38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6">
                    <a:moveTo>
                      <a:pt x="22" y="0"/>
                    </a:moveTo>
                    <a:cubicBezTo>
                      <a:pt x="38" y="3"/>
                      <a:pt x="33" y="25"/>
                      <a:pt x="18" y="26"/>
                    </a:cubicBezTo>
                    <a:cubicBezTo>
                      <a:pt x="0" y="20"/>
                      <a:pt x="6" y="3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60">
                <a:extLst>
                  <a:ext uri="{FF2B5EF4-FFF2-40B4-BE49-F238E27FC236}">
                    <a16:creationId xmlns:a16="http://schemas.microsoft.com/office/drawing/2014/main" id="{ED1FD4E2-312B-48A6-9F17-2D0BD4CFB3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6290" y="1902943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61">
                <a:extLst>
                  <a:ext uri="{FF2B5EF4-FFF2-40B4-BE49-F238E27FC236}">
                    <a16:creationId xmlns:a16="http://schemas.microsoft.com/office/drawing/2014/main" id="{EA111918-CFCC-4C23-ADF2-ABCC68A7C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2587" y="2137303"/>
                <a:ext cx="137356" cy="99554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5"/>
                      <a:pt x="16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78">
                <a:extLst>
                  <a:ext uri="{FF2B5EF4-FFF2-40B4-BE49-F238E27FC236}">
                    <a16:creationId xmlns:a16="http://schemas.microsoft.com/office/drawing/2014/main" id="{7E5CA7B2-3753-4B7D-A722-D95342BB8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1825" y="721042"/>
                <a:ext cx="147990" cy="75075"/>
              </a:xfrm>
              <a:custGeom>
                <a:avLst/>
                <a:gdLst>
                  <a:gd name="T0" fmla="*/ 22 w 45"/>
                  <a:gd name="T1" fmla="*/ 0 h 25"/>
                  <a:gd name="T2" fmla="*/ 28 w 45"/>
                  <a:gd name="T3" fmla="*/ 25 h 25"/>
                  <a:gd name="T4" fmla="*/ 22 w 4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5">
                    <a:moveTo>
                      <a:pt x="22" y="0"/>
                    </a:moveTo>
                    <a:cubicBezTo>
                      <a:pt x="32" y="1"/>
                      <a:pt x="45" y="21"/>
                      <a:pt x="28" y="25"/>
                    </a:cubicBezTo>
                    <a:cubicBezTo>
                      <a:pt x="9" y="23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79">
                <a:extLst>
                  <a:ext uri="{FF2B5EF4-FFF2-40B4-BE49-F238E27FC236}">
                    <a16:creationId xmlns:a16="http://schemas.microsoft.com/office/drawing/2014/main" id="{CC9214A9-8EEB-41B0-83FB-80BEBD9652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54197" y="952087"/>
                <a:ext cx="124063" cy="69362"/>
              </a:xfrm>
              <a:custGeom>
                <a:avLst/>
                <a:gdLst>
                  <a:gd name="T0" fmla="*/ 20 w 38"/>
                  <a:gd name="T1" fmla="*/ 0 h 23"/>
                  <a:gd name="T2" fmla="*/ 20 w 38"/>
                  <a:gd name="T3" fmla="*/ 22 h 23"/>
                  <a:gd name="T4" fmla="*/ 20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0" y="0"/>
                    </a:moveTo>
                    <a:cubicBezTo>
                      <a:pt x="37" y="3"/>
                      <a:pt x="38" y="23"/>
                      <a:pt x="20" y="22"/>
                    </a:cubicBezTo>
                    <a:cubicBezTo>
                      <a:pt x="8" y="18"/>
                      <a:pt x="0" y="5"/>
                      <a:pt x="2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80">
                <a:extLst>
                  <a:ext uri="{FF2B5EF4-FFF2-40B4-BE49-F238E27FC236}">
                    <a16:creationId xmlns:a16="http://schemas.microsoft.com/office/drawing/2014/main" id="{33157A90-4AF1-4A40-8125-803407C021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8856" y="1189882"/>
                <a:ext cx="124951" cy="66098"/>
              </a:xfrm>
              <a:custGeom>
                <a:avLst/>
                <a:gdLst>
                  <a:gd name="T0" fmla="*/ 21 w 38"/>
                  <a:gd name="T1" fmla="*/ 0 h 22"/>
                  <a:gd name="T2" fmla="*/ 21 w 38"/>
                  <a:gd name="T3" fmla="*/ 22 h 22"/>
                  <a:gd name="T4" fmla="*/ 21 w 38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2">
                    <a:moveTo>
                      <a:pt x="21" y="0"/>
                    </a:moveTo>
                    <a:cubicBezTo>
                      <a:pt x="37" y="2"/>
                      <a:pt x="38" y="20"/>
                      <a:pt x="21" y="22"/>
                    </a:cubicBezTo>
                    <a:cubicBezTo>
                      <a:pt x="9" y="16"/>
                      <a:pt x="0" y="6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81">
                <a:extLst>
                  <a:ext uri="{FF2B5EF4-FFF2-40B4-BE49-F238E27FC236}">
                    <a16:creationId xmlns:a16="http://schemas.microsoft.com/office/drawing/2014/main" id="{32D1FB24-5EA3-488F-913F-B3C1BB0367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1906" y="2202936"/>
                <a:ext cx="140901" cy="90579"/>
              </a:xfrm>
              <a:custGeom>
                <a:avLst/>
                <a:gdLst>
                  <a:gd name="T0" fmla="*/ 27 w 43"/>
                  <a:gd name="T1" fmla="*/ 3 h 30"/>
                  <a:gd name="T2" fmla="*/ 40 w 43"/>
                  <a:gd name="T3" fmla="*/ 22 h 30"/>
                  <a:gd name="T4" fmla="*/ 27 w 43"/>
                  <a:gd name="T5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0">
                    <a:moveTo>
                      <a:pt x="27" y="3"/>
                    </a:moveTo>
                    <a:cubicBezTo>
                      <a:pt x="35" y="0"/>
                      <a:pt x="43" y="16"/>
                      <a:pt x="40" y="22"/>
                    </a:cubicBezTo>
                    <a:cubicBezTo>
                      <a:pt x="21" y="30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82">
                <a:extLst>
                  <a:ext uri="{FF2B5EF4-FFF2-40B4-BE49-F238E27FC236}">
                    <a16:creationId xmlns:a16="http://schemas.microsoft.com/office/drawing/2014/main" id="{58FC3262-B888-4936-87A0-9A494483A3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742" y="1980483"/>
                <a:ext cx="128495" cy="69362"/>
              </a:xfrm>
              <a:custGeom>
                <a:avLst/>
                <a:gdLst>
                  <a:gd name="T0" fmla="*/ 16 w 39"/>
                  <a:gd name="T1" fmla="*/ 0 h 23"/>
                  <a:gd name="T2" fmla="*/ 10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83">
                <a:extLst>
                  <a:ext uri="{FF2B5EF4-FFF2-40B4-BE49-F238E27FC236}">
                    <a16:creationId xmlns:a16="http://schemas.microsoft.com/office/drawing/2014/main" id="{127CA728-BAE0-47A3-B0CA-5EB4FD148E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2299" y="1665695"/>
                <a:ext cx="131153" cy="157493"/>
              </a:xfrm>
              <a:custGeom>
                <a:avLst/>
                <a:gdLst>
                  <a:gd name="T0" fmla="*/ 13 w 40"/>
                  <a:gd name="T1" fmla="*/ 7 h 52"/>
                  <a:gd name="T2" fmla="*/ 0 w 40"/>
                  <a:gd name="T3" fmla="*/ 24 h 52"/>
                  <a:gd name="T4" fmla="*/ 13 w 40"/>
                  <a:gd name="T5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52">
                    <a:moveTo>
                      <a:pt x="13" y="7"/>
                    </a:moveTo>
                    <a:cubicBezTo>
                      <a:pt x="40" y="12"/>
                      <a:pt x="18" y="52"/>
                      <a:pt x="0" y="24"/>
                    </a:cubicBezTo>
                    <a:cubicBezTo>
                      <a:pt x="2" y="0"/>
                      <a:pt x="6" y="17"/>
                      <a:pt x="13" y="7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84">
                <a:extLst>
                  <a:ext uri="{FF2B5EF4-FFF2-40B4-BE49-F238E27FC236}">
                    <a16:creationId xmlns:a16="http://schemas.microsoft.com/office/drawing/2014/main" id="{0130CB83-550A-45A8-A9AB-0A9E134291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3315" y="516456"/>
                <a:ext cx="131153" cy="88130"/>
              </a:xfrm>
              <a:custGeom>
                <a:avLst/>
                <a:gdLst>
                  <a:gd name="T0" fmla="*/ 18 w 40"/>
                  <a:gd name="T1" fmla="*/ 1 h 29"/>
                  <a:gd name="T2" fmla="*/ 6 w 40"/>
                  <a:gd name="T3" fmla="*/ 20 h 29"/>
                  <a:gd name="T4" fmla="*/ 18 w 40"/>
                  <a:gd name="T5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18" y="1"/>
                    </a:moveTo>
                    <a:cubicBezTo>
                      <a:pt x="40" y="6"/>
                      <a:pt x="25" y="29"/>
                      <a:pt x="6" y="20"/>
                    </a:cubicBezTo>
                    <a:cubicBezTo>
                      <a:pt x="0" y="10"/>
                      <a:pt x="5" y="0"/>
                      <a:pt x="1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86">
                <a:extLst>
                  <a:ext uri="{FF2B5EF4-FFF2-40B4-BE49-F238E27FC236}">
                    <a16:creationId xmlns:a16="http://schemas.microsoft.com/office/drawing/2014/main" id="{CAEE495A-5C27-457A-BD41-20611D5D02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3284" y="170447"/>
                <a:ext cx="131153" cy="112612"/>
              </a:xfrm>
              <a:custGeom>
                <a:avLst/>
                <a:gdLst>
                  <a:gd name="T0" fmla="*/ 22 w 40"/>
                  <a:gd name="T1" fmla="*/ 1 h 37"/>
                  <a:gd name="T2" fmla="*/ 15 w 40"/>
                  <a:gd name="T3" fmla="*/ 23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40" y="3"/>
                      <a:pt x="33" y="37"/>
                      <a:pt x="15" y="23"/>
                    </a:cubicBezTo>
                    <a:cubicBezTo>
                      <a:pt x="0" y="20"/>
                      <a:pt x="7" y="0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89">
                <a:extLst>
                  <a:ext uri="{FF2B5EF4-FFF2-40B4-BE49-F238E27FC236}">
                    <a16:creationId xmlns:a16="http://schemas.microsoft.com/office/drawing/2014/main" id="{BB1F32F7-014F-45A8-844E-56C76D98A7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087" y="1453344"/>
                <a:ext cx="134697" cy="93027"/>
              </a:xfrm>
              <a:custGeom>
                <a:avLst/>
                <a:gdLst>
                  <a:gd name="T0" fmla="*/ 23 w 41"/>
                  <a:gd name="T1" fmla="*/ 0 h 31"/>
                  <a:gd name="T2" fmla="*/ 16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3"/>
                      <a:pt x="41" y="31"/>
                      <a:pt x="16" y="25"/>
                    </a:cubicBezTo>
                    <a:cubicBezTo>
                      <a:pt x="0" y="7"/>
                      <a:pt x="14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90">
                <a:extLst>
                  <a:ext uri="{FF2B5EF4-FFF2-40B4-BE49-F238E27FC236}">
                    <a16:creationId xmlns:a16="http://schemas.microsoft.com/office/drawing/2014/main" id="{0CF27E5B-05B7-44DF-94AE-4365D50B8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65939" y="2076253"/>
                <a:ext cx="2659" cy="8977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2 h 3"/>
                  <a:gd name="T4" fmla="*/ 0 w 1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1" y="0"/>
                      <a:pt x="1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105">
                <a:extLst>
                  <a:ext uri="{FF2B5EF4-FFF2-40B4-BE49-F238E27FC236}">
                    <a16:creationId xmlns:a16="http://schemas.microsoft.com/office/drawing/2014/main" id="{BEEE0FD8-81BE-4670-A0B1-FD1C19191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79346" y="1981944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106">
                <a:extLst>
                  <a:ext uri="{FF2B5EF4-FFF2-40B4-BE49-F238E27FC236}">
                    <a16:creationId xmlns:a16="http://schemas.microsoft.com/office/drawing/2014/main" id="{9F9A6256-1F3C-46D5-8441-488BB1E8E4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8983" y="589065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07">
                <a:extLst>
                  <a:ext uri="{FF2B5EF4-FFF2-40B4-BE49-F238E27FC236}">
                    <a16:creationId xmlns:a16="http://schemas.microsoft.com/office/drawing/2014/main" id="{BD9DB765-92D3-4BCB-918F-60D8DCDD7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4748" y="2269014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08">
                <a:extLst>
                  <a:ext uri="{FF2B5EF4-FFF2-40B4-BE49-F238E27FC236}">
                    <a16:creationId xmlns:a16="http://schemas.microsoft.com/office/drawing/2014/main" id="{8AFA6628-0664-424D-905E-6FAE9FCFAA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6654" y="1198910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09">
                <a:extLst>
                  <a:ext uri="{FF2B5EF4-FFF2-40B4-BE49-F238E27FC236}">
                    <a16:creationId xmlns:a16="http://schemas.microsoft.com/office/drawing/2014/main" id="{433F27B3-462C-45E8-A759-DE553E29A3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9851" y="1700235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10">
                <a:extLst>
                  <a:ext uri="{FF2B5EF4-FFF2-40B4-BE49-F238E27FC236}">
                    <a16:creationId xmlns:a16="http://schemas.microsoft.com/office/drawing/2014/main" id="{7EC57FD0-F081-4D0F-B32F-E1963A8DE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7" y="341230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11">
                <a:extLst>
                  <a:ext uri="{FF2B5EF4-FFF2-40B4-BE49-F238E27FC236}">
                    <a16:creationId xmlns:a16="http://schemas.microsoft.com/office/drawing/2014/main" id="{B268BB25-E444-4C92-83A1-E4D6F070DB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7906" y="1428730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12">
                <a:extLst>
                  <a:ext uri="{FF2B5EF4-FFF2-40B4-BE49-F238E27FC236}">
                    <a16:creationId xmlns:a16="http://schemas.microsoft.com/office/drawing/2014/main" id="{9468C251-DE21-4B48-9BE9-25473D0F52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7409" y="910076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5">
                <a:extLst>
                  <a:ext uri="{FF2B5EF4-FFF2-40B4-BE49-F238E27FC236}">
                    <a16:creationId xmlns:a16="http://schemas.microsoft.com/office/drawing/2014/main" id="{69374DCE-92DD-446F-9C06-4FD9C171AB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3378" y="2765199"/>
                <a:ext cx="121406" cy="81603"/>
              </a:xfrm>
              <a:custGeom>
                <a:avLst/>
                <a:gdLst>
                  <a:gd name="T0" fmla="*/ 20 w 37"/>
                  <a:gd name="T1" fmla="*/ 1 h 27"/>
                  <a:gd name="T2" fmla="*/ 22 w 37"/>
                  <a:gd name="T3" fmla="*/ 27 h 27"/>
                  <a:gd name="T4" fmla="*/ 20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20" y="1"/>
                    </a:moveTo>
                    <a:cubicBezTo>
                      <a:pt x="31" y="1"/>
                      <a:pt x="37" y="24"/>
                      <a:pt x="22" y="27"/>
                    </a:cubicBezTo>
                    <a:cubicBezTo>
                      <a:pt x="2" y="27"/>
                      <a:pt x="0" y="0"/>
                      <a:pt x="20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6">
                <a:extLst>
                  <a:ext uri="{FF2B5EF4-FFF2-40B4-BE49-F238E27FC236}">
                    <a16:creationId xmlns:a16="http://schemas.microsoft.com/office/drawing/2014/main" id="{258E2296-D453-46D9-818C-D207E49689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4905" y="5109356"/>
                <a:ext cx="124063" cy="87315"/>
              </a:xfrm>
              <a:custGeom>
                <a:avLst/>
                <a:gdLst>
                  <a:gd name="T0" fmla="*/ 12 w 38"/>
                  <a:gd name="T1" fmla="*/ 3 h 29"/>
                  <a:gd name="T2" fmla="*/ 15 w 38"/>
                  <a:gd name="T3" fmla="*/ 29 h 29"/>
                  <a:gd name="T4" fmla="*/ 12 w 38"/>
                  <a:gd name="T5" fmla="*/ 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9">
                    <a:moveTo>
                      <a:pt x="12" y="3"/>
                    </a:moveTo>
                    <a:cubicBezTo>
                      <a:pt x="34" y="0"/>
                      <a:pt x="38" y="26"/>
                      <a:pt x="15" y="29"/>
                    </a:cubicBezTo>
                    <a:cubicBezTo>
                      <a:pt x="4" y="23"/>
                      <a:pt x="0" y="9"/>
                      <a:pt x="12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7">
                <a:extLst>
                  <a:ext uri="{FF2B5EF4-FFF2-40B4-BE49-F238E27FC236}">
                    <a16:creationId xmlns:a16="http://schemas.microsoft.com/office/drawing/2014/main" id="{48207F15-77EC-4A91-A365-6895A9C6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3335" y="2478886"/>
                <a:ext cx="138242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8">
                <a:extLst>
                  <a:ext uri="{FF2B5EF4-FFF2-40B4-BE49-F238E27FC236}">
                    <a16:creationId xmlns:a16="http://schemas.microsoft.com/office/drawing/2014/main" id="{A96D38DB-9495-4DBE-BDB7-EB1595D381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1783" y="4810310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9">
                <a:extLst>
                  <a:ext uri="{FF2B5EF4-FFF2-40B4-BE49-F238E27FC236}">
                    <a16:creationId xmlns:a16="http://schemas.microsoft.com/office/drawing/2014/main" id="{29B258E2-CEDB-45A9-B556-32AC71C4F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9921" y="4529838"/>
                <a:ext cx="121406" cy="88130"/>
              </a:xfrm>
              <a:custGeom>
                <a:avLst/>
                <a:gdLst>
                  <a:gd name="T0" fmla="*/ 18 w 37"/>
                  <a:gd name="T1" fmla="*/ 4 h 29"/>
                  <a:gd name="T2" fmla="*/ 22 w 37"/>
                  <a:gd name="T3" fmla="*/ 29 h 29"/>
                  <a:gd name="T4" fmla="*/ 18 w 37"/>
                  <a:gd name="T5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9">
                    <a:moveTo>
                      <a:pt x="18" y="4"/>
                    </a:moveTo>
                    <a:cubicBezTo>
                      <a:pt x="35" y="0"/>
                      <a:pt x="37" y="28"/>
                      <a:pt x="22" y="29"/>
                    </a:cubicBezTo>
                    <a:cubicBezTo>
                      <a:pt x="7" y="28"/>
                      <a:pt x="0" y="14"/>
                      <a:pt x="18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11">
                <a:extLst>
                  <a:ext uri="{FF2B5EF4-FFF2-40B4-BE49-F238E27FC236}">
                    <a16:creationId xmlns:a16="http://schemas.microsoft.com/office/drawing/2014/main" id="{2D586C45-5DFF-41ED-AEB9-8F3858E4EC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0282" y="4268606"/>
                <a:ext cx="143559" cy="102819"/>
              </a:xfrm>
              <a:custGeom>
                <a:avLst/>
                <a:gdLst>
                  <a:gd name="T0" fmla="*/ 31 w 44"/>
                  <a:gd name="T1" fmla="*/ 1 h 34"/>
                  <a:gd name="T2" fmla="*/ 42 w 44"/>
                  <a:gd name="T3" fmla="*/ 19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12">
                <a:extLst>
                  <a:ext uri="{FF2B5EF4-FFF2-40B4-BE49-F238E27FC236}">
                    <a16:creationId xmlns:a16="http://schemas.microsoft.com/office/drawing/2014/main" id="{C9B4633B-7A14-4DFF-9B10-E15DE426C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2058" y="3766125"/>
                <a:ext cx="134697" cy="81603"/>
              </a:xfrm>
              <a:custGeom>
                <a:avLst/>
                <a:gdLst>
                  <a:gd name="T0" fmla="*/ 22 w 41"/>
                  <a:gd name="T1" fmla="*/ 0 h 27"/>
                  <a:gd name="T2" fmla="*/ 8 w 41"/>
                  <a:gd name="T3" fmla="*/ 20 h 27"/>
                  <a:gd name="T4" fmla="*/ 22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22" y="0"/>
                    </a:moveTo>
                    <a:cubicBezTo>
                      <a:pt x="41" y="12"/>
                      <a:pt x="24" y="27"/>
                      <a:pt x="8" y="20"/>
                    </a:cubicBezTo>
                    <a:cubicBezTo>
                      <a:pt x="0" y="7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3">
                <a:extLst>
                  <a:ext uri="{FF2B5EF4-FFF2-40B4-BE49-F238E27FC236}">
                    <a16:creationId xmlns:a16="http://schemas.microsoft.com/office/drawing/2014/main" id="{587B182B-8E16-43A1-A782-893619FC2C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6523" y="3170095"/>
                <a:ext cx="124951" cy="69362"/>
              </a:xfrm>
              <a:custGeom>
                <a:avLst/>
                <a:gdLst>
                  <a:gd name="T0" fmla="*/ 26 w 38"/>
                  <a:gd name="T1" fmla="*/ 0 h 23"/>
                  <a:gd name="T2" fmla="*/ 25 w 38"/>
                  <a:gd name="T3" fmla="*/ 23 h 23"/>
                  <a:gd name="T4" fmla="*/ 2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6" y="0"/>
                    </a:moveTo>
                    <a:cubicBezTo>
                      <a:pt x="38" y="0"/>
                      <a:pt x="37" y="20"/>
                      <a:pt x="25" y="23"/>
                    </a:cubicBezTo>
                    <a:cubicBezTo>
                      <a:pt x="0" y="23"/>
                      <a:pt x="5" y="1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4">
                <a:extLst>
                  <a:ext uri="{FF2B5EF4-FFF2-40B4-BE49-F238E27FC236}">
                    <a16:creationId xmlns:a16="http://schemas.microsoft.com/office/drawing/2014/main" id="{34A0BA23-5B00-44AE-AB93-135184C1A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7163" y="3410025"/>
                <a:ext cx="134697" cy="84866"/>
              </a:xfrm>
              <a:custGeom>
                <a:avLst/>
                <a:gdLst>
                  <a:gd name="T0" fmla="*/ 26 w 41"/>
                  <a:gd name="T1" fmla="*/ 1 h 28"/>
                  <a:gd name="T2" fmla="*/ 39 w 41"/>
                  <a:gd name="T3" fmla="*/ 20 h 28"/>
                  <a:gd name="T4" fmla="*/ 26 w 41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6" y="1"/>
                    </a:moveTo>
                    <a:cubicBezTo>
                      <a:pt x="34" y="0"/>
                      <a:pt x="41" y="12"/>
                      <a:pt x="39" y="20"/>
                    </a:cubicBezTo>
                    <a:cubicBezTo>
                      <a:pt x="17" y="28"/>
                      <a:pt x="0" y="12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6">
                <a:extLst>
                  <a:ext uri="{FF2B5EF4-FFF2-40B4-BE49-F238E27FC236}">
                    <a16:creationId xmlns:a16="http://schemas.microsoft.com/office/drawing/2014/main" id="{1A1CF6B8-FC28-43CA-8304-83BA2847C1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00898" y="4009157"/>
                <a:ext cx="143559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5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5"/>
                    </a:cubicBezTo>
                    <a:cubicBezTo>
                      <a:pt x="29" y="32"/>
                      <a:pt x="0" y="6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7">
                <a:extLst>
                  <a:ext uri="{FF2B5EF4-FFF2-40B4-BE49-F238E27FC236}">
                    <a16:creationId xmlns:a16="http://schemas.microsoft.com/office/drawing/2014/main" id="{C79EB67D-4664-48CC-8DFA-137F563702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35877" y="5421845"/>
                <a:ext cx="94821" cy="69362"/>
              </a:xfrm>
              <a:custGeom>
                <a:avLst/>
                <a:gdLst>
                  <a:gd name="T0" fmla="*/ 13 w 29"/>
                  <a:gd name="T1" fmla="*/ 0 h 23"/>
                  <a:gd name="T2" fmla="*/ 13 w 29"/>
                  <a:gd name="T3" fmla="*/ 23 h 23"/>
                  <a:gd name="T4" fmla="*/ 13 w 2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13" y="0"/>
                    </a:moveTo>
                    <a:cubicBezTo>
                      <a:pt x="27" y="0"/>
                      <a:pt x="29" y="22"/>
                      <a:pt x="13" y="23"/>
                    </a:cubicBezTo>
                    <a:cubicBezTo>
                      <a:pt x="2" y="22"/>
                      <a:pt x="0" y="2"/>
                      <a:pt x="1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21">
                <a:extLst>
                  <a:ext uri="{FF2B5EF4-FFF2-40B4-BE49-F238E27FC236}">
                    <a16:creationId xmlns:a16="http://schemas.microsoft.com/office/drawing/2014/main" id="{23820013-B618-4C4F-B57E-58DAA2828C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83868" y="5732999"/>
                <a:ext cx="140901" cy="102819"/>
              </a:xfrm>
              <a:custGeom>
                <a:avLst/>
                <a:gdLst>
                  <a:gd name="T0" fmla="*/ 24 w 43"/>
                  <a:gd name="T1" fmla="*/ 0 h 34"/>
                  <a:gd name="T2" fmla="*/ 14 w 43"/>
                  <a:gd name="T3" fmla="*/ 23 h 34"/>
                  <a:gd name="T4" fmla="*/ 24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4" y="0"/>
                    </a:moveTo>
                    <a:cubicBezTo>
                      <a:pt x="43" y="3"/>
                      <a:pt x="28" y="34"/>
                      <a:pt x="14" y="23"/>
                    </a:cubicBezTo>
                    <a:cubicBezTo>
                      <a:pt x="0" y="28"/>
                      <a:pt x="4" y="5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25">
                <a:extLst>
                  <a:ext uri="{FF2B5EF4-FFF2-40B4-BE49-F238E27FC236}">
                    <a16:creationId xmlns:a16="http://schemas.microsoft.com/office/drawing/2014/main" id="{E350A463-C2A4-4D68-9E71-B512B0D19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529" y="6498261"/>
                <a:ext cx="134697" cy="93843"/>
              </a:xfrm>
              <a:custGeom>
                <a:avLst/>
                <a:gdLst>
                  <a:gd name="T0" fmla="*/ 23 w 41"/>
                  <a:gd name="T1" fmla="*/ 0 h 31"/>
                  <a:gd name="T2" fmla="*/ 17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1"/>
                      <a:pt x="41" y="31"/>
                      <a:pt x="17" y="25"/>
                    </a:cubicBezTo>
                    <a:cubicBezTo>
                      <a:pt x="0" y="7"/>
                      <a:pt x="1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29">
                <a:extLst>
                  <a:ext uri="{FF2B5EF4-FFF2-40B4-BE49-F238E27FC236}">
                    <a16:creationId xmlns:a16="http://schemas.microsoft.com/office/drawing/2014/main" id="{BC57309A-FF5D-478A-88A0-A4BE3C684C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751" y="5971706"/>
                <a:ext cx="118747" cy="120771"/>
              </a:xfrm>
              <a:custGeom>
                <a:avLst/>
                <a:gdLst>
                  <a:gd name="T0" fmla="*/ 16 w 36"/>
                  <a:gd name="T1" fmla="*/ 4 h 40"/>
                  <a:gd name="T2" fmla="*/ 34 w 36"/>
                  <a:gd name="T3" fmla="*/ 15 h 40"/>
                  <a:gd name="T4" fmla="*/ 16 w 36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40">
                    <a:moveTo>
                      <a:pt x="16" y="4"/>
                    </a:moveTo>
                    <a:cubicBezTo>
                      <a:pt x="36" y="5"/>
                      <a:pt x="33" y="0"/>
                      <a:pt x="34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31">
                <a:extLst>
                  <a:ext uri="{FF2B5EF4-FFF2-40B4-BE49-F238E27FC236}">
                    <a16:creationId xmlns:a16="http://schemas.microsoft.com/office/drawing/2014/main" id="{9F22C4B5-8A6E-47CB-B4D6-98B0D4BB1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3452" y="6281124"/>
                <a:ext cx="131153" cy="72626"/>
              </a:xfrm>
              <a:custGeom>
                <a:avLst/>
                <a:gdLst>
                  <a:gd name="T0" fmla="*/ 24 w 40"/>
                  <a:gd name="T1" fmla="*/ 0 h 24"/>
                  <a:gd name="T2" fmla="*/ 25 w 40"/>
                  <a:gd name="T3" fmla="*/ 24 h 24"/>
                  <a:gd name="T4" fmla="*/ 24 w 40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4">
                    <a:moveTo>
                      <a:pt x="24" y="0"/>
                    </a:moveTo>
                    <a:cubicBezTo>
                      <a:pt x="40" y="0"/>
                      <a:pt x="38" y="20"/>
                      <a:pt x="25" y="24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32">
                <a:extLst>
                  <a:ext uri="{FF2B5EF4-FFF2-40B4-BE49-F238E27FC236}">
                    <a16:creationId xmlns:a16="http://schemas.microsoft.com/office/drawing/2014/main" id="{7E92F052-D723-495D-868C-296410F5F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4632" y="3296179"/>
                <a:ext cx="144445" cy="106083"/>
              </a:xfrm>
              <a:custGeom>
                <a:avLst/>
                <a:gdLst>
                  <a:gd name="T0" fmla="*/ 28 w 44"/>
                  <a:gd name="T1" fmla="*/ 0 h 35"/>
                  <a:gd name="T2" fmla="*/ 42 w 44"/>
                  <a:gd name="T3" fmla="*/ 21 h 35"/>
                  <a:gd name="T4" fmla="*/ 28 w 44"/>
                  <a:gd name="T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5">
                    <a:moveTo>
                      <a:pt x="28" y="0"/>
                    </a:moveTo>
                    <a:cubicBezTo>
                      <a:pt x="36" y="1"/>
                      <a:pt x="44" y="12"/>
                      <a:pt x="42" y="21"/>
                    </a:cubicBezTo>
                    <a:cubicBezTo>
                      <a:pt x="23" y="35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33">
                <a:extLst>
                  <a:ext uri="{FF2B5EF4-FFF2-40B4-BE49-F238E27FC236}">
                    <a16:creationId xmlns:a16="http://schemas.microsoft.com/office/drawing/2014/main" id="{5C008CF1-8C78-4239-B052-0B5041EDC9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545" y="4387490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34">
                <a:extLst>
                  <a:ext uri="{FF2B5EF4-FFF2-40B4-BE49-F238E27FC236}">
                    <a16:creationId xmlns:a16="http://schemas.microsoft.com/office/drawing/2014/main" id="{539E6F42-09A7-4472-942C-C54A5D7C65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8475" y="5384813"/>
                <a:ext cx="134697" cy="84051"/>
              </a:xfrm>
              <a:custGeom>
                <a:avLst/>
                <a:gdLst>
                  <a:gd name="T0" fmla="*/ 22 w 41"/>
                  <a:gd name="T1" fmla="*/ 0 h 28"/>
                  <a:gd name="T2" fmla="*/ 8 w 41"/>
                  <a:gd name="T3" fmla="*/ 21 h 28"/>
                  <a:gd name="T4" fmla="*/ 22 w 41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2" y="0"/>
                    </a:moveTo>
                    <a:cubicBezTo>
                      <a:pt x="41" y="13"/>
                      <a:pt x="24" y="28"/>
                      <a:pt x="8" y="21"/>
                    </a:cubicBezTo>
                    <a:cubicBezTo>
                      <a:pt x="0" y="8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35">
                <a:extLst>
                  <a:ext uri="{FF2B5EF4-FFF2-40B4-BE49-F238E27FC236}">
                    <a16:creationId xmlns:a16="http://schemas.microsoft.com/office/drawing/2014/main" id="{6C96C72D-9D17-4980-A553-E066155613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127" y="4595717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36">
                <a:extLst>
                  <a:ext uri="{FF2B5EF4-FFF2-40B4-BE49-F238E27FC236}">
                    <a16:creationId xmlns:a16="http://schemas.microsoft.com/office/drawing/2014/main" id="{45D9847C-95CC-437A-95AF-49C1825718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046702"/>
                <a:ext cx="144445" cy="102819"/>
              </a:xfrm>
              <a:custGeom>
                <a:avLst/>
                <a:gdLst>
                  <a:gd name="T0" fmla="*/ 31 w 44"/>
                  <a:gd name="T1" fmla="*/ 1 h 34"/>
                  <a:gd name="T2" fmla="*/ 25 w 44"/>
                  <a:gd name="T3" fmla="*/ 22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44" y="3"/>
                      <a:pt x="38" y="34"/>
                      <a:pt x="25" y="22"/>
                    </a:cubicBezTo>
                    <a:cubicBezTo>
                      <a:pt x="0" y="28"/>
                      <a:pt x="14" y="0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37">
                <a:extLst>
                  <a:ext uri="{FF2B5EF4-FFF2-40B4-BE49-F238E27FC236}">
                    <a16:creationId xmlns:a16="http://schemas.microsoft.com/office/drawing/2014/main" id="{B9D8076A-CA26-41D6-AB76-ED1B86A8D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8030" y="3060239"/>
                <a:ext cx="115202" cy="121588"/>
              </a:xfrm>
              <a:custGeom>
                <a:avLst/>
                <a:gdLst>
                  <a:gd name="T0" fmla="*/ 16 w 35"/>
                  <a:gd name="T1" fmla="*/ 4 h 40"/>
                  <a:gd name="T2" fmla="*/ 33 w 35"/>
                  <a:gd name="T3" fmla="*/ 15 h 40"/>
                  <a:gd name="T4" fmla="*/ 16 w 35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0">
                    <a:moveTo>
                      <a:pt x="16" y="4"/>
                    </a:moveTo>
                    <a:cubicBezTo>
                      <a:pt x="35" y="4"/>
                      <a:pt x="32" y="0"/>
                      <a:pt x="33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38">
                <a:extLst>
                  <a:ext uri="{FF2B5EF4-FFF2-40B4-BE49-F238E27FC236}">
                    <a16:creationId xmlns:a16="http://schemas.microsoft.com/office/drawing/2014/main" id="{ACBF348E-212A-4EE2-A9C8-C65E1678CC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699" y="4900335"/>
                <a:ext cx="127608" cy="69362"/>
              </a:xfrm>
              <a:custGeom>
                <a:avLst/>
                <a:gdLst>
                  <a:gd name="T0" fmla="*/ 26 w 39"/>
                  <a:gd name="T1" fmla="*/ 0 h 23"/>
                  <a:gd name="T2" fmla="*/ 26 w 39"/>
                  <a:gd name="T3" fmla="*/ 23 h 23"/>
                  <a:gd name="T4" fmla="*/ 2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26" y="0"/>
                    </a:moveTo>
                    <a:cubicBezTo>
                      <a:pt x="39" y="1"/>
                      <a:pt x="38" y="21"/>
                      <a:pt x="26" y="23"/>
                    </a:cubicBezTo>
                    <a:cubicBezTo>
                      <a:pt x="0" y="23"/>
                      <a:pt x="5" y="2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39">
                <a:extLst>
                  <a:ext uri="{FF2B5EF4-FFF2-40B4-BE49-F238E27FC236}">
                    <a16:creationId xmlns:a16="http://schemas.microsoft.com/office/drawing/2014/main" id="{ADB6AE21-92E4-42D6-BC49-E087976C88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7807" y="5141456"/>
                <a:ext cx="131153" cy="81603"/>
              </a:xfrm>
              <a:custGeom>
                <a:avLst/>
                <a:gdLst>
                  <a:gd name="T0" fmla="*/ 25 w 40"/>
                  <a:gd name="T1" fmla="*/ 0 h 27"/>
                  <a:gd name="T2" fmla="*/ 38 w 40"/>
                  <a:gd name="T3" fmla="*/ 20 h 27"/>
                  <a:gd name="T4" fmla="*/ 25 w 40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7">
                    <a:moveTo>
                      <a:pt x="25" y="0"/>
                    </a:moveTo>
                    <a:cubicBezTo>
                      <a:pt x="34" y="0"/>
                      <a:pt x="40" y="11"/>
                      <a:pt x="38" y="20"/>
                    </a:cubicBezTo>
                    <a:cubicBezTo>
                      <a:pt x="17" y="27"/>
                      <a:pt x="0" y="12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40">
                <a:extLst>
                  <a:ext uri="{FF2B5EF4-FFF2-40B4-BE49-F238E27FC236}">
                    <a16:creationId xmlns:a16="http://schemas.microsoft.com/office/drawing/2014/main" id="{2A48A234-019E-40CA-95FC-390D168D7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2771" y="2598157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7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9"/>
                      <a:pt x="28" y="27"/>
                      <a:pt x="7" y="20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41">
                <a:extLst>
                  <a:ext uri="{FF2B5EF4-FFF2-40B4-BE49-F238E27FC236}">
                    <a16:creationId xmlns:a16="http://schemas.microsoft.com/office/drawing/2014/main" id="{0F5FEA51-6853-4BF4-8461-79FD3DDA70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278710"/>
                <a:ext cx="144445" cy="78339"/>
              </a:xfrm>
              <a:custGeom>
                <a:avLst/>
                <a:gdLst>
                  <a:gd name="T0" fmla="*/ 29 w 44"/>
                  <a:gd name="T1" fmla="*/ 0 h 26"/>
                  <a:gd name="T2" fmla="*/ 26 w 44"/>
                  <a:gd name="T3" fmla="*/ 26 h 26"/>
                  <a:gd name="T4" fmla="*/ 29 w 44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6">
                    <a:moveTo>
                      <a:pt x="29" y="0"/>
                    </a:moveTo>
                    <a:cubicBezTo>
                      <a:pt x="44" y="3"/>
                      <a:pt x="40" y="22"/>
                      <a:pt x="26" y="26"/>
                    </a:cubicBezTo>
                    <a:cubicBezTo>
                      <a:pt x="0" y="25"/>
                      <a:pt x="11" y="6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42">
                <a:extLst>
                  <a:ext uri="{FF2B5EF4-FFF2-40B4-BE49-F238E27FC236}">
                    <a16:creationId xmlns:a16="http://schemas.microsoft.com/office/drawing/2014/main" id="{CE655D11-293F-4305-BCA0-196F3D0494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4432" y="5596726"/>
                <a:ext cx="144445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6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6"/>
                    </a:cubicBezTo>
                    <a:cubicBezTo>
                      <a:pt x="29" y="32"/>
                      <a:pt x="0" y="7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44">
                <a:extLst>
                  <a:ext uri="{FF2B5EF4-FFF2-40B4-BE49-F238E27FC236}">
                    <a16:creationId xmlns:a16="http://schemas.microsoft.com/office/drawing/2014/main" id="{416E183A-0D9C-4821-BD62-9CA648E963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8222" y="4080854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45">
                <a:extLst>
                  <a:ext uri="{FF2B5EF4-FFF2-40B4-BE49-F238E27FC236}">
                    <a16:creationId xmlns:a16="http://schemas.microsoft.com/office/drawing/2014/main" id="{1FA51AD8-7B74-41CF-9A6D-33643002F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6071" y="5836680"/>
                <a:ext cx="144445" cy="102819"/>
              </a:xfrm>
              <a:custGeom>
                <a:avLst/>
                <a:gdLst>
                  <a:gd name="T0" fmla="*/ 31 w 44"/>
                  <a:gd name="T1" fmla="*/ 0 h 34"/>
                  <a:gd name="T2" fmla="*/ 42 w 44"/>
                  <a:gd name="T3" fmla="*/ 19 h 34"/>
                  <a:gd name="T4" fmla="*/ 31 w 44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0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46">
                <a:extLst>
                  <a:ext uri="{FF2B5EF4-FFF2-40B4-BE49-F238E27FC236}">
                    <a16:creationId xmlns:a16="http://schemas.microsoft.com/office/drawing/2014/main" id="{C297914E-981E-4D31-9A89-6A68EA2B4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130" y="2830776"/>
                <a:ext cx="121406" cy="81603"/>
              </a:xfrm>
              <a:custGeom>
                <a:avLst/>
                <a:gdLst>
                  <a:gd name="T0" fmla="*/ 19 w 37"/>
                  <a:gd name="T1" fmla="*/ 1 h 27"/>
                  <a:gd name="T2" fmla="*/ 21 w 37"/>
                  <a:gd name="T3" fmla="*/ 27 h 27"/>
                  <a:gd name="T4" fmla="*/ 19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19" y="1"/>
                    </a:moveTo>
                    <a:cubicBezTo>
                      <a:pt x="31" y="2"/>
                      <a:pt x="37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47">
                <a:extLst>
                  <a:ext uri="{FF2B5EF4-FFF2-40B4-BE49-F238E27FC236}">
                    <a16:creationId xmlns:a16="http://schemas.microsoft.com/office/drawing/2014/main" id="{C8FE7D07-2ACA-4830-BB98-FE568A1A4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3275" y="3849727"/>
                <a:ext cx="147990" cy="78339"/>
              </a:xfrm>
              <a:custGeom>
                <a:avLst/>
                <a:gdLst>
                  <a:gd name="T0" fmla="*/ 22 w 45"/>
                  <a:gd name="T1" fmla="*/ 0 h 26"/>
                  <a:gd name="T2" fmla="*/ 28 w 45"/>
                  <a:gd name="T3" fmla="*/ 26 h 26"/>
                  <a:gd name="T4" fmla="*/ 22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2" y="0"/>
                    </a:moveTo>
                    <a:cubicBezTo>
                      <a:pt x="32" y="2"/>
                      <a:pt x="45" y="22"/>
                      <a:pt x="28" y="26"/>
                    </a:cubicBezTo>
                    <a:cubicBezTo>
                      <a:pt x="10" y="24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48">
                <a:extLst>
                  <a:ext uri="{FF2B5EF4-FFF2-40B4-BE49-F238E27FC236}">
                    <a16:creationId xmlns:a16="http://schemas.microsoft.com/office/drawing/2014/main" id="{D8C678D8-D159-48FE-BD0C-2C4A937ACB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8532" y="3616257"/>
                <a:ext cx="133812" cy="79154"/>
              </a:xfrm>
              <a:custGeom>
                <a:avLst/>
                <a:gdLst>
                  <a:gd name="T0" fmla="*/ 19 w 41"/>
                  <a:gd name="T1" fmla="*/ 0 h 26"/>
                  <a:gd name="T2" fmla="*/ 7 w 41"/>
                  <a:gd name="T3" fmla="*/ 19 h 26"/>
                  <a:gd name="T4" fmla="*/ 19 w 41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6">
                    <a:moveTo>
                      <a:pt x="19" y="0"/>
                    </a:moveTo>
                    <a:cubicBezTo>
                      <a:pt x="41" y="9"/>
                      <a:pt x="28" y="26"/>
                      <a:pt x="7" y="19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49">
                <a:extLst>
                  <a:ext uri="{FF2B5EF4-FFF2-40B4-BE49-F238E27FC236}">
                    <a16:creationId xmlns:a16="http://schemas.microsoft.com/office/drawing/2014/main" id="{29574B54-7600-4D46-BCE4-333BD9C7F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7146" y="6507925"/>
                <a:ext cx="127608" cy="81603"/>
              </a:xfrm>
              <a:custGeom>
                <a:avLst/>
                <a:gdLst>
                  <a:gd name="T0" fmla="*/ 21 w 39"/>
                  <a:gd name="T1" fmla="*/ 2 h 27"/>
                  <a:gd name="T2" fmla="*/ 26 w 39"/>
                  <a:gd name="T3" fmla="*/ 24 h 27"/>
                  <a:gd name="T4" fmla="*/ 21 w 39"/>
                  <a:gd name="T5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7">
                    <a:moveTo>
                      <a:pt x="21" y="2"/>
                    </a:moveTo>
                    <a:cubicBezTo>
                      <a:pt x="36" y="0"/>
                      <a:pt x="39" y="17"/>
                      <a:pt x="26" y="24"/>
                    </a:cubicBezTo>
                    <a:cubicBezTo>
                      <a:pt x="8" y="27"/>
                      <a:pt x="0" y="9"/>
                      <a:pt x="21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62">
                <a:extLst>
                  <a:ext uri="{FF2B5EF4-FFF2-40B4-BE49-F238E27FC236}">
                    <a16:creationId xmlns:a16="http://schemas.microsoft.com/office/drawing/2014/main" id="{71DFCCAC-BC4E-438E-847C-23F9ED6D86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08964" y="2950571"/>
                <a:ext cx="150648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4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63">
                <a:extLst>
                  <a:ext uri="{FF2B5EF4-FFF2-40B4-BE49-F238E27FC236}">
                    <a16:creationId xmlns:a16="http://schemas.microsoft.com/office/drawing/2014/main" id="{04BC880B-F0A1-4F59-9595-F9757CEA3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0322" y="4089184"/>
                <a:ext cx="121406" cy="124036"/>
              </a:xfrm>
              <a:custGeom>
                <a:avLst/>
                <a:gdLst>
                  <a:gd name="T0" fmla="*/ 24 w 37"/>
                  <a:gd name="T1" fmla="*/ 4 h 41"/>
                  <a:gd name="T2" fmla="*/ 29 w 37"/>
                  <a:gd name="T3" fmla="*/ 26 h 41"/>
                  <a:gd name="T4" fmla="*/ 24 w 37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41">
                    <a:moveTo>
                      <a:pt x="24" y="4"/>
                    </a:moveTo>
                    <a:cubicBezTo>
                      <a:pt x="37" y="1"/>
                      <a:pt x="28" y="18"/>
                      <a:pt x="29" y="26"/>
                    </a:cubicBezTo>
                    <a:cubicBezTo>
                      <a:pt x="8" y="41"/>
                      <a:pt x="0" y="0"/>
                      <a:pt x="24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4">
                <a:extLst>
                  <a:ext uri="{FF2B5EF4-FFF2-40B4-BE49-F238E27FC236}">
                    <a16:creationId xmlns:a16="http://schemas.microsoft.com/office/drawing/2014/main" id="{BDA2CAA7-50D4-45D1-9987-B04B1B2C9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273" y="2682263"/>
                <a:ext cx="137356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5">
                <a:extLst>
                  <a:ext uri="{FF2B5EF4-FFF2-40B4-BE49-F238E27FC236}">
                    <a16:creationId xmlns:a16="http://schemas.microsoft.com/office/drawing/2014/main" id="{0205D403-CB96-4598-840E-C69BE0F856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904" y="3826278"/>
                <a:ext cx="121406" cy="79154"/>
              </a:xfrm>
              <a:custGeom>
                <a:avLst/>
                <a:gdLst>
                  <a:gd name="T0" fmla="*/ 19 w 37"/>
                  <a:gd name="T1" fmla="*/ 0 h 26"/>
                  <a:gd name="T2" fmla="*/ 22 w 37"/>
                  <a:gd name="T3" fmla="*/ 26 h 26"/>
                  <a:gd name="T4" fmla="*/ 19 w 37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6">
                    <a:moveTo>
                      <a:pt x="19" y="0"/>
                    </a:moveTo>
                    <a:cubicBezTo>
                      <a:pt x="31" y="1"/>
                      <a:pt x="37" y="23"/>
                      <a:pt x="22" y="26"/>
                    </a:cubicBezTo>
                    <a:cubicBezTo>
                      <a:pt x="2" y="26"/>
                      <a:pt x="0" y="0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6">
                <a:extLst>
                  <a:ext uri="{FF2B5EF4-FFF2-40B4-BE49-F238E27FC236}">
                    <a16:creationId xmlns:a16="http://schemas.microsoft.com/office/drawing/2014/main" id="{C87A8393-9E4F-46F4-8329-B4BA56FA00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86" y="5372714"/>
                <a:ext cx="131153" cy="111796"/>
              </a:xfrm>
              <a:custGeom>
                <a:avLst/>
                <a:gdLst>
                  <a:gd name="T0" fmla="*/ 22 w 40"/>
                  <a:gd name="T1" fmla="*/ 1 h 37"/>
                  <a:gd name="T2" fmla="*/ 40 w 40"/>
                  <a:gd name="T3" fmla="*/ 18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36" y="0"/>
                      <a:pt x="40" y="8"/>
                      <a:pt x="40" y="18"/>
                    </a:cubicBezTo>
                    <a:cubicBezTo>
                      <a:pt x="27" y="37"/>
                      <a:pt x="0" y="14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7">
                <a:extLst>
                  <a:ext uri="{FF2B5EF4-FFF2-40B4-BE49-F238E27FC236}">
                    <a16:creationId xmlns:a16="http://schemas.microsoft.com/office/drawing/2014/main" id="{88BE4EC1-3B86-40F5-93A2-50EB4D167E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56866" y="4588736"/>
                <a:ext cx="157737" cy="118324"/>
              </a:xfrm>
              <a:custGeom>
                <a:avLst/>
                <a:gdLst>
                  <a:gd name="T0" fmla="*/ 28 w 48"/>
                  <a:gd name="T1" fmla="*/ 1 h 39"/>
                  <a:gd name="T2" fmla="*/ 46 w 48"/>
                  <a:gd name="T3" fmla="*/ 11 h 39"/>
                  <a:gd name="T4" fmla="*/ 28 w 48"/>
                  <a:gd name="T5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39">
                    <a:moveTo>
                      <a:pt x="28" y="1"/>
                    </a:moveTo>
                    <a:cubicBezTo>
                      <a:pt x="39" y="0"/>
                      <a:pt x="43" y="5"/>
                      <a:pt x="46" y="11"/>
                    </a:cubicBezTo>
                    <a:cubicBezTo>
                      <a:pt x="48" y="39"/>
                      <a:pt x="0" y="17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8">
                <a:extLst>
                  <a:ext uri="{FF2B5EF4-FFF2-40B4-BE49-F238E27FC236}">
                    <a16:creationId xmlns:a16="http://schemas.microsoft.com/office/drawing/2014/main" id="{DAB31707-2BF8-45D1-A32F-9F5C0E30A4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4254" y="3245996"/>
                <a:ext cx="115202" cy="124036"/>
              </a:xfrm>
              <a:custGeom>
                <a:avLst/>
                <a:gdLst>
                  <a:gd name="T0" fmla="*/ 16 w 35"/>
                  <a:gd name="T1" fmla="*/ 4 h 41"/>
                  <a:gd name="T2" fmla="*/ 33 w 35"/>
                  <a:gd name="T3" fmla="*/ 15 h 41"/>
                  <a:gd name="T4" fmla="*/ 16 w 35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1">
                    <a:moveTo>
                      <a:pt x="16" y="4"/>
                    </a:moveTo>
                    <a:cubicBezTo>
                      <a:pt x="35" y="5"/>
                      <a:pt x="32" y="0"/>
                      <a:pt x="33" y="15"/>
                    </a:cubicBezTo>
                    <a:cubicBezTo>
                      <a:pt x="34" y="41"/>
                      <a:pt x="0" y="23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9">
                <a:extLst>
                  <a:ext uri="{FF2B5EF4-FFF2-40B4-BE49-F238E27FC236}">
                    <a16:creationId xmlns:a16="http://schemas.microsoft.com/office/drawing/2014/main" id="{9C8FA174-E0E4-49F2-A960-0BE48D3019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63511" y="5654959"/>
                <a:ext cx="144445" cy="111796"/>
              </a:xfrm>
              <a:custGeom>
                <a:avLst/>
                <a:gdLst>
                  <a:gd name="T0" fmla="*/ 29 w 44"/>
                  <a:gd name="T1" fmla="*/ 0 h 37"/>
                  <a:gd name="T2" fmla="*/ 42 w 44"/>
                  <a:gd name="T3" fmla="*/ 21 h 37"/>
                  <a:gd name="T4" fmla="*/ 29 w 44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7">
                    <a:moveTo>
                      <a:pt x="29" y="0"/>
                    </a:moveTo>
                    <a:cubicBezTo>
                      <a:pt x="36" y="2"/>
                      <a:pt x="44" y="12"/>
                      <a:pt x="42" y="21"/>
                    </a:cubicBezTo>
                    <a:cubicBezTo>
                      <a:pt x="25" y="37"/>
                      <a:pt x="0" y="7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70">
                <a:extLst>
                  <a:ext uri="{FF2B5EF4-FFF2-40B4-BE49-F238E27FC236}">
                    <a16:creationId xmlns:a16="http://schemas.microsoft.com/office/drawing/2014/main" id="{9C475233-7BEF-47BB-8A48-185AF3BE77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27724" y="6246703"/>
                <a:ext cx="131153" cy="75890"/>
              </a:xfrm>
              <a:custGeom>
                <a:avLst/>
                <a:gdLst>
                  <a:gd name="T0" fmla="*/ 18 w 40"/>
                  <a:gd name="T1" fmla="*/ 0 h 25"/>
                  <a:gd name="T2" fmla="*/ 7 w 40"/>
                  <a:gd name="T3" fmla="*/ 21 h 25"/>
                  <a:gd name="T4" fmla="*/ 18 w 40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5">
                    <a:moveTo>
                      <a:pt x="18" y="0"/>
                    </a:moveTo>
                    <a:cubicBezTo>
                      <a:pt x="40" y="9"/>
                      <a:pt x="26" y="25"/>
                      <a:pt x="7" y="21"/>
                    </a:cubicBezTo>
                    <a:cubicBezTo>
                      <a:pt x="0" y="11"/>
                      <a:pt x="5" y="0"/>
                      <a:pt x="1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71">
                <a:extLst>
                  <a:ext uri="{FF2B5EF4-FFF2-40B4-BE49-F238E27FC236}">
                    <a16:creationId xmlns:a16="http://schemas.microsoft.com/office/drawing/2014/main" id="{015728E8-62B6-4217-B383-43AA084AA6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5054" y="5134309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6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39" y="3"/>
                      <a:pt x="40" y="30"/>
                      <a:pt x="16" y="26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72">
                <a:extLst>
                  <a:ext uri="{FF2B5EF4-FFF2-40B4-BE49-F238E27FC236}">
                    <a16:creationId xmlns:a16="http://schemas.microsoft.com/office/drawing/2014/main" id="{77D689AF-C161-494D-A4B8-B746B0A7D0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1791" y="4907450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7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40" y="1"/>
                      <a:pt x="40" y="30"/>
                      <a:pt x="17" y="26"/>
                    </a:cubicBezTo>
                    <a:cubicBezTo>
                      <a:pt x="0" y="7"/>
                      <a:pt x="15" y="5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73">
                <a:extLst>
                  <a:ext uri="{FF2B5EF4-FFF2-40B4-BE49-F238E27FC236}">
                    <a16:creationId xmlns:a16="http://schemas.microsoft.com/office/drawing/2014/main" id="{9BD9C1D5-8CC9-4FD9-8775-C51FE208DB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64" y="4407815"/>
                <a:ext cx="121406" cy="84051"/>
              </a:xfrm>
              <a:custGeom>
                <a:avLst/>
                <a:gdLst>
                  <a:gd name="T0" fmla="*/ 13 w 37"/>
                  <a:gd name="T1" fmla="*/ 2 h 28"/>
                  <a:gd name="T2" fmla="*/ 29 w 37"/>
                  <a:gd name="T3" fmla="*/ 9 h 28"/>
                  <a:gd name="T4" fmla="*/ 14 w 37"/>
                  <a:gd name="T5" fmla="*/ 28 h 28"/>
                  <a:gd name="T6" fmla="*/ 13 w 37"/>
                  <a:gd name="T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28">
                    <a:moveTo>
                      <a:pt x="13" y="2"/>
                    </a:moveTo>
                    <a:cubicBezTo>
                      <a:pt x="23" y="0"/>
                      <a:pt x="25" y="4"/>
                      <a:pt x="29" y="9"/>
                    </a:cubicBezTo>
                    <a:cubicBezTo>
                      <a:pt x="37" y="19"/>
                      <a:pt x="25" y="25"/>
                      <a:pt x="14" y="28"/>
                    </a:cubicBezTo>
                    <a:cubicBezTo>
                      <a:pt x="4" y="21"/>
                      <a:pt x="0" y="7"/>
                      <a:pt x="13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74">
                <a:extLst>
                  <a:ext uri="{FF2B5EF4-FFF2-40B4-BE49-F238E27FC236}">
                    <a16:creationId xmlns:a16="http://schemas.microsoft.com/office/drawing/2014/main" id="{BE04C179-888B-4E0C-AB31-0DAEEDF7F6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616" y="5988099"/>
                <a:ext cx="137356" cy="120771"/>
              </a:xfrm>
              <a:custGeom>
                <a:avLst/>
                <a:gdLst>
                  <a:gd name="T0" fmla="*/ 19 w 42"/>
                  <a:gd name="T1" fmla="*/ 0 h 40"/>
                  <a:gd name="T2" fmla="*/ 4 w 42"/>
                  <a:gd name="T3" fmla="*/ 19 h 40"/>
                  <a:gd name="T4" fmla="*/ 19 w 42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40">
                    <a:moveTo>
                      <a:pt x="19" y="0"/>
                    </a:moveTo>
                    <a:cubicBezTo>
                      <a:pt x="42" y="10"/>
                      <a:pt x="20" y="40"/>
                      <a:pt x="4" y="19"/>
                    </a:cubicBezTo>
                    <a:cubicBezTo>
                      <a:pt x="0" y="6"/>
                      <a:pt x="8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75">
                <a:extLst>
                  <a:ext uri="{FF2B5EF4-FFF2-40B4-BE49-F238E27FC236}">
                    <a16:creationId xmlns:a16="http://schemas.microsoft.com/office/drawing/2014/main" id="{6B7C84F5-868D-4805-9F83-C8A345D3D5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625" y="2442495"/>
                <a:ext cx="128495" cy="78339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3"/>
                      <a:pt x="34" y="25"/>
                      <a:pt x="19" y="26"/>
                    </a:cubicBezTo>
                    <a:cubicBezTo>
                      <a:pt x="0" y="19"/>
                      <a:pt x="7" y="3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77">
                <a:extLst>
                  <a:ext uri="{FF2B5EF4-FFF2-40B4-BE49-F238E27FC236}">
                    <a16:creationId xmlns:a16="http://schemas.microsoft.com/office/drawing/2014/main" id="{B86694F4-707C-4741-BA22-5E0CDF61FB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871" y="3606778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3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85">
                <a:extLst>
                  <a:ext uri="{FF2B5EF4-FFF2-40B4-BE49-F238E27FC236}">
                    <a16:creationId xmlns:a16="http://schemas.microsoft.com/office/drawing/2014/main" id="{268A4DA4-E5A8-4031-8FB8-C1359830DC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31130" y="6434597"/>
                <a:ext cx="127608" cy="97107"/>
              </a:xfrm>
              <a:custGeom>
                <a:avLst/>
                <a:gdLst>
                  <a:gd name="T0" fmla="*/ 21 w 39"/>
                  <a:gd name="T1" fmla="*/ 0 h 32"/>
                  <a:gd name="T2" fmla="*/ 13 w 39"/>
                  <a:gd name="T3" fmla="*/ 20 h 32"/>
                  <a:gd name="T4" fmla="*/ 21 w 39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2">
                    <a:moveTo>
                      <a:pt x="21" y="0"/>
                    </a:moveTo>
                    <a:cubicBezTo>
                      <a:pt x="39" y="2"/>
                      <a:pt x="32" y="32"/>
                      <a:pt x="13" y="20"/>
                    </a:cubicBezTo>
                    <a:cubicBezTo>
                      <a:pt x="3" y="23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87">
                <a:extLst>
                  <a:ext uri="{FF2B5EF4-FFF2-40B4-BE49-F238E27FC236}">
                    <a16:creationId xmlns:a16="http://schemas.microsoft.com/office/drawing/2014/main" id="{2CB62FF0-AEEA-45FC-9BD0-2D100F390C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18609" y="6657631"/>
                <a:ext cx="134697" cy="90579"/>
              </a:xfrm>
              <a:custGeom>
                <a:avLst/>
                <a:gdLst>
                  <a:gd name="T0" fmla="*/ 27 w 41"/>
                  <a:gd name="T1" fmla="*/ 0 h 30"/>
                  <a:gd name="T2" fmla="*/ 41 w 41"/>
                  <a:gd name="T3" fmla="*/ 19 h 30"/>
                  <a:gd name="T4" fmla="*/ 27 w 41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0">
                    <a:moveTo>
                      <a:pt x="27" y="0"/>
                    </a:moveTo>
                    <a:cubicBezTo>
                      <a:pt x="35" y="0"/>
                      <a:pt x="40" y="11"/>
                      <a:pt x="41" y="19"/>
                    </a:cubicBezTo>
                    <a:cubicBezTo>
                      <a:pt x="21" y="30"/>
                      <a:pt x="0" y="10"/>
                      <a:pt x="27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88">
                <a:extLst>
                  <a:ext uri="{FF2B5EF4-FFF2-40B4-BE49-F238E27FC236}">
                    <a16:creationId xmlns:a16="http://schemas.microsoft.com/office/drawing/2014/main" id="{753DCB44-0E85-4770-A989-F1B86F20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9170" y="5704047"/>
                <a:ext cx="6204" cy="6527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1" y="1"/>
                      <a:pt x="2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91">
                <a:extLst>
                  <a:ext uri="{FF2B5EF4-FFF2-40B4-BE49-F238E27FC236}">
                    <a16:creationId xmlns:a16="http://schemas.microsoft.com/office/drawing/2014/main" id="{5DA00070-D353-48A9-AFBD-9305424EB7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8166" y="2764083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2">
                <a:extLst>
                  <a:ext uri="{FF2B5EF4-FFF2-40B4-BE49-F238E27FC236}">
                    <a16:creationId xmlns:a16="http://schemas.microsoft.com/office/drawing/2014/main" id="{FEF02EE7-A1CD-4F49-9BBC-4F845786B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7206" y="2420506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3">
                <a:extLst>
                  <a:ext uri="{FF2B5EF4-FFF2-40B4-BE49-F238E27FC236}">
                    <a16:creationId xmlns:a16="http://schemas.microsoft.com/office/drawing/2014/main" id="{D94FF856-CBC2-4F9B-8C88-0A61402F9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8" y="3285274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4">
                <a:extLst>
                  <a:ext uri="{FF2B5EF4-FFF2-40B4-BE49-F238E27FC236}">
                    <a16:creationId xmlns:a16="http://schemas.microsoft.com/office/drawing/2014/main" id="{AB7BC1C0-67DD-44B3-AEF8-3046B55C12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01814" y="5367453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5">
                <a:extLst>
                  <a:ext uri="{FF2B5EF4-FFF2-40B4-BE49-F238E27FC236}">
                    <a16:creationId xmlns:a16="http://schemas.microsoft.com/office/drawing/2014/main" id="{79D1FD88-FD27-4B5E-9EC2-911808A058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0165" y="3055861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6">
                <a:extLst>
                  <a:ext uri="{FF2B5EF4-FFF2-40B4-BE49-F238E27FC236}">
                    <a16:creationId xmlns:a16="http://schemas.microsoft.com/office/drawing/2014/main" id="{C7DE49B6-A789-40DB-B057-37DCE5E41C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85551" y="3575426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7">
                <a:extLst>
                  <a:ext uri="{FF2B5EF4-FFF2-40B4-BE49-F238E27FC236}">
                    <a16:creationId xmlns:a16="http://schemas.microsoft.com/office/drawing/2014/main" id="{5873829D-5204-48B1-8271-B803682D83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54863" y="4784277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8">
                <a:extLst>
                  <a:ext uri="{FF2B5EF4-FFF2-40B4-BE49-F238E27FC236}">
                    <a16:creationId xmlns:a16="http://schemas.microsoft.com/office/drawing/2014/main" id="{26F30F65-64C8-44FB-B6BD-0BBAFA3B7F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7348" y="4265818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9">
                <a:extLst>
                  <a:ext uri="{FF2B5EF4-FFF2-40B4-BE49-F238E27FC236}">
                    <a16:creationId xmlns:a16="http://schemas.microsoft.com/office/drawing/2014/main" id="{193BEA64-7498-46F1-85CC-A5C96EC982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40243" y="4473676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100">
                <a:extLst>
                  <a:ext uri="{FF2B5EF4-FFF2-40B4-BE49-F238E27FC236}">
                    <a16:creationId xmlns:a16="http://schemas.microsoft.com/office/drawing/2014/main" id="{B0C67838-49E2-4B6A-AC69-3A6B791DA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9752" y="3894259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1">
                <a:extLst>
                  <a:ext uri="{FF2B5EF4-FFF2-40B4-BE49-F238E27FC236}">
                    <a16:creationId xmlns:a16="http://schemas.microsoft.com/office/drawing/2014/main" id="{49A20809-A2DD-4085-B78C-B4BA41E979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4469" y="5102465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2">
                <a:extLst>
                  <a:ext uri="{FF2B5EF4-FFF2-40B4-BE49-F238E27FC236}">
                    <a16:creationId xmlns:a16="http://schemas.microsoft.com/office/drawing/2014/main" id="{B775045C-37C7-4493-8D9C-9F99C55F0F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0648" y="5662850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3">
                <a:extLst>
                  <a:ext uri="{FF2B5EF4-FFF2-40B4-BE49-F238E27FC236}">
                    <a16:creationId xmlns:a16="http://schemas.microsoft.com/office/drawing/2014/main" id="{A3BE9A7E-1BA8-46F8-B318-E2ECCBFDC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73556" y="5933272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4">
                <a:extLst>
                  <a:ext uri="{FF2B5EF4-FFF2-40B4-BE49-F238E27FC236}">
                    <a16:creationId xmlns:a16="http://schemas.microsoft.com/office/drawing/2014/main" id="{5F1ADC58-BB04-4DC8-AABD-162D83F27F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9016" y="2464185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13">
                <a:extLst>
                  <a:ext uri="{FF2B5EF4-FFF2-40B4-BE49-F238E27FC236}">
                    <a16:creationId xmlns:a16="http://schemas.microsoft.com/office/drawing/2014/main" id="{F994FC45-8DC0-49B0-A05A-B2B1878F3E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0357" y="4852103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4">
                <a:extLst>
                  <a:ext uri="{FF2B5EF4-FFF2-40B4-BE49-F238E27FC236}">
                    <a16:creationId xmlns:a16="http://schemas.microsoft.com/office/drawing/2014/main" id="{B0DFE4B7-ABE2-4D83-A5BC-2100890C36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3761" y="3618418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5">
                <a:extLst>
                  <a:ext uri="{FF2B5EF4-FFF2-40B4-BE49-F238E27FC236}">
                    <a16:creationId xmlns:a16="http://schemas.microsoft.com/office/drawing/2014/main" id="{3875A6F5-143B-4099-A2BA-B42D029810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8048" y="4281272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7">
                <a:extLst>
                  <a:ext uri="{FF2B5EF4-FFF2-40B4-BE49-F238E27FC236}">
                    <a16:creationId xmlns:a16="http://schemas.microsoft.com/office/drawing/2014/main" id="{D55AA3FB-BBFD-48A5-A816-17F15A8BA1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5365" y="5976951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8">
                <a:extLst>
                  <a:ext uri="{FF2B5EF4-FFF2-40B4-BE49-F238E27FC236}">
                    <a16:creationId xmlns:a16="http://schemas.microsoft.com/office/drawing/2014/main" id="{6069A188-5649-4675-BA50-263D062314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14781" y="655463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9">
                <a:extLst>
                  <a:ext uri="{FF2B5EF4-FFF2-40B4-BE49-F238E27FC236}">
                    <a16:creationId xmlns:a16="http://schemas.microsoft.com/office/drawing/2014/main" id="{FC01152A-5489-44EF-B864-EC4DD7B316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01455" y="6286263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8">
                <a:extLst>
                  <a:ext uri="{FF2B5EF4-FFF2-40B4-BE49-F238E27FC236}">
                    <a16:creationId xmlns:a16="http://schemas.microsoft.com/office/drawing/2014/main" id="{D3CAA289-9C0C-490A-9768-49BBD637B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2287" y="3490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8">
                <a:extLst>
                  <a:ext uri="{FF2B5EF4-FFF2-40B4-BE49-F238E27FC236}">
                    <a16:creationId xmlns:a16="http://schemas.microsoft.com/office/drawing/2014/main" id="{0ACB33D8-7879-498C-8BC7-4C4F6ECED2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2464" y="97108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106">
                <a:extLst>
                  <a:ext uri="{FF2B5EF4-FFF2-40B4-BE49-F238E27FC236}">
                    <a16:creationId xmlns:a16="http://schemas.microsoft.com/office/drawing/2014/main" id="{A6BB204E-D937-4C4D-BCB6-DF9F7A4063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1618" y="671409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EF447936-9AA6-4873-BD6B-3A7DBBCF4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3502" y="7475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3">
              <a:extLst>
                <a:ext uri="{FF2B5EF4-FFF2-40B4-BE49-F238E27FC236}">
                  <a16:creationId xmlns:a16="http://schemas.microsoft.com/office/drawing/2014/main" id="{CC3E0D11-92C6-4141-B7C5-5B8BA0E4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875" y="6000711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1">
              <a:extLst>
                <a:ext uri="{FF2B5EF4-FFF2-40B4-BE49-F238E27FC236}">
                  <a16:creationId xmlns:a16="http://schemas.microsoft.com/office/drawing/2014/main" id="{CA82DB1A-E0D4-4D6D-A64A-868014C79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382" y="577584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2">
              <a:extLst>
                <a:ext uri="{FF2B5EF4-FFF2-40B4-BE49-F238E27FC236}">
                  <a16:creationId xmlns:a16="http://schemas.microsoft.com/office/drawing/2014/main" id="{79E9E5C1-D60A-4EA8-9C04-15595A7BB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8609" y="64345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3">
              <a:extLst>
                <a:ext uri="{FF2B5EF4-FFF2-40B4-BE49-F238E27FC236}">
                  <a16:creationId xmlns:a16="http://schemas.microsoft.com/office/drawing/2014/main" id="{BAD910CD-D57C-45DA-8A9B-5E3CD57EA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890" y="5548501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4">
              <a:extLst>
                <a:ext uri="{FF2B5EF4-FFF2-40B4-BE49-F238E27FC236}">
                  <a16:creationId xmlns:a16="http://schemas.microsoft.com/office/drawing/2014/main" id="{5402826A-583C-4667-AEF8-DAA426928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8217" y="621571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5">
              <a:extLst>
                <a:ext uri="{FF2B5EF4-FFF2-40B4-BE49-F238E27FC236}">
                  <a16:creationId xmlns:a16="http://schemas.microsoft.com/office/drawing/2014/main" id="{4E02EBB7-1EC6-4320-B9C9-64E237CB9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6485" y="534869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6">
              <a:extLst>
                <a:ext uri="{FF2B5EF4-FFF2-40B4-BE49-F238E27FC236}">
                  <a16:creationId xmlns:a16="http://schemas.microsoft.com/office/drawing/2014/main" id="{C62D78D2-A229-4811-9BFA-43C28BC02A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447" y="451539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7">
              <a:extLst>
                <a:ext uri="{FF2B5EF4-FFF2-40B4-BE49-F238E27FC236}">
                  <a16:creationId xmlns:a16="http://schemas.microsoft.com/office/drawing/2014/main" id="{50D562C1-4FFF-4863-9D92-339D7D867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588" y="511446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9">
              <a:extLst>
                <a:ext uri="{FF2B5EF4-FFF2-40B4-BE49-F238E27FC236}">
                  <a16:creationId xmlns:a16="http://schemas.microsoft.com/office/drawing/2014/main" id="{49EA74AB-1F40-426C-9606-B571634E0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7517" y="665874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0">
              <a:extLst>
                <a:ext uri="{FF2B5EF4-FFF2-40B4-BE49-F238E27FC236}">
                  <a16:creationId xmlns:a16="http://schemas.microsoft.com/office/drawing/2014/main" id="{24E43341-2786-439A-990F-D4DA15299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0066" y="48125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1">
              <a:extLst>
                <a:ext uri="{FF2B5EF4-FFF2-40B4-BE49-F238E27FC236}">
                  <a16:creationId xmlns:a16="http://schemas.microsoft.com/office/drawing/2014/main" id="{C301CB0C-1558-41B4-B70E-2CC306AB5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7683" y="492022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9EFD2F56-A311-4A9C-98DB-DD899F845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73283" y="608534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EB1A7473-AA51-43BA-A524-59689C5D4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4838" y="586000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0">
              <a:extLst>
                <a:ext uri="{FF2B5EF4-FFF2-40B4-BE49-F238E27FC236}">
                  <a16:creationId xmlns:a16="http://schemas.microsoft.com/office/drawing/2014/main" id="{515EE26E-DD80-4E28-A9E4-E3C1C9593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9291" y="562547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6CA0BB20-E66B-4B1E-A334-03D3C7922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0291" y="45879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2">
              <a:extLst>
                <a:ext uri="{FF2B5EF4-FFF2-40B4-BE49-F238E27FC236}">
                  <a16:creationId xmlns:a16="http://schemas.microsoft.com/office/drawing/2014/main" id="{927E0985-C47E-44F1-874C-8067B5FEE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861" y="4831613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3">
              <a:extLst>
                <a:ext uri="{FF2B5EF4-FFF2-40B4-BE49-F238E27FC236}">
                  <a16:creationId xmlns:a16="http://schemas.microsoft.com/office/drawing/2014/main" id="{F9046F3A-DBB1-4C4D-8D5B-82B836FE4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19646" y="5058270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4">
              <a:extLst>
                <a:ext uri="{FF2B5EF4-FFF2-40B4-BE49-F238E27FC236}">
                  <a16:creationId xmlns:a16="http://schemas.microsoft.com/office/drawing/2014/main" id="{FE7EE438-DD14-4738-A241-20B943B35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8630" y="627687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6">
              <a:extLst>
                <a:ext uri="{FF2B5EF4-FFF2-40B4-BE49-F238E27FC236}">
                  <a16:creationId xmlns:a16="http://schemas.microsoft.com/office/drawing/2014/main" id="{CCD6D4A0-93F3-450E-855C-A0EABF82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208" y="6707185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9">
              <a:extLst>
                <a:ext uri="{FF2B5EF4-FFF2-40B4-BE49-F238E27FC236}">
                  <a16:creationId xmlns:a16="http://schemas.microsoft.com/office/drawing/2014/main" id="{FFC49BA2-2C2F-4532-8C33-1DB7C24A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0314" y="533508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0">
              <a:extLst>
                <a:ext uri="{FF2B5EF4-FFF2-40B4-BE49-F238E27FC236}">
                  <a16:creationId xmlns:a16="http://schemas.microsoft.com/office/drawing/2014/main" id="{B9C3E3E0-3543-4DB4-9553-C483590B4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94500" y="4796228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5">
              <a:extLst>
                <a:ext uri="{FF2B5EF4-FFF2-40B4-BE49-F238E27FC236}">
                  <a16:creationId xmlns:a16="http://schemas.microsoft.com/office/drawing/2014/main" id="{D1611641-4970-4C93-B005-82D774C7A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2851" y="480648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6">
              <a:extLst>
                <a:ext uri="{FF2B5EF4-FFF2-40B4-BE49-F238E27FC236}">
                  <a16:creationId xmlns:a16="http://schemas.microsoft.com/office/drawing/2014/main" id="{40083E90-33FD-4861-8B17-340056901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418" y="61952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7">
              <a:extLst>
                <a:ext uri="{FF2B5EF4-FFF2-40B4-BE49-F238E27FC236}">
                  <a16:creationId xmlns:a16="http://schemas.microsoft.com/office/drawing/2014/main" id="{94952852-5E0A-47E7-B0C6-F92962CC2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4157" y="4530841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8">
              <a:extLst>
                <a:ext uri="{FF2B5EF4-FFF2-40B4-BE49-F238E27FC236}">
                  <a16:creationId xmlns:a16="http://schemas.microsoft.com/office/drawing/2014/main" id="{3EA0ADD2-2C5C-4EBB-AC72-FE268D4C6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75038" y="559196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9">
              <a:extLst>
                <a:ext uri="{FF2B5EF4-FFF2-40B4-BE49-F238E27FC236}">
                  <a16:creationId xmlns:a16="http://schemas.microsoft.com/office/drawing/2014/main" id="{CCF7EDDF-9DA6-4F4F-A8D9-6F9D608F9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054" y="509635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0">
              <a:extLst>
                <a:ext uri="{FF2B5EF4-FFF2-40B4-BE49-F238E27FC236}">
                  <a16:creationId xmlns:a16="http://schemas.microsoft.com/office/drawing/2014/main" id="{B4ACE8BD-5655-44BC-9DD6-5791448B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3" y="642598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1">
              <a:extLst>
                <a:ext uri="{FF2B5EF4-FFF2-40B4-BE49-F238E27FC236}">
                  <a16:creationId xmlns:a16="http://schemas.microsoft.com/office/drawing/2014/main" id="{6C8B78B0-ADF5-4E39-8488-83382AF0D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039" y="5365413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2">
              <a:extLst>
                <a:ext uri="{FF2B5EF4-FFF2-40B4-BE49-F238E27FC236}">
                  <a16:creationId xmlns:a16="http://schemas.microsoft.com/office/drawing/2014/main" id="{07597995-748E-4B55-A4B9-DF71D499F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7829" y="58897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id="{28639BDB-3882-43F7-93C4-66E9F7E41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021" y="347919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id="{8A0AF7DA-1B05-49CD-8367-3C63151C3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18" y="24188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9F93108D-4661-454E-8F6E-63F910B18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9926" y="141259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87E22E6B-5EC7-473E-9BDF-DDAA9A64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3732" y="186616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CADF4DD2-27C7-454B-9F32-B2707E0FC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731937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718D23B6-4347-4B9E-B3EF-A0A9A13E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9866" y="3699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D1448697-37CA-47CF-8C3D-F2DF2383A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9791" y="1911761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F5D8564C-C91F-4081-B3D0-99AC95260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138" y="165839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E0DFDBCB-F6B7-4C88-8692-AA6C4631E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5630" y="42016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03DC3BAD-FDE4-4699-A9B7-0EAF537E3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52440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2">
              <a:extLst>
                <a:ext uri="{FF2B5EF4-FFF2-40B4-BE49-F238E27FC236}">
                  <a16:creationId xmlns:a16="http://schemas.microsoft.com/office/drawing/2014/main" id="{74D2A2BB-B355-444B-A825-BC3124E7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07663" y="63461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4">
              <a:extLst>
                <a:ext uri="{FF2B5EF4-FFF2-40B4-BE49-F238E27FC236}">
                  <a16:creationId xmlns:a16="http://schemas.microsoft.com/office/drawing/2014/main" id="{6BA13D45-647D-469B-A330-6A1E7C30C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3723" y="27157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5">
              <a:extLst>
                <a:ext uri="{FF2B5EF4-FFF2-40B4-BE49-F238E27FC236}">
                  <a16:creationId xmlns:a16="http://schemas.microsoft.com/office/drawing/2014/main" id="{582FD052-32A0-4DE5-8E13-61623B62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02582" y="1040316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6">
              <a:extLst>
                <a:ext uri="{FF2B5EF4-FFF2-40B4-BE49-F238E27FC236}">
                  <a16:creationId xmlns:a16="http://schemas.microsoft.com/office/drawing/2014/main" id="{B568485A-4DD9-45DC-A69C-52B08C6E9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6562" y="396907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7">
              <a:extLst>
                <a:ext uri="{FF2B5EF4-FFF2-40B4-BE49-F238E27FC236}">
                  <a16:creationId xmlns:a16="http://schemas.microsoft.com/office/drawing/2014/main" id="{F0289B14-9A38-4873-B5E4-B2AF9B9F4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1833" y="2953392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8">
              <a:extLst>
                <a:ext uri="{FF2B5EF4-FFF2-40B4-BE49-F238E27FC236}">
                  <a16:creationId xmlns:a16="http://schemas.microsoft.com/office/drawing/2014/main" id="{4DFB9DAA-1189-41D2-B2DA-A0C618361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0754" y="318604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9">
              <a:extLst>
                <a:ext uri="{FF2B5EF4-FFF2-40B4-BE49-F238E27FC236}">
                  <a16:creationId xmlns:a16="http://schemas.microsoft.com/office/drawing/2014/main" id="{CA0ECA5A-2C52-4A35-9066-80A01F7E08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8344" y="29193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2">
              <a:extLst>
                <a:ext uri="{FF2B5EF4-FFF2-40B4-BE49-F238E27FC236}">
                  <a16:creationId xmlns:a16="http://schemas.microsoft.com/office/drawing/2014/main" id="{3969E6EE-0CB6-4C99-A3B8-422FBD6D3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3486" y="3855812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A2C89BE4-E8EA-4862-A49F-74E984B41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1370" y="2668238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4">
              <a:extLst>
                <a:ext uri="{FF2B5EF4-FFF2-40B4-BE49-F238E27FC236}">
                  <a16:creationId xmlns:a16="http://schemas.microsoft.com/office/drawing/2014/main" id="{78DD5330-374E-43EA-B7D6-10BA1F276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37469" y="409882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5">
              <a:extLst>
                <a:ext uri="{FF2B5EF4-FFF2-40B4-BE49-F238E27FC236}">
                  <a16:creationId xmlns:a16="http://schemas.microsoft.com/office/drawing/2014/main" id="{EBC8CDE9-3229-43F8-A3C1-47A48F36B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2788" y="2976026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623FE43E-D941-409A-8679-EACA24014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259" y="1396948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7">
              <a:extLst>
                <a:ext uri="{FF2B5EF4-FFF2-40B4-BE49-F238E27FC236}">
                  <a16:creationId xmlns:a16="http://schemas.microsoft.com/office/drawing/2014/main" id="{1240FB87-B56D-42D4-BB5C-D35C7FB39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8495" y="2174398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8">
              <a:extLst>
                <a:ext uri="{FF2B5EF4-FFF2-40B4-BE49-F238E27FC236}">
                  <a16:creationId xmlns:a16="http://schemas.microsoft.com/office/drawing/2014/main" id="{0E8F864D-8E69-4D35-9BEA-5BC7B031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3642" y="35114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9">
              <a:extLst>
                <a:ext uri="{FF2B5EF4-FFF2-40B4-BE49-F238E27FC236}">
                  <a16:creationId xmlns:a16="http://schemas.microsoft.com/office/drawing/2014/main" id="{961ED267-A8A8-4A92-AA7D-130EF69D7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142" y="1114703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0">
              <a:extLst>
                <a:ext uri="{FF2B5EF4-FFF2-40B4-BE49-F238E27FC236}">
                  <a16:creationId xmlns:a16="http://schemas.microsoft.com/office/drawing/2014/main" id="{D73E611B-EF5E-4E4B-93BA-0BAD56982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221" y="55886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1">
              <a:extLst>
                <a:ext uri="{FF2B5EF4-FFF2-40B4-BE49-F238E27FC236}">
                  <a16:creationId xmlns:a16="http://schemas.microsoft.com/office/drawing/2014/main" id="{6A5AADC7-B0CE-4F14-A4FE-B5F852D41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6891" y="1656570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2">
              <a:extLst>
                <a:ext uri="{FF2B5EF4-FFF2-40B4-BE49-F238E27FC236}">
                  <a16:creationId xmlns:a16="http://schemas.microsoft.com/office/drawing/2014/main" id="{150B1A56-3AEB-4922-A18D-15B3A9E91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0154" y="188342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3">
              <a:extLst>
                <a:ext uri="{FF2B5EF4-FFF2-40B4-BE49-F238E27FC236}">
                  <a16:creationId xmlns:a16="http://schemas.microsoft.com/office/drawing/2014/main" id="{93CB2ECB-40C7-4CFF-8B96-49D84DBDE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5028" y="238959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4">
              <a:extLst>
                <a:ext uri="{FF2B5EF4-FFF2-40B4-BE49-F238E27FC236}">
                  <a16:creationId xmlns:a16="http://schemas.microsoft.com/office/drawing/2014/main" id="{77082064-D677-4175-9DF3-4AAA29246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81126" y="7725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5">
              <a:extLst>
                <a:ext uri="{FF2B5EF4-FFF2-40B4-BE49-F238E27FC236}">
                  <a16:creationId xmlns:a16="http://schemas.microsoft.com/office/drawing/2014/main" id="{793C90AC-25CB-4BA8-BA64-3BE8674DB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978" y="43606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7">
              <a:extLst>
                <a:ext uri="{FF2B5EF4-FFF2-40B4-BE49-F238E27FC236}">
                  <a16:creationId xmlns:a16="http://schemas.microsoft.com/office/drawing/2014/main" id="{B559AEC6-6EB2-4DB6-AC71-4288F29C3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6692" y="31996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5">
              <a:extLst>
                <a:ext uri="{FF2B5EF4-FFF2-40B4-BE49-F238E27FC236}">
                  <a16:creationId xmlns:a16="http://schemas.microsoft.com/office/drawing/2014/main" id="{FA44E75F-1E67-4CE5-9031-B51E54BBD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360" y="34975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7">
              <a:extLst>
                <a:ext uri="{FF2B5EF4-FFF2-40B4-BE49-F238E27FC236}">
                  <a16:creationId xmlns:a16="http://schemas.microsoft.com/office/drawing/2014/main" id="{5FAED826-72E1-4FD0-B991-CA76C0930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9792" y="13324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8">
              <a:extLst>
                <a:ext uri="{FF2B5EF4-FFF2-40B4-BE49-F238E27FC236}">
                  <a16:creationId xmlns:a16="http://schemas.microsoft.com/office/drawing/2014/main" id="{84FB6649-2CD7-4260-B0FC-6D2AE035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7724" y="117088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1">
              <a:extLst>
                <a:ext uri="{FF2B5EF4-FFF2-40B4-BE49-F238E27FC236}">
                  <a16:creationId xmlns:a16="http://schemas.microsoft.com/office/drawing/2014/main" id="{549A4CFC-747E-4FF8-B1CB-3878D0F67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6185" y="40357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2">
              <a:extLst>
                <a:ext uri="{FF2B5EF4-FFF2-40B4-BE49-F238E27FC236}">
                  <a16:creationId xmlns:a16="http://schemas.microsoft.com/office/drawing/2014/main" id="{926EB012-839E-4A90-8339-873848A70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991" y="43581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3">
              <a:extLst>
                <a:ext uri="{FF2B5EF4-FFF2-40B4-BE49-F238E27FC236}">
                  <a16:creationId xmlns:a16="http://schemas.microsoft.com/office/drawing/2014/main" id="{6D11170A-0249-475C-8E0C-0B794CB9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2" y="351703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4">
              <a:extLst>
                <a:ext uri="{FF2B5EF4-FFF2-40B4-BE49-F238E27FC236}">
                  <a16:creationId xmlns:a16="http://schemas.microsoft.com/office/drawing/2014/main" id="{19D2AE1F-D795-4379-8688-1424DF2CB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3042" y="1411186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5">
              <a:extLst>
                <a:ext uri="{FF2B5EF4-FFF2-40B4-BE49-F238E27FC236}">
                  <a16:creationId xmlns:a16="http://schemas.microsoft.com/office/drawing/2014/main" id="{5BBCD765-B709-48E1-83D4-A27FE1A93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5073" y="37439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6">
              <a:extLst>
                <a:ext uri="{FF2B5EF4-FFF2-40B4-BE49-F238E27FC236}">
                  <a16:creationId xmlns:a16="http://schemas.microsoft.com/office/drawing/2014/main" id="{EB89A6EA-89CC-47C5-B923-048A0F93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443" y="319750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7">
              <a:extLst>
                <a:ext uri="{FF2B5EF4-FFF2-40B4-BE49-F238E27FC236}">
                  <a16:creationId xmlns:a16="http://schemas.microsoft.com/office/drawing/2014/main" id="{70AB87C5-FC79-4517-89A3-88FB0D04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174" y="2106723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8">
              <a:extLst>
                <a:ext uri="{FF2B5EF4-FFF2-40B4-BE49-F238E27FC236}">
                  <a16:creationId xmlns:a16="http://schemas.microsoft.com/office/drawing/2014/main" id="{374FDB0C-76EC-43C7-B107-3307B2AEF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17760" y="253648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9">
              <a:extLst>
                <a:ext uri="{FF2B5EF4-FFF2-40B4-BE49-F238E27FC236}">
                  <a16:creationId xmlns:a16="http://schemas.microsoft.com/office/drawing/2014/main" id="{4982B2F4-4898-4A23-BEC7-E2AD33BB0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03085" y="22861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0">
              <a:extLst>
                <a:ext uri="{FF2B5EF4-FFF2-40B4-BE49-F238E27FC236}">
                  <a16:creationId xmlns:a16="http://schemas.microsoft.com/office/drawing/2014/main" id="{AB2B45CE-3C84-4FE3-8409-31C49E828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4851" y="2893356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01">
              <a:extLst>
                <a:ext uri="{FF2B5EF4-FFF2-40B4-BE49-F238E27FC236}">
                  <a16:creationId xmlns:a16="http://schemas.microsoft.com/office/drawing/2014/main" id="{48A088C2-5E77-4673-A7D7-8E46E7D3D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387" y="16973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02">
              <a:extLst>
                <a:ext uri="{FF2B5EF4-FFF2-40B4-BE49-F238E27FC236}">
                  <a16:creationId xmlns:a16="http://schemas.microsoft.com/office/drawing/2014/main" id="{9642E919-6BCB-41DA-AAAE-3F123486D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51044" y="111905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3">
              <a:extLst>
                <a:ext uri="{FF2B5EF4-FFF2-40B4-BE49-F238E27FC236}">
                  <a16:creationId xmlns:a16="http://schemas.microsoft.com/office/drawing/2014/main" id="{5AA62CEA-121A-4FF6-8B2E-196D225C4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8641" y="84536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4">
              <a:extLst>
                <a:ext uri="{FF2B5EF4-FFF2-40B4-BE49-F238E27FC236}">
                  <a16:creationId xmlns:a16="http://schemas.microsoft.com/office/drawing/2014/main" id="{E496206E-9EDD-47A7-BAD9-4460167BC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66993" y="441156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13">
              <a:extLst>
                <a:ext uri="{FF2B5EF4-FFF2-40B4-BE49-F238E27FC236}">
                  <a16:creationId xmlns:a16="http://schemas.microsoft.com/office/drawing/2014/main" id="{9FD93BF0-96C1-4231-8230-3C1A33BBA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2993" y="2020378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14">
              <a:extLst>
                <a:ext uri="{FF2B5EF4-FFF2-40B4-BE49-F238E27FC236}">
                  <a16:creationId xmlns:a16="http://schemas.microsoft.com/office/drawing/2014/main" id="{D7F3D675-753D-4312-87A9-040E98F8F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3133" y="3257328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5">
              <a:extLst>
                <a:ext uri="{FF2B5EF4-FFF2-40B4-BE49-F238E27FC236}">
                  <a16:creationId xmlns:a16="http://schemas.microsoft.com/office/drawing/2014/main" id="{7D09B9D8-373A-417E-A5B0-8AEF1F237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8846" y="25944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7">
              <a:extLst>
                <a:ext uri="{FF2B5EF4-FFF2-40B4-BE49-F238E27FC236}">
                  <a16:creationId xmlns:a16="http://schemas.microsoft.com/office/drawing/2014/main" id="{CBBBD0AC-7990-427B-BE17-2C8D66D55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0644" y="89879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8">
              <a:extLst>
                <a:ext uri="{FF2B5EF4-FFF2-40B4-BE49-F238E27FC236}">
                  <a16:creationId xmlns:a16="http://schemas.microsoft.com/office/drawing/2014/main" id="{93003F2B-C96E-47B5-B7E2-E5B05ED4D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7164" y="23053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9">
              <a:extLst>
                <a:ext uri="{FF2B5EF4-FFF2-40B4-BE49-F238E27FC236}">
                  <a16:creationId xmlns:a16="http://schemas.microsoft.com/office/drawing/2014/main" id="{C4F54194-E568-4482-9066-F67B8FF74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4035" y="44423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8F0F7188-5F84-4C7B-B78A-BF32127EA0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620" y="651663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">
              <a:extLst>
                <a:ext uri="{FF2B5EF4-FFF2-40B4-BE49-F238E27FC236}">
                  <a16:creationId xmlns:a16="http://schemas.microsoft.com/office/drawing/2014/main" id="{4F8239CD-C1A6-4DD8-8B1D-FE18CE85E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9481" y="669622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9677E60-B78C-B0C9-FD44-E6FC5DC8AA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" r="12591" b="2"/>
          <a:stretch/>
        </p:blipFill>
        <p:spPr>
          <a:xfrm>
            <a:off x="7038627" y="1423087"/>
            <a:ext cx="3933951" cy="451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5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FD146-E6D7-D51F-645C-B2108632A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6673" y="158791"/>
            <a:ext cx="9634011" cy="1325563"/>
          </a:xfrm>
        </p:spPr>
        <p:txBody>
          <a:bodyPr/>
          <a:lstStyle/>
          <a:p>
            <a:r>
              <a:rPr lang="en-US" dirty="0">
                <a:latin typeface="#9Slide03 BoosterNextFYBlack" panose="02000A03000000020004" pitchFamily="2" charset="0"/>
              </a:rPr>
              <a:t>DẠNG 1. TÍNH 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56D1AC96-FD60-BCDA-D461-F671CCE094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40" y="3517895"/>
            <a:ext cx="5901634" cy="239753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856410D-D2C7-5D22-74F7-C7C2BADB3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828" y="3296969"/>
            <a:ext cx="5996985" cy="283938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13B45AE-6D97-FA4E-FD04-F6CD7BD34DAB}"/>
              </a:ext>
            </a:extLst>
          </p:cNvPr>
          <p:cNvSpPr txBox="1"/>
          <p:nvPr/>
        </p:nvSpPr>
        <p:spPr>
          <a:xfrm>
            <a:off x="329381" y="1251890"/>
            <a:ext cx="2910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CÁCH GIẢI</a:t>
            </a:r>
            <a:r>
              <a:rPr lang="en-US" dirty="0"/>
              <a:t>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A90D2A8-5899-17A7-AE28-FB21293A4F20}"/>
              </a:ext>
            </a:extLst>
          </p:cNvPr>
          <p:cNvSpPr txBox="1"/>
          <p:nvPr/>
        </p:nvSpPr>
        <p:spPr>
          <a:xfrm>
            <a:off x="329381" y="2112266"/>
            <a:ext cx="11395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Bài 1. </a:t>
            </a:r>
            <a:r>
              <a:rPr lang="en-US" sz="3600" b="1" dirty="0" err="1"/>
              <a:t>Bỏ</a:t>
            </a:r>
            <a:r>
              <a:rPr lang="en-US" sz="3600" b="1" dirty="0"/>
              <a:t> </a:t>
            </a:r>
            <a:r>
              <a:rPr lang="en-US" sz="3600" b="1" dirty="0" err="1"/>
              <a:t>dấu</a:t>
            </a:r>
            <a:r>
              <a:rPr lang="en-US" sz="3600" b="1" dirty="0"/>
              <a:t> </a:t>
            </a:r>
            <a:r>
              <a:rPr lang="en-US" sz="3600" b="1" dirty="0" err="1"/>
              <a:t>ngoặc</a:t>
            </a:r>
            <a:r>
              <a:rPr lang="en-US" sz="3600" b="1" dirty="0"/>
              <a:t> </a:t>
            </a:r>
            <a:r>
              <a:rPr lang="en-US" sz="3600" b="1" dirty="0" err="1"/>
              <a:t>rồi</a:t>
            </a:r>
            <a:r>
              <a:rPr lang="en-US" sz="3600" b="1" dirty="0"/>
              <a:t> tính </a:t>
            </a:r>
          </a:p>
        </p:txBody>
      </p:sp>
    </p:spTree>
    <p:extLst>
      <p:ext uri="{BB962C8B-B14F-4D97-AF65-F5344CB8AC3E}">
        <p14:creationId xmlns:p14="http://schemas.microsoft.com/office/powerpoint/2010/main" val="319292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43CB4A-3334-2F9E-3715-3985E0906696}"/>
              </a:ext>
            </a:extLst>
          </p:cNvPr>
          <p:cNvSpPr txBox="1">
            <a:spLocks/>
          </p:cNvSpPr>
          <p:nvPr/>
        </p:nvSpPr>
        <p:spPr>
          <a:xfrm>
            <a:off x="3862208" y="552081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#9Slide03 BoosterNextFYBlack" panose="02000A03000000020004" pitchFamily="2" charset="0"/>
              </a:rPr>
              <a:t>DẠNG 2. TÌM X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A147AD-AEA7-5F11-6A64-DC1B0CC25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1068"/>
          <a:stretch/>
        </p:blipFill>
        <p:spPr>
          <a:xfrm>
            <a:off x="2723534" y="4082535"/>
            <a:ext cx="7167101" cy="1923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A86F35-8A99-1C09-AD68-9AD461622FD1}"/>
              </a:ext>
            </a:extLst>
          </p:cNvPr>
          <p:cNvSpPr txBox="1"/>
          <p:nvPr/>
        </p:nvSpPr>
        <p:spPr>
          <a:xfrm>
            <a:off x="609290" y="3105834"/>
            <a:ext cx="11395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Bài 2. </a:t>
            </a:r>
            <a:r>
              <a:rPr lang="en-US" sz="3600" b="1" dirty="0" err="1"/>
              <a:t>Tìm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</a:t>
            </a:r>
            <a:r>
              <a:rPr lang="en-US" sz="3600" b="1" dirty="0" err="1"/>
              <a:t>nguyên</a:t>
            </a:r>
            <a:r>
              <a:rPr lang="en-US" sz="3600" b="1" dirty="0"/>
              <a:t> x </a:t>
            </a:r>
            <a:r>
              <a:rPr lang="en-US" sz="3600" b="1" dirty="0" err="1"/>
              <a:t>biết</a:t>
            </a:r>
            <a:r>
              <a:rPr lang="en-US" sz="3600" b="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05A85-098E-7880-929C-F92D547CA855}"/>
              </a:ext>
            </a:extLst>
          </p:cNvPr>
          <p:cNvSpPr txBox="1"/>
          <p:nvPr/>
        </p:nvSpPr>
        <p:spPr>
          <a:xfrm>
            <a:off x="609290" y="1936320"/>
            <a:ext cx="2910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CÁCH GIẢI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811521554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#9Slide03 BoosterNextFYBlack</vt:lpstr>
      <vt:lpstr>Arial</vt:lpstr>
      <vt:lpstr>Avenir Next LT Pro</vt:lpstr>
      <vt:lpstr>Modern Love</vt:lpstr>
      <vt:lpstr>BohemianVTI</vt:lpstr>
      <vt:lpstr>LUYỆN TẬP:  CÁC PHÉP TÍNH TRÊN TẬP SỐ NGUYÊN </vt:lpstr>
      <vt:lpstr>DẠNG 1. TÍNH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TẬP:  CÁC PHÉP TÍNH TRÊN TẬP SỐ NGUYÊN</dc:title>
  <dc:creator>Hiền Nguyễn</dc:creator>
  <cp:lastModifiedBy>Hiền Nguyễn</cp:lastModifiedBy>
  <cp:revision>2</cp:revision>
  <dcterms:created xsi:type="dcterms:W3CDTF">2024-01-16T07:38:37Z</dcterms:created>
  <dcterms:modified xsi:type="dcterms:W3CDTF">2024-01-18T06:23:54Z</dcterms:modified>
</cp:coreProperties>
</file>