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4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716" r:id="rId2"/>
    <p:sldMasterId id="2147483743" r:id="rId3"/>
  </p:sldMasterIdLst>
  <p:notesMasterIdLst>
    <p:notesMasterId r:id="rId18"/>
  </p:notesMasterIdLst>
  <p:sldIdLst>
    <p:sldId id="263" r:id="rId4"/>
    <p:sldId id="257" r:id="rId5"/>
    <p:sldId id="360" r:id="rId6"/>
    <p:sldId id="361" r:id="rId7"/>
    <p:sldId id="444" r:id="rId8"/>
    <p:sldId id="482" r:id="rId9"/>
    <p:sldId id="481" r:id="rId10"/>
    <p:sldId id="364" r:id="rId11"/>
    <p:sldId id="480" r:id="rId12"/>
    <p:sldId id="365" r:id="rId13"/>
    <p:sldId id="363" r:id="rId14"/>
    <p:sldId id="366" r:id="rId15"/>
    <p:sldId id="367" r:id="rId16"/>
    <p:sldId id="371" r:id="rId17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9"/>
    </p:embeddedFont>
    <p:embeddedFont>
      <p:font typeface="Comfortaa Light" panose="020B0604020202020204" charset="0"/>
      <p:regular r:id="rId20"/>
      <p:bold r:id="rId21"/>
    </p:embeddedFont>
    <p:embeddedFont>
      <p:font typeface="Comfortaa Medium" panose="020B0604020202020204" charset="0"/>
      <p:regular r:id="rId22"/>
      <p:bold r:id="rId23"/>
    </p:embeddedFont>
    <p:embeddedFont>
      <p:font typeface="Comfortaa SemiBold" panose="020B0604020202020204" charset="0"/>
      <p:regular r:id="rId24"/>
      <p:bold r:id="rId25"/>
    </p:embeddedFont>
    <p:embeddedFont>
      <p:font typeface="Mali Medium" panose="020B0604020202020204" charset="-34"/>
      <p:regular r:id="rId26"/>
      <p:bold r:id="rId27"/>
      <p:italic r:id="rId28"/>
      <p:boldItalic r:id="rId29"/>
    </p:embeddedFont>
    <p:embeddedFont>
      <p:font typeface="Microsoft YaHei" panose="020B0503020204020204" pitchFamily="34" charset="-122"/>
      <p:regular r:id="rId30"/>
      <p:bold r:id="rId31"/>
    </p:embeddedFont>
    <p:embeddedFont>
      <p:font typeface="Now Bold" panose="020B0604020202020204" charset="0"/>
      <p:regular r:id="rId32"/>
    </p:embeddedFont>
    <p:embeddedFont>
      <p:font typeface="Sitka Heading Semibold" pitchFamily="2" charset="0"/>
      <p:bold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The overthinkers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0"/>
    <a:srgbClr val="263E68"/>
    <a:srgbClr val="8C92A2"/>
    <a:srgbClr val="1953D6"/>
    <a:srgbClr val="FECA2A"/>
    <a:srgbClr val="ED510C"/>
    <a:srgbClr val="FC9D82"/>
    <a:srgbClr val="4472C4"/>
    <a:srgbClr val="C00000"/>
    <a:srgbClr val="ED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5EADD-D6A5-4487-A436-0224A39C4D29}">
  <a:tblStyle styleId="{B765EADD-D6A5-4487-A436-0224A39C4D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924" y="114"/>
      </p:cViewPr>
      <p:guideLst>
        <p:guide orient="horz" pos="27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ADED6-A70D-4A5F-AAF8-36799E93BB1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0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33450" y="3144075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098500" y="393815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31700" y="0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216350" y="608145"/>
            <a:ext cx="6719308" cy="388027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208899" y="3559751"/>
            <a:ext cx="4726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30500" y="1009825"/>
            <a:ext cx="5883000" cy="26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96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25" y="369412"/>
            <a:ext cx="2444483" cy="153953"/>
          </a:xfrm>
        </p:spPr>
        <p:txBody>
          <a:bodyPr anchor="b"/>
          <a:lstStyle>
            <a:lvl1pPr marL="0" indent="0">
              <a:buNone/>
              <a:defRPr sz="577" b="1"/>
            </a:lvl1pPr>
            <a:lvl2pPr marL="110002" indent="0">
              <a:buNone/>
              <a:defRPr sz="481" b="1"/>
            </a:lvl2pPr>
            <a:lvl3pPr marL="220005" indent="0">
              <a:buNone/>
              <a:defRPr sz="433" b="1"/>
            </a:lvl3pPr>
            <a:lvl4pPr marL="330007" indent="0">
              <a:buNone/>
              <a:defRPr sz="385" b="1"/>
            </a:lvl4pPr>
            <a:lvl5pPr marL="440009" indent="0">
              <a:buNone/>
              <a:defRPr sz="385" b="1"/>
            </a:lvl5pPr>
            <a:lvl6pPr marL="550012" indent="0">
              <a:buNone/>
              <a:defRPr sz="385" b="1"/>
            </a:lvl6pPr>
            <a:lvl7pPr marL="660014" indent="0">
              <a:buNone/>
              <a:defRPr sz="385" b="1"/>
            </a:lvl7pPr>
            <a:lvl8pPr marL="770016" indent="0">
              <a:buNone/>
              <a:defRPr sz="385" b="1"/>
            </a:lvl8pPr>
            <a:lvl9pPr marL="880019" indent="0">
              <a:buNone/>
              <a:defRPr sz="3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625" y="523365"/>
            <a:ext cx="2444483" cy="950845"/>
          </a:xfrm>
        </p:spPr>
        <p:txBody>
          <a:bodyPr/>
          <a:lstStyle>
            <a:lvl1pPr>
              <a:defRPr sz="577"/>
            </a:lvl1pPr>
            <a:lvl2pPr>
              <a:defRPr sz="481"/>
            </a:lvl2pPr>
            <a:lvl3pPr>
              <a:defRPr sz="433"/>
            </a:lvl3pPr>
            <a:lvl4pPr>
              <a:defRPr sz="385"/>
            </a:lvl4pPr>
            <a:lvl5pPr>
              <a:defRPr sz="385"/>
            </a:lvl5pPr>
            <a:lvl6pPr>
              <a:defRPr sz="385"/>
            </a:lvl6pPr>
            <a:lvl7pPr>
              <a:defRPr sz="385"/>
            </a:lvl7pPr>
            <a:lvl8pPr>
              <a:defRPr sz="385"/>
            </a:lvl8pPr>
            <a:lvl9pPr>
              <a:defRPr sz="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10435" y="369412"/>
            <a:ext cx="2445444" cy="153953"/>
          </a:xfrm>
        </p:spPr>
        <p:txBody>
          <a:bodyPr anchor="b"/>
          <a:lstStyle>
            <a:lvl1pPr marL="0" indent="0">
              <a:buNone/>
              <a:defRPr sz="577" b="1"/>
            </a:lvl1pPr>
            <a:lvl2pPr marL="110002" indent="0">
              <a:buNone/>
              <a:defRPr sz="481" b="1"/>
            </a:lvl2pPr>
            <a:lvl3pPr marL="220005" indent="0">
              <a:buNone/>
              <a:defRPr sz="433" b="1"/>
            </a:lvl3pPr>
            <a:lvl4pPr marL="330007" indent="0">
              <a:buNone/>
              <a:defRPr sz="385" b="1"/>
            </a:lvl4pPr>
            <a:lvl5pPr marL="440009" indent="0">
              <a:buNone/>
              <a:defRPr sz="385" b="1"/>
            </a:lvl5pPr>
            <a:lvl6pPr marL="550012" indent="0">
              <a:buNone/>
              <a:defRPr sz="385" b="1"/>
            </a:lvl6pPr>
            <a:lvl7pPr marL="660014" indent="0">
              <a:buNone/>
              <a:defRPr sz="385" b="1"/>
            </a:lvl7pPr>
            <a:lvl8pPr marL="770016" indent="0">
              <a:buNone/>
              <a:defRPr sz="385" b="1"/>
            </a:lvl8pPr>
            <a:lvl9pPr marL="880019" indent="0">
              <a:buNone/>
              <a:defRPr sz="3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10435" y="523365"/>
            <a:ext cx="2445444" cy="950845"/>
          </a:xfrm>
        </p:spPr>
        <p:txBody>
          <a:bodyPr/>
          <a:lstStyle>
            <a:lvl1pPr>
              <a:defRPr sz="577"/>
            </a:lvl1pPr>
            <a:lvl2pPr>
              <a:defRPr sz="481"/>
            </a:lvl2pPr>
            <a:lvl3pPr>
              <a:defRPr sz="433"/>
            </a:lvl3pPr>
            <a:lvl4pPr>
              <a:defRPr sz="385"/>
            </a:lvl4pPr>
            <a:lvl5pPr>
              <a:defRPr sz="385"/>
            </a:lvl5pPr>
            <a:lvl6pPr>
              <a:defRPr sz="385"/>
            </a:lvl6pPr>
            <a:lvl7pPr>
              <a:defRPr sz="385"/>
            </a:lvl7pPr>
            <a:lvl8pPr>
              <a:defRPr sz="385"/>
            </a:lvl8pPr>
            <a:lvl9pPr>
              <a:defRPr sz="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5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9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25" y="65707"/>
            <a:ext cx="1820156" cy="279638"/>
          </a:xfrm>
        </p:spPr>
        <p:txBody>
          <a:bodyPr anchor="b"/>
          <a:lstStyle>
            <a:lvl1pPr algn="l">
              <a:defRPr sz="4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055" y="65707"/>
            <a:ext cx="3092824" cy="1408503"/>
          </a:xfrm>
        </p:spPr>
        <p:txBody>
          <a:bodyPr/>
          <a:lstStyle>
            <a:lvl1pPr>
              <a:defRPr sz="770"/>
            </a:lvl1pPr>
            <a:lvl2pPr>
              <a:defRPr sz="674"/>
            </a:lvl2pPr>
            <a:lvl3pPr>
              <a:defRPr sz="577"/>
            </a:lvl3pPr>
            <a:lvl4pPr>
              <a:defRPr sz="481"/>
            </a:lvl4pPr>
            <a:lvl5pPr>
              <a:defRPr sz="481"/>
            </a:lvl5pPr>
            <a:lvl6pPr>
              <a:defRPr sz="481"/>
            </a:lvl6pPr>
            <a:lvl7pPr>
              <a:defRPr sz="481"/>
            </a:lvl7pPr>
            <a:lvl8pPr>
              <a:defRPr sz="481"/>
            </a:lvl8pPr>
            <a:lvl9pPr>
              <a:defRPr sz="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625" y="345345"/>
            <a:ext cx="1820156" cy="1128865"/>
          </a:xfrm>
        </p:spPr>
        <p:txBody>
          <a:bodyPr/>
          <a:lstStyle>
            <a:lvl1pPr marL="0" indent="0">
              <a:buNone/>
              <a:defRPr sz="337"/>
            </a:lvl1pPr>
            <a:lvl2pPr marL="110002" indent="0">
              <a:buNone/>
              <a:defRPr sz="289"/>
            </a:lvl2pPr>
            <a:lvl3pPr marL="220005" indent="0">
              <a:buNone/>
              <a:defRPr sz="241"/>
            </a:lvl3pPr>
            <a:lvl4pPr marL="330007" indent="0">
              <a:buNone/>
              <a:defRPr sz="217"/>
            </a:lvl4pPr>
            <a:lvl5pPr marL="440009" indent="0">
              <a:buNone/>
              <a:defRPr sz="217"/>
            </a:lvl5pPr>
            <a:lvl6pPr marL="550012" indent="0">
              <a:buNone/>
              <a:defRPr sz="217"/>
            </a:lvl6pPr>
            <a:lvl7pPr marL="660014" indent="0">
              <a:buNone/>
              <a:defRPr sz="217"/>
            </a:lvl7pPr>
            <a:lvl8pPr marL="770016" indent="0">
              <a:buNone/>
              <a:defRPr sz="217"/>
            </a:lvl8pPr>
            <a:lvl9pPr marL="880019" indent="0">
              <a:buNone/>
              <a:defRPr sz="2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409" y="1155225"/>
            <a:ext cx="3319503" cy="136381"/>
          </a:xfrm>
        </p:spPr>
        <p:txBody>
          <a:bodyPr anchor="b"/>
          <a:lstStyle>
            <a:lvl1pPr algn="l">
              <a:defRPr sz="4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4409" y="147459"/>
            <a:ext cx="3319503" cy="990193"/>
          </a:xfrm>
        </p:spPr>
        <p:txBody>
          <a:bodyPr/>
          <a:lstStyle>
            <a:lvl1pPr marL="0" indent="0">
              <a:buNone/>
              <a:defRPr sz="770"/>
            </a:lvl1pPr>
            <a:lvl2pPr marL="110002" indent="0">
              <a:buNone/>
              <a:defRPr sz="674"/>
            </a:lvl2pPr>
            <a:lvl3pPr marL="220005" indent="0">
              <a:buNone/>
              <a:defRPr sz="577"/>
            </a:lvl3pPr>
            <a:lvl4pPr marL="330007" indent="0">
              <a:buNone/>
              <a:defRPr sz="481"/>
            </a:lvl4pPr>
            <a:lvl5pPr marL="440009" indent="0">
              <a:buNone/>
              <a:defRPr sz="481"/>
            </a:lvl5pPr>
            <a:lvl6pPr marL="550012" indent="0">
              <a:buNone/>
              <a:defRPr sz="481"/>
            </a:lvl6pPr>
            <a:lvl7pPr marL="660014" indent="0">
              <a:buNone/>
              <a:defRPr sz="481"/>
            </a:lvl7pPr>
            <a:lvl8pPr marL="770016" indent="0">
              <a:buNone/>
              <a:defRPr sz="481"/>
            </a:lvl8pPr>
            <a:lvl9pPr marL="880019" indent="0">
              <a:buNone/>
              <a:defRPr sz="48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409" y="1291606"/>
            <a:ext cx="3319503" cy="193683"/>
          </a:xfrm>
        </p:spPr>
        <p:txBody>
          <a:bodyPr/>
          <a:lstStyle>
            <a:lvl1pPr marL="0" indent="0">
              <a:buNone/>
              <a:defRPr sz="337"/>
            </a:lvl1pPr>
            <a:lvl2pPr marL="110002" indent="0">
              <a:buNone/>
              <a:defRPr sz="289"/>
            </a:lvl2pPr>
            <a:lvl3pPr marL="220005" indent="0">
              <a:buNone/>
              <a:defRPr sz="241"/>
            </a:lvl3pPr>
            <a:lvl4pPr marL="330007" indent="0">
              <a:buNone/>
              <a:defRPr sz="217"/>
            </a:lvl4pPr>
            <a:lvl5pPr marL="440009" indent="0">
              <a:buNone/>
              <a:defRPr sz="217"/>
            </a:lvl5pPr>
            <a:lvl6pPr marL="550012" indent="0">
              <a:buNone/>
              <a:defRPr sz="217"/>
            </a:lvl6pPr>
            <a:lvl7pPr marL="660014" indent="0">
              <a:buNone/>
              <a:defRPr sz="217"/>
            </a:lvl7pPr>
            <a:lvl8pPr marL="770016" indent="0">
              <a:buNone/>
              <a:defRPr sz="217"/>
            </a:lvl8pPr>
            <a:lvl9pPr marL="880019" indent="0">
              <a:buNone/>
              <a:defRPr sz="2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11066" y="66089"/>
            <a:ext cx="1244813" cy="14081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25" y="66089"/>
            <a:ext cx="3642232" cy="14081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70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8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2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3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9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11679" y="5021823"/>
            <a:ext cx="1080119" cy="11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496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5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2024/10/22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59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6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189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36680" y="3536125"/>
            <a:ext cx="9280650" cy="1835972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-136680" y="-95251"/>
            <a:ext cx="4308443" cy="97525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7680275" y="-95250"/>
            <a:ext cx="1533706" cy="119353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3" y="4400548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7176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938" y="512669"/>
            <a:ext cx="4702629" cy="3537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876" y="935182"/>
            <a:ext cx="3872753" cy="4217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0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0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30" y="1060484"/>
            <a:ext cx="4702629" cy="327772"/>
          </a:xfrm>
        </p:spPr>
        <p:txBody>
          <a:bodyPr anchor="t"/>
          <a:lstStyle>
            <a:lvl1pPr algn="l">
              <a:defRPr sz="96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030" y="699476"/>
            <a:ext cx="4702629" cy="361008"/>
          </a:xfrm>
        </p:spPr>
        <p:txBody>
          <a:bodyPr anchor="b"/>
          <a:lstStyle>
            <a:lvl1pPr marL="0" indent="0">
              <a:buNone/>
              <a:defRPr sz="481">
                <a:solidFill>
                  <a:schemeClr val="tx1">
                    <a:tint val="75000"/>
                  </a:schemeClr>
                </a:solidFill>
              </a:defRPr>
            </a:lvl1pPr>
            <a:lvl2pPr marL="110002" indent="0">
              <a:buNone/>
              <a:defRPr sz="433">
                <a:solidFill>
                  <a:schemeClr val="tx1">
                    <a:tint val="75000"/>
                  </a:schemeClr>
                </a:solidFill>
              </a:defRPr>
            </a:lvl2pPr>
            <a:lvl3pPr marL="220005" indent="0">
              <a:buNone/>
              <a:defRPr sz="385">
                <a:solidFill>
                  <a:schemeClr val="tx1">
                    <a:tint val="75000"/>
                  </a:schemeClr>
                </a:solidFill>
              </a:defRPr>
            </a:lvl3pPr>
            <a:lvl4pPr marL="330007" indent="0">
              <a:buNone/>
              <a:defRPr sz="337">
                <a:solidFill>
                  <a:schemeClr val="tx1">
                    <a:tint val="75000"/>
                  </a:schemeClr>
                </a:solidFill>
              </a:defRPr>
            </a:lvl4pPr>
            <a:lvl5pPr marL="440009" indent="0">
              <a:buNone/>
              <a:defRPr sz="337">
                <a:solidFill>
                  <a:schemeClr val="tx1">
                    <a:tint val="75000"/>
                  </a:schemeClr>
                </a:solidFill>
              </a:defRPr>
            </a:lvl5pPr>
            <a:lvl6pPr marL="550012" indent="0">
              <a:buNone/>
              <a:defRPr sz="337">
                <a:solidFill>
                  <a:schemeClr val="tx1">
                    <a:tint val="75000"/>
                  </a:schemeClr>
                </a:solidFill>
              </a:defRPr>
            </a:lvl6pPr>
            <a:lvl7pPr marL="660014" indent="0">
              <a:buNone/>
              <a:defRPr sz="337">
                <a:solidFill>
                  <a:schemeClr val="tx1">
                    <a:tint val="75000"/>
                  </a:schemeClr>
                </a:solidFill>
              </a:defRPr>
            </a:lvl7pPr>
            <a:lvl8pPr marL="770016" indent="0">
              <a:buNone/>
              <a:defRPr sz="337">
                <a:solidFill>
                  <a:schemeClr val="tx1">
                    <a:tint val="75000"/>
                  </a:schemeClr>
                </a:solidFill>
              </a:defRPr>
            </a:lvl8pPr>
            <a:lvl9pPr marL="880019" indent="0">
              <a:buNone/>
              <a:defRPr sz="3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25" y="385075"/>
            <a:ext cx="2443523" cy="1089135"/>
          </a:xfrm>
        </p:spPr>
        <p:txBody>
          <a:bodyPr/>
          <a:lstStyle>
            <a:lvl1pPr>
              <a:defRPr sz="674"/>
            </a:lvl1pPr>
            <a:lvl2pPr>
              <a:defRPr sz="577"/>
            </a:lvl2pPr>
            <a:lvl3pPr>
              <a:defRPr sz="481"/>
            </a:lvl3pPr>
            <a:lvl4pPr>
              <a:defRPr sz="433"/>
            </a:lvl4pPr>
            <a:lvl5pPr>
              <a:defRPr sz="433"/>
            </a:lvl5pPr>
            <a:lvl6pPr>
              <a:defRPr sz="433"/>
            </a:lvl6pPr>
            <a:lvl7pPr>
              <a:defRPr sz="433"/>
            </a:lvl7pPr>
            <a:lvl8pPr>
              <a:defRPr sz="433"/>
            </a:lvl8pPr>
            <a:lvl9pPr>
              <a:defRPr sz="4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2356" y="385075"/>
            <a:ext cx="2443523" cy="1089135"/>
          </a:xfrm>
        </p:spPr>
        <p:txBody>
          <a:bodyPr/>
          <a:lstStyle>
            <a:lvl1pPr>
              <a:defRPr sz="674"/>
            </a:lvl1pPr>
            <a:lvl2pPr>
              <a:defRPr sz="577"/>
            </a:lvl2pPr>
            <a:lvl3pPr>
              <a:defRPr sz="481"/>
            </a:lvl3pPr>
            <a:lvl4pPr>
              <a:defRPr sz="433"/>
            </a:lvl4pPr>
            <a:lvl5pPr>
              <a:defRPr sz="433"/>
            </a:lvl5pPr>
            <a:lvl6pPr>
              <a:defRPr sz="433"/>
            </a:lvl6pPr>
            <a:lvl7pPr>
              <a:defRPr sz="433"/>
            </a:lvl7pPr>
            <a:lvl8pPr>
              <a:defRPr sz="433"/>
            </a:lvl8pPr>
            <a:lvl9pPr>
              <a:defRPr sz="4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6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85" r:id="rId3"/>
    <p:sldLayoutId id="2147483686" r:id="rId4"/>
    <p:sldLayoutId id="2147483691" r:id="rId5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25" y="66090"/>
            <a:ext cx="4979254" cy="27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25" y="385075"/>
            <a:ext cx="4979254" cy="1089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25" y="1529603"/>
            <a:ext cx="1290918" cy="87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0272" y="1529603"/>
            <a:ext cx="1751960" cy="87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4961" y="1529603"/>
            <a:ext cx="1290918" cy="87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220005" rtl="0" eaLnBrk="1" latinLnBrk="0" hangingPunct="1">
        <a:spcBef>
          <a:spcPct val="0"/>
        </a:spcBef>
        <a:buNone/>
        <a:defRPr sz="10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502" indent="-82502" algn="l" defTabSz="220005" rtl="0" eaLnBrk="1" latinLnBrk="0" hangingPunct="1">
        <a:spcBef>
          <a:spcPct val="20000"/>
        </a:spcBef>
        <a:buFont typeface="Arial" pitchFamily="34" charset="0"/>
        <a:buChar char="•"/>
        <a:defRPr sz="770" kern="1200">
          <a:solidFill>
            <a:schemeClr val="tx1"/>
          </a:solidFill>
          <a:latin typeface="+mn-lt"/>
          <a:ea typeface="+mn-ea"/>
          <a:cs typeface="+mn-cs"/>
        </a:defRPr>
      </a:lvl1pPr>
      <a:lvl2pPr marL="178754" indent="-68751" algn="l" defTabSz="220005" rtl="0" eaLnBrk="1" latinLnBrk="0" hangingPunct="1">
        <a:spcBef>
          <a:spcPct val="20000"/>
        </a:spcBef>
        <a:buFont typeface="Arial" pitchFamily="34" charset="0"/>
        <a:buChar char="–"/>
        <a:defRPr sz="674" kern="1200">
          <a:solidFill>
            <a:schemeClr val="tx1"/>
          </a:solidFill>
          <a:latin typeface="+mn-lt"/>
          <a:ea typeface="+mn-ea"/>
          <a:cs typeface="+mn-cs"/>
        </a:defRPr>
      </a:lvl2pPr>
      <a:lvl3pPr marL="275006" indent="-55001" algn="l" defTabSz="220005" rtl="0" eaLnBrk="1" latinLnBrk="0" hangingPunct="1">
        <a:spcBef>
          <a:spcPct val="20000"/>
        </a:spcBef>
        <a:buFont typeface="Arial" pitchFamily="34" charset="0"/>
        <a:buChar char="•"/>
        <a:defRPr sz="577" kern="1200">
          <a:solidFill>
            <a:schemeClr val="tx1"/>
          </a:solidFill>
          <a:latin typeface="+mn-lt"/>
          <a:ea typeface="+mn-ea"/>
          <a:cs typeface="+mn-cs"/>
        </a:defRPr>
      </a:lvl3pPr>
      <a:lvl4pPr marL="385008" indent="-55001" algn="l" defTabSz="220005" rtl="0" eaLnBrk="1" latinLnBrk="0" hangingPunct="1">
        <a:spcBef>
          <a:spcPct val="20000"/>
        </a:spcBef>
        <a:buFont typeface="Arial" pitchFamily="34" charset="0"/>
        <a:buChar char="–"/>
        <a:defRPr sz="481" kern="1200">
          <a:solidFill>
            <a:schemeClr val="tx1"/>
          </a:solidFill>
          <a:latin typeface="+mn-lt"/>
          <a:ea typeface="+mn-ea"/>
          <a:cs typeface="+mn-cs"/>
        </a:defRPr>
      </a:lvl4pPr>
      <a:lvl5pPr marL="495010" indent="-55001" algn="l" defTabSz="220005" rtl="0" eaLnBrk="1" latinLnBrk="0" hangingPunct="1">
        <a:spcBef>
          <a:spcPct val="20000"/>
        </a:spcBef>
        <a:buFont typeface="Arial" pitchFamily="34" charset="0"/>
        <a:buChar char="»"/>
        <a:defRPr sz="481" kern="1200">
          <a:solidFill>
            <a:schemeClr val="tx1"/>
          </a:solidFill>
          <a:latin typeface="+mn-lt"/>
          <a:ea typeface="+mn-ea"/>
          <a:cs typeface="+mn-cs"/>
        </a:defRPr>
      </a:lvl5pPr>
      <a:lvl6pPr marL="605013" indent="-55001" algn="l" defTabSz="220005" rtl="0" eaLnBrk="1" latinLnBrk="0" hangingPunct="1">
        <a:spcBef>
          <a:spcPct val="20000"/>
        </a:spcBef>
        <a:buFont typeface="Arial" pitchFamily="34" charset="0"/>
        <a:buChar char="•"/>
        <a:defRPr sz="481" kern="1200">
          <a:solidFill>
            <a:schemeClr val="tx1"/>
          </a:solidFill>
          <a:latin typeface="+mn-lt"/>
          <a:ea typeface="+mn-ea"/>
          <a:cs typeface="+mn-cs"/>
        </a:defRPr>
      </a:lvl6pPr>
      <a:lvl7pPr marL="715015" indent="-55001" algn="l" defTabSz="220005" rtl="0" eaLnBrk="1" latinLnBrk="0" hangingPunct="1">
        <a:spcBef>
          <a:spcPct val="20000"/>
        </a:spcBef>
        <a:buFont typeface="Arial" pitchFamily="34" charset="0"/>
        <a:buChar char="•"/>
        <a:defRPr sz="481" kern="1200">
          <a:solidFill>
            <a:schemeClr val="tx1"/>
          </a:solidFill>
          <a:latin typeface="+mn-lt"/>
          <a:ea typeface="+mn-ea"/>
          <a:cs typeface="+mn-cs"/>
        </a:defRPr>
      </a:lvl7pPr>
      <a:lvl8pPr marL="825017" indent="-55001" algn="l" defTabSz="220005" rtl="0" eaLnBrk="1" latinLnBrk="0" hangingPunct="1">
        <a:spcBef>
          <a:spcPct val="20000"/>
        </a:spcBef>
        <a:buFont typeface="Arial" pitchFamily="34" charset="0"/>
        <a:buChar char="•"/>
        <a:defRPr sz="481" kern="1200">
          <a:solidFill>
            <a:schemeClr val="tx1"/>
          </a:solidFill>
          <a:latin typeface="+mn-lt"/>
          <a:ea typeface="+mn-ea"/>
          <a:cs typeface="+mn-cs"/>
        </a:defRPr>
      </a:lvl8pPr>
      <a:lvl9pPr marL="935020" indent="-55001" algn="l" defTabSz="220005" rtl="0" eaLnBrk="1" latinLnBrk="0" hangingPunct="1">
        <a:spcBef>
          <a:spcPct val="20000"/>
        </a:spcBef>
        <a:buFont typeface="Arial" pitchFamily="34" charset="0"/>
        <a:buChar char="•"/>
        <a:defRPr sz="4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0005" rtl="0" eaLnBrk="1" latinLnBrk="0" hangingPunct="1">
        <a:defRPr sz="433" kern="1200">
          <a:solidFill>
            <a:schemeClr val="tx1"/>
          </a:solidFill>
          <a:latin typeface="+mn-lt"/>
          <a:ea typeface="+mn-ea"/>
          <a:cs typeface="+mn-cs"/>
        </a:defRPr>
      </a:lvl1pPr>
      <a:lvl2pPr marL="110002" algn="l" defTabSz="220005" rtl="0" eaLnBrk="1" latinLnBrk="0" hangingPunct="1">
        <a:defRPr sz="433" kern="1200">
          <a:solidFill>
            <a:schemeClr val="tx1"/>
          </a:solidFill>
          <a:latin typeface="+mn-lt"/>
          <a:ea typeface="+mn-ea"/>
          <a:cs typeface="+mn-cs"/>
        </a:defRPr>
      </a:lvl2pPr>
      <a:lvl3pPr marL="220005" algn="l" defTabSz="220005" rtl="0" eaLnBrk="1" latinLnBrk="0" hangingPunct="1">
        <a:defRPr sz="433" kern="1200">
          <a:solidFill>
            <a:schemeClr val="tx1"/>
          </a:solidFill>
          <a:latin typeface="+mn-lt"/>
          <a:ea typeface="+mn-ea"/>
          <a:cs typeface="+mn-cs"/>
        </a:defRPr>
      </a:lvl3pPr>
      <a:lvl4pPr marL="330007" algn="l" defTabSz="220005" rtl="0" eaLnBrk="1" latinLnBrk="0" hangingPunct="1">
        <a:defRPr sz="433" kern="1200">
          <a:solidFill>
            <a:schemeClr val="tx1"/>
          </a:solidFill>
          <a:latin typeface="+mn-lt"/>
          <a:ea typeface="+mn-ea"/>
          <a:cs typeface="+mn-cs"/>
        </a:defRPr>
      </a:lvl4pPr>
      <a:lvl5pPr marL="440009" algn="l" defTabSz="220005" rtl="0" eaLnBrk="1" latinLnBrk="0" hangingPunct="1">
        <a:defRPr sz="433" kern="1200">
          <a:solidFill>
            <a:schemeClr val="tx1"/>
          </a:solidFill>
          <a:latin typeface="+mn-lt"/>
          <a:ea typeface="+mn-ea"/>
          <a:cs typeface="+mn-cs"/>
        </a:defRPr>
      </a:lvl5pPr>
      <a:lvl6pPr marL="550012" algn="l" defTabSz="220005" rtl="0" eaLnBrk="1" latinLnBrk="0" hangingPunct="1">
        <a:defRPr sz="433" kern="1200">
          <a:solidFill>
            <a:schemeClr val="tx1"/>
          </a:solidFill>
          <a:latin typeface="+mn-lt"/>
          <a:ea typeface="+mn-ea"/>
          <a:cs typeface="+mn-cs"/>
        </a:defRPr>
      </a:lvl6pPr>
      <a:lvl7pPr marL="660014" algn="l" defTabSz="220005" rtl="0" eaLnBrk="1" latinLnBrk="0" hangingPunct="1">
        <a:defRPr sz="433" kern="1200">
          <a:solidFill>
            <a:schemeClr val="tx1"/>
          </a:solidFill>
          <a:latin typeface="+mn-lt"/>
          <a:ea typeface="+mn-ea"/>
          <a:cs typeface="+mn-cs"/>
        </a:defRPr>
      </a:lvl7pPr>
      <a:lvl8pPr marL="770016" algn="l" defTabSz="220005" rtl="0" eaLnBrk="1" latinLnBrk="0" hangingPunct="1">
        <a:defRPr sz="433" kern="1200">
          <a:solidFill>
            <a:schemeClr val="tx1"/>
          </a:solidFill>
          <a:latin typeface="+mn-lt"/>
          <a:ea typeface="+mn-ea"/>
          <a:cs typeface="+mn-cs"/>
        </a:defRPr>
      </a:lvl8pPr>
      <a:lvl9pPr marL="880019" algn="l" defTabSz="220005" rtl="0" eaLnBrk="1" latinLnBrk="0" hangingPunct="1">
        <a:defRPr sz="4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47940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tabLst>
          <a:tab pos="1207294" algn="l"/>
          <a:tab pos="1207294" algn="l"/>
          <a:tab pos="1207294" algn="l"/>
          <a:tab pos="1207294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gif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gif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18" Type="http://schemas.openxmlformats.org/officeDocument/2006/relationships/image" Target="../media/image45.svg"/><Relationship Id="rId3" Type="http://schemas.openxmlformats.org/officeDocument/2006/relationships/image" Target="../media/image47.svg"/><Relationship Id="rId7" Type="http://schemas.openxmlformats.org/officeDocument/2006/relationships/image" Target="../media/image42.svg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image" Target="../media/image46.png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50.svg"/><Relationship Id="rId1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6" b="613"/>
          <a:stretch>
            <a:fillRect/>
          </a:stretch>
        </p:blipFill>
        <p:spPr>
          <a:xfrm rot="-10800000">
            <a:off x="2012909" y="4167166"/>
            <a:ext cx="1481363" cy="14068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5022">
            <a:off x="2387778" y="1204990"/>
            <a:ext cx="4596492" cy="213277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18521" y="351019"/>
            <a:ext cx="3798182" cy="3763558"/>
            <a:chOff x="0" y="0"/>
            <a:chExt cx="7794142" cy="798927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7771282" cy="7961339"/>
            </a:xfrm>
            <a:custGeom>
              <a:avLst/>
              <a:gdLst/>
              <a:ahLst/>
              <a:cxnLst/>
              <a:rect l="l" t="t" r="r" b="b"/>
              <a:pathLst>
                <a:path w="7771282" h="7961339">
                  <a:moveTo>
                    <a:pt x="7771282" y="7961339"/>
                  </a:moveTo>
                  <a:lnTo>
                    <a:pt x="0" y="7953719"/>
                  </a:lnTo>
                  <a:lnTo>
                    <a:pt x="0" y="2774427"/>
                  </a:lnTo>
                  <a:lnTo>
                    <a:pt x="17780" y="19050"/>
                  </a:lnTo>
                  <a:lnTo>
                    <a:pt x="3873372" y="0"/>
                  </a:lnTo>
                  <a:lnTo>
                    <a:pt x="7752232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7800492" cy="7988009"/>
            </a:xfrm>
            <a:custGeom>
              <a:avLst/>
              <a:gdLst/>
              <a:ahLst/>
              <a:cxnLst/>
              <a:rect l="l" t="t" r="r" b="b"/>
              <a:pathLst>
                <a:path w="7800492" h="7988009">
                  <a:moveTo>
                    <a:pt x="7766202" y="21590"/>
                  </a:moveTo>
                  <a:cubicBezTo>
                    <a:pt x="7767472" y="34290"/>
                    <a:pt x="7767472" y="44450"/>
                    <a:pt x="7768742" y="54610"/>
                  </a:cubicBezTo>
                  <a:cubicBezTo>
                    <a:pt x="7771282" y="185989"/>
                    <a:pt x="7772552" y="362169"/>
                    <a:pt x="7775092" y="532057"/>
                  </a:cubicBezTo>
                  <a:cubicBezTo>
                    <a:pt x="7775092" y="777451"/>
                    <a:pt x="7787792" y="5616111"/>
                    <a:pt x="7794142" y="5861504"/>
                  </a:cubicBezTo>
                  <a:cubicBezTo>
                    <a:pt x="7800492" y="6232740"/>
                    <a:pt x="7796682" y="6610269"/>
                    <a:pt x="7796682" y="6981506"/>
                  </a:cubicBezTo>
                  <a:cubicBezTo>
                    <a:pt x="7796682" y="7308697"/>
                    <a:pt x="7797952" y="7610720"/>
                    <a:pt x="7799222" y="7927049"/>
                  </a:cubicBezTo>
                  <a:cubicBezTo>
                    <a:pt x="7799222" y="7948639"/>
                    <a:pt x="7799222" y="7962609"/>
                    <a:pt x="7799222" y="7986739"/>
                  </a:cubicBezTo>
                  <a:cubicBezTo>
                    <a:pt x="7776362" y="7986739"/>
                    <a:pt x="7756042" y="7988009"/>
                    <a:pt x="7715982" y="7986739"/>
                  </a:cubicBezTo>
                  <a:cubicBezTo>
                    <a:pt x="7319705" y="7981659"/>
                    <a:pt x="6917332" y="7988009"/>
                    <a:pt x="6521056" y="7982929"/>
                  </a:cubicBezTo>
                  <a:cubicBezTo>
                    <a:pt x="6283290" y="7979119"/>
                    <a:pt x="6051621" y="7981659"/>
                    <a:pt x="5813855" y="7979119"/>
                  </a:cubicBezTo>
                  <a:cubicBezTo>
                    <a:pt x="5704117" y="7977849"/>
                    <a:pt x="5594378" y="7976579"/>
                    <a:pt x="5484640" y="7975309"/>
                  </a:cubicBezTo>
                  <a:cubicBezTo>
                    <a:pt x="5417578" y="7975309"/>
                    <a:pt x="5356613" y="7976579"/>
                    <a:pt x="5289551" y="7976579"/>
                  </a:cubicBezTo>
                  <a:cubicBezTo>
                    <a:pt x="5118847" y="7975309"/>
                    <a:pt x="4649411" y="7976579"/>
                    <a:pt x="4478708" y="7975309"/>
                  </a:cubicBezTo>
                  <a:cubicBezTo>
                    <a:pt x="4356776" y="7974039"/>
                    <a:pt x="1918152" y="7982929"/>
                    <a:pt x="1796221" y="7981659"/>
                  </a:cubicBezTo>
                  <a:cubicBezTo>
                    <a:pt x="1765738" y="7981659"/>
                    <a:pt x="1729159" y="7982929"/>
                    <a:pt x="1698676" y="7982929"/>
                  </a:cubicBezTo>
                  <a:cubicBezTo>
                    <a:pt x="1625517" y="7982929"/>
                    <a:pt x="1558455" y="7984199"/>
                    <a:pt x="1485296" y="7984199"/>
                  </a:cubicBezTo>
                  <a:cubicBezTo>
                    <a:pt x="1302399" y="7984199"/>
                    <a:pt x="1125599" y="7982929"/>
                    <a:pt x="942702" y="7981659"/>
                  </a:cubicBezTo>
                  <a:cubicBezTo>
                    <a:pt x="832964" y="7980389"/>
                    <a:pt x="723226" y="7979119"/>
                    <a:pt x="619585" y="7977849"/>
                  </a:cubicBezTo>
                  <a:cubicBezTo>
                    <a:pt x="424495" y="7976579"/>
                    <a:pt x="229405" y="7975309"/>
                    <a:pt x="48260" y="7975309"/>
                  </a:cubicBezTo>
                  <a:cubicBezTo>
                    <a:pt x="38100" y="7975309"/>
                    <a:pt x="29210" y="7975309"/>
                    <a:pt x="19050" y="7974039"/>
                  </a:cubicBezTo>
                  <a:cubicBezTo>
                    <a:pt x="10160" y="7972769"/>
                    <a:pt x="5080" y="7966419"/>
                    <a:pt x="7620" y="7957529"/>
                  </a:cubicBezTo>
                  <a:cubicBezTo>
                    <a:pt x="16510" y="7925328"/>
                    <a:pt x="12700" y="7768024"/>
                    <a:pt x="11430" y="7604428"/>
                  </a:cubicBezTo>
                  <a:cubicBezTo>
                    <a:pt x="10160" y="7270945"/>
                    <a:pt x="6350" y="6943753"/>
                    <a:pt x="7620" y="6610269"/>
                  </a:cubicBezTo>
                  <a:cubicBezTo>
                    <a:pt x="5080" y="6194988"/>
                    <a:pt x="0" y="1054305"/>
                    <a:pt x="7620" y="632731"/>
                  </a:cubicBezTo>
                  <a:cubicBezTo>
                    <a:pt x="8890" y="550933"/>
                    <a:pt x="7620" y="462843"/>
                    <a:pt x="8890" y="381045"/>
                  </a:cubicBezTo>
                  <a:cubicBezTo>
                    <a:pt x="10160" y="248911"/>
                    <a:pt x="12700" y="1041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6991" y="30480"/>
                    <a:pt x="174536" y="29210"/>
                  </a:cubicBezTo>
                  <a:cubicBezTo>
                    <a:pt x="339143" y="25400"/>
                    <a:pt x="503750" y="22860"/>
                    <a:pt x="674454" y="20320"/>
                  </a:cubicBezTo>
                  <a:cubicBezTo>
                    <a:pt x="790288" y="17780"/>
                    <a:pt x="906123" y="16510"/>
                    <a:pt x="1015861" y="13970"/>
                  </a:cubicBezTo>
                  <a:cubicBezTo>
                    <a:pt x="1125599" y="11430"/>
                    <a:pt x="1241434" y="8890"/>
                    <a:pt x="1351172" y="8890"/>
                  </a:cubicBezTo>
                  <a:cubicBezTo>
                    <a:pt x="1473103" y="7620"/>
                    <a:pt x="1595034" y="10160"/>
                    <a:pt x="1716966" y="8890"/>
                  </a:cubicBezTo>
                  <a:cubicBezTo>
                    <a:pt x="1869380" y="8890"/>
                    <a:pt x="4631122" y="6350"/>
                    <a:pt x="4783536" y="5080"/>
                  </a:cubicBezTo>
                  <a:cubicBezTo>
                    <a:pt x="4929853" y="3810"/>
                    <a:pt x="5076171" y="2540"/>
                    <a:pt x="5228585" y="2540"/>
                  </a:cubicBezTo>
                  <a:cubicBezTo>
                    <a:pt x="5478544" y="1270"/>
                    <a:pt x="5722406" y="0"/>
                    <a:pt x="5972365" y="0"/>
                  </a:cubicBezTo>
                  <a:cubicBezTo>
                    <a:pt x="6076007" y="0"/>
                    <a:pt x="6185745" y="2540"/>
                    <a:pt x="6289386" y="2540"/>
                  </a:cubicBezTo>
                  <a:cubicBezTo>
                    <a:pt x="6575925" y="3810"/>
                    <a:pt x="6868560" y="5080"/>
                    <a:pt x="7155098" y="7620"/>
                  </a:cubicBezTo>
                  <a:cubicBezTo>
                    <a:pt x="7307512" y="8890"/>
                    <a:pt x="7459926" y="12700"/>
                    <a:pt x="7612340" y="16510"/>
                  </a:cubicBezTo>
                  <a:cubicBezTo>
                    <a:pt x="7648919" y="16510"/>
                    <a:pt x="7685499" y="16510"/>
                    <a:pt x="7715982" y="16510"/>
                  </a:cubicBezTo>
                  <a:cubicBezTo>
                    <a:pt x="7747152" y="17780"/>
                    <a:pt x="7756041" y="20320"/>
                    <a:pt x="7766202" y="21590"/>
                  </a:cubicBezTo>
                  <a:close/>
                  <a:moveTo>
                    <a:pt x="7776362" y="7970229"/>
                  </a:moveTo>
                  <a:cubicBezTo>
                    <a:pt x="7777632" y="7953719"/>
                    <a:pt x="7778902" y="7941019"/>
                    <a:pt x="7778902" y="7928319"/>
                  </a:cubicBezTo>
                  <a:cubicBezTo>
                    <a:pt x="7777632" y="7579260"/>
                    <a:pt x="7776362" y="7245776"/>
                    <a:pt x="7776362" y="6887124"/>
                  </a:cubicBezTo>
                  <a:cubicBezTo>
                    <a:pt x="7776362" y="6723528"/>
                    <a:pt x="7778902" y="6559932"/>
                    <a:pt x="7777632" y="6396336"/>
                  </a:cubicBezTo>
                  <a:cubicBezTo>
                    <a:pt x="7777632" y="6245325"/>
                    <a:pt x="7776362" y="6088021"/>
                    <a:pt x="7775092" y="5937010"/>
                  </a:cubicBezTo>
                  <a:cubicBezTo>
                    <a:pt x="7770012" y="5704200"/>
                    <a:pt x="7758582" y="884417"/>
                    <a:pt x="7758582" y="651608"/>
                  </a:cubicBezTo>
                  <a:cubicBezTo>
                    <a:pt x="7756042" y="456551"/>
                    <a:pt x="7753502" y="255203"/>
                    <a:pt x="7750962" y="63500"/>
                  </a:cubicBezTo>
                  <a:cubicBezTo>
                    <a:pt x="7749692" y="44450"/>
                    <a:pt x="7748422" y="43180"/>
                    <a:pt x="7697692" y="41910"/>
                  </a:cubicBezTo>
                  <a:cubicBezTo>
                    <a:pt x="7679403" y="41910"/>
                    <a:pt x="7667210" y="41910"/>
                    <a:pt x="7648920" y="40640"/>
                  </a:cubicBezTo>
                  <a:cubicBezTo>
                    <a:pt x="7496505" y="36830"/>
                    <a:pt x="7337995" y="31750"/>
                    <a:pt x="7185581" y="30480"/>
                  </a:cubicBezTo>
                  <a:cubicBezTo>
                    <a:pt x="6813691" y="26670"/>
                    <a:pt x="6435704" y="25400"/>
                    <a:pt x="6063814" y="22860"/>
                  </a:cubicBezTo>
                  <a:cubicBezTo>
                    <a:pt x="6008945" y="22860"/>
                    <a:pt x="5947979" y="22860"/>
                    <a:pt x="5893110" y="22860"/>
                  </a:cubicBezTo>
                  <a:cubicBezTo>
                    <a:pt x="5801662" y="22860"/>
                    <a:pt x="5710213" y="22860"/>
                    <a:pt x="5624861" y="22860"/>
                  </a:cubicBezTo>
                  <a:cubicBezTo>
                    <a:pt x="5429771" y="22860"/>
                    <a:pt x="5234681" y="22860"/>
                    <a:pt x="5045688" y="24130"/>
                  </a:cubicBezTo>
                  <a:cubicBezTo>
                    <a:pt x="4881081" y="25400"/>
                    <a:pt x="2107145" y="29210"/>
                    <a:pt x="1942539" y="29210"/>
                  </a:cubicBezTo>
                  <a:cubicBezTo>
                    <a:pt x="1674290" y="29210"/>
                    <a:pt x="1406041" y="26670"/>
                    <a:pt x="1137792" y="33020"/>
                  </a:cubicBezTo>
                  <a:cubicBezTo>
                    <a:pt x="997571" y="36830"/>
                    <a:pt x="863447" y="36830"/>
                    <a:pt x="729323" y="38100"/>
                  </a:cubicBezTo>
                  <a:cubicBezTo>
                    <a:pt x="497653" y="41910"/>
                    <a:pt x="265984" y="45720"/>
                    <a:pt x="49530" y="50800"/>
                  </a:cubicBezTo>
                  <a:cubicBezTo>
                    <a:pt x="36830" y="50800"/>
                    <a:pt x="34290" y="53340"/>
                    <a:pt x="33020" y="85315"/>
                  </a:cubicBezTo>
                  <a:cubicBezTo>
                    <a:pt x="31750" y="198573"/>
                    <a:pt x="31750" y="311832"/>
                    <a:pt x="30480" y="425091"/>
                  </a:cubicBezTo>
                  <a:cubicBezTo>
                    <a:pt x="29210" y="613855"/>
                    <a:pt x="26670" y="796327"/>
                    <a:pt x="25400" y="985092"/>
                  </a:cubicBezTo>
                  <a:cubicBezTo>
                    <a:pt x="20320" y="1186440"/>
                    <a:pt x="26670" y="6106898"/>
                    <a:pt x="29210" y="6308246"/>
                  </a:cubicBezTo>
                  <a:cubicBezTo>
                    <a:pt x="29210" y="6522179"/>
                    <a:pt x="29210" y="6742405"/>
                    <a:pt x="30480" y="6956337"/>
                  </a:cubicBezTo>
                  <a:cubicBezTo>
                    <a:pt x="30480" y="7113641"/>
                    <a:pt x="33020" y="7270945"/>
                    <a:pt x="33020" y="7428248"/>
                  </a:cubicBezTo>
                  <a:cubicBezTo>
                    <a:pt x="33020" y="7598136"/>
                    <a:pt x="33020" y="7768024"/>
                    <a:pt x="31750" y="7928319"/>
                  </a:cubicBezTo>
                  <a:cubicBezTo>
                    <a:pt x="31750" y="7932129"/>
                    <a:pt x="31750" y="7934669"/>
                    <a:pt x="31750" y="7938479"/>
                  </a:cubicBezTo>
                  <a:cubicBezTo>
                    <a:pt x="31750" y="7948640"/>
                    <a:pt x="35560" y="7952449"/>
                    <a:pt x="44450" y="7952449"/>
                  </a:cubicBezTo>
                  <a:cubicBezTo>
                    <a:pt x="89184" y="7952449"/>
                    <a:pt x="174536" y="7953719"/>
                    <a:pt x="253791" y="7953719"/>
                  </a:cubicBezTo>
                  <a:cubicBezTo>
                    <a:pt x="369626" y="7953719"/>
                    <a:pt x="491557" y="7951179"/>
                    <a:pt x="607392" y="7953719"/>
                  </a:cubicBezTo>
                  <a:cubicBezTo>
                    <a:pt x="796385" y="7957529"/>
                    <a:pt x="985378" y="7960069"/>
                    <a:pt x="1174372" y="7958799"/>
                  </a:cubicBezTo>
                  <a:cubicBezTo>
                    <a:pt x="1296303" y="7957529"/>
                    <a:pt x="1412138" y="7960069"/>
                    <a:pt x="1534069" y="7960069"/>
                  </a:cubicBezTo>
                  <a:cubicBezTo>
                    <a:pt x="1710869" y="7960069"/>
                    <a:pt x="1887669" y="7958799"/>
                    <a:pt x="2064470" y="7960069"/>
                  </a:cubicBezTo>
                  <a:cubicBezTo>
                    <a:pt x="2326622" y="7961340"/>
                    <a:pt x="5204198" y="7951179"/>
                    <a:pt x="5472448" y="7953719"/>
                  </a:cubicBezTo>
                  <a:cubicBezTo>
                    <a:pt x="5588282" y="7954990"/>
                    <a:pt x="5704117" y="7956259"/>
                    <a:pt x="5813855" y="7956259"/>
                  </a:cubicBezTo>
                  <a:cubicBezTo>
                    <a:pt x="6015041" y="7958799"/>
                    <a:pt x="6210131" y="7954990"/>
                    <a:pt x="6411318" y="7958799"/>
                  </a:cubicBezTo>
                  <a:cubicBezTo>
                    <a:pt x="6575925" y="7961340"/>
                    <a:pt x="6740532" y="7961340"/>
                    <a:pt x="6905139" y="7963879"/>
                  </a:cubicBezTo>
                  <a:cubicBezTo>
                    <a:pt x="7149002" y="7967690"/>
                    <a:pt x="7392864" y="7970229"/>
                    <a:pt x="7636726" y="7971499"/>
                  </a:cubicBezTo>
                  <a:cubicBezTo>
                    <a:pt x="7728175" y="7971499"/>
                    <a:pt x="7756041" y="7970229"/>
                    <a:pt x="7776362" y="79702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0444" y="4322615"/>
            <a:ext cx="335894" cy="3139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8165"/>
          <a:stretch>
            <a:fillRect/>
          </a:stretch>
        </p:blipFill>
        <p:spPr>
          <a:xfrm rot="5244267">
            <a:off x="5746063" y="3716613"/>
            <a:ext cx="1274435" cy="1413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5104" t="3839" r="51492" b="31043"/>
          <a:stretch>
            <a:fillRect/>
          </a:stretch>
        </p:blipFill>
        <p:spPr>
          <a:xfrm>
            <a:off x="2618521" y="4189028"/>
            <a:ext cx="406612" cy="1198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214943">
            <a:off x="2750816" y="3617526"/>
            <a:ext cx="733251" cy="6852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51255" r="58494"/>
          <a:stretch>
            <a:fillRect/>
          </a:stretch>
        </p:blipFill>
        <p:spPr>
          <a:xfrm rot="-1054239">
            <a:off x="1805576" y="-523084"/>
            <a:ext cx="1813382" cy="15367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91999" y="147273"/>
            <a:ext cx="691843" cy="6598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004501" y="351018"/>
            <a:ext cx="1302482" cy="2523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50839">
            <a:off x="2698241" y="4731146"/>
            <a:ext cx="1102046" cy="21439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637706" y="940604"/>
            <a:ext cx="3787042" cy="1291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220005">
              <a:lnSpc>
                <a:spcPts val="3310"/>
              </a:lnSpc>
              <a:buClrTx/>
            </a:pPr>
            <a:r>
              <a:rPr lang="en-US" sz="3310" kern="1200" dirty="0">
                <a:latin typeface="Josefin Sans Bold Bold"/>
                <a:ea typeface="+mn-ea"/>
                <a:cs typeface="+mn-cs"/>
              </a:rPr>
              <a:t>CHÀO MỪNG</a:t>
            </a:r>
          </a:p>
          <a:p>
            <a:pPr algn="ctr" defTabSz="220005">
              <a:lnSpc>
                <a:spcPts val="3310"/>
              </a:lnSpc>
              <a:buClrTx/>
            </a:pPr>
            <a:r>
              <a:rPr lang="en-US" sz="3310" kern="1200" dirty="0" err="1">
                <a:latin typeface="Josefin Sans Bold Bold"/>
                <a:ea typeface="+mn-ea"/>
                <a:cs typeface="+mn-cs"/>
              </a:rPr>
              <a:t>các</a:t>
            </a:r>
            <a:r>
              <a:rPr lang="en-US" sz="3310" kern="1200" dirty="0">
                <a:latin typeface="Josefin Sans Bold Bold"/>
                <a:ea typeface="+mn-ea"/>
                <a:cs typeface="+mn-cs"/>
              </a:rPr>
              <a:t> con </a:t>
            </a:r>
          </a:p>
          <a:p>
            <a:pPr algn="ctr" defTabSz="220005">
              <a:lnSpc>
                <a:spcPts val="3310"/>
              </a:lnSpc>
              <a:buClrTx/>
            </a:pPr>
            <a:r>
              <a:rPr lang="en-US" sz="3310" kern="1200" dirty="0" err="1">
                <a:latin typeface="Josefin Sans Bold Bold"/>
                <a:ea typeface="+mn-ea"/>
                <a:cs typeface="+mn-cs"/>
              </a:rPr>
              <a:t>Tham</a:t>
            </a:r>
            <a:r>
              <a:rPr lang="en-US" sz="3310" kern="1200" dirty="0">
                <a:latin typeface="Josefin Sans Bold Bold"/>
                <a:ea typeface="+mn-ea"/>
                <a:cs typeface="+mn-cs"/>
              </a:rPr>
              <a:t> </a:t>
            </a:r>
            <a:r>
              <a:rPr lang="en-US" sz="3310" kern="1200" dirty="0" err="1">
                <a:latin typeface="Josefin Sans Bold Bold"/>
                <a:ea typeface="+mn-ea"/>
                <a:cs typeface="+mn-cs"/>
              </a:rPr>
              <a:t>dư</a:t>
            </a:r>
            <a:r>
              <a:rPr lang="en-US" sz="3310" kern="1200" dirty="0">
                <a:latin typeface="Josefin Sans Bold Bold"/>
                <a:ea typeface="+mn-ea"/>
                <a:cs typeface="+mn-cs"/>
              </a:rPr>
              <a:t>̣ </a:t>
            </a:r>
            <a:r>
              <a:rPr lang="en-US" sz="3310" kern="1200" dirty="0" err="1">
                <a:latin typeface="Josefin Sans Bold Bold"/>
                <a:ea typeface="+mn-ea"/>
                <a:cs typeface="+mn-cs"/>
              </a:rPr>
              <a:t>tiết</a:t>
            </a:r>
            <a:r>
              <a:rPr lang="en-US" sz="3310" kern="1200" dirty="0">
                <a:latin typeface="Josefin Sans Bold Bold"/>
                <a:ea typeface="+mn-ea"/>
                <a:cs typeface="+mn-cs"/>
              </a:rPr>
              <a:t> </a:t>
            </a:r>
            <a:r>
              <a:rPr lang="en-US" sz="3310" kern="1200" dirty="0" err="1">
                <a:latin typeface="Josefin Sans Bold Bold"/>
                <a:ea typeface="+mn-ea"/>
                <a:cs typeface="+mn-cs"/>
              </a:rPr>
              <a:t>học</a:t>
            </a:r>
            <a:endParaRPr lang="en-US" sz="3310" kern="1200" dirty="0">
              <a:latin typeface="Josefin Sans Bold Bold"/>
              <a:ea typeface="+mn-ea"/>
              <a:cs typeface="+mn-c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146975" y="485856"/>
            <a:ext cx="270779" cy="456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55259E-9B4E-A397-F0EC-7E76B79E85CF}"/>
              </a:ext>
            </a:extLst>
          </p:cNvPr>
          <p:cNvSpPr txBox="1"/>
          <p:nvPr/>
        </p:nvSpPr>
        <p:spPr>
          <a:xfrm>
            <a:off x="274320" y="1916129"/>
            <a:ext cx="875836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FC965-4DDF-8059-4B2A-1BCC9C0C85A4}"/>
              </a:ext>
            </a:extLst>
          </p:cNvPr>
          <p:cNvSpPr txBox="1"/>
          <p:nvPr/>
        </p:nvSpPr>
        <p:spPr>
          <a:xfrm>
            <a:off x="274320" y="4308759"/>
            <a:ext cx="870270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Electron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95BDD-2B5E-DE1C-02BF-985CC0B735ED}"/>
              </a:ext>
            </a:extLst>
          </p:cNvPr>
          <p:cNvSpPr txBox="1"/>
          <p:nvPr/>
        </p:nvSpPr>
        <p:spPr>
          <a:xfrm>
            <a:off x="1101257" y="3672016"/>
            <a:ext cx="8352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C1B7E-CB03-EA32-95E4-B48CE7B498D1}"/>
              </a:ext>
            </a:extLst>
          </p:cNvPr>
          <p:cNvSpPr txBox="1"/>
          <p:nvPr/>
        </p:nvSpPr>
        <p:spPr>
          <a:xfrm>
            <a:off x="580442" y="2830986"/>
            <a:ext cx="8758364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electron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electron…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AC1AEE-B5DA-7040-029F-496FF8F916FE}"/>
              </a:ext>
            </a:extLst>
          </p:cNvPr>
          <p:cNvSpPr txBox="1"/>
          <p:nvPr/>
        </p:nvSpPr>
        <p:spPr>
          <a:xfrm>
            <a:off x="1101257" y="2347969"/>
            <a:ext cx="875836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B6505-5503-F3E0-787A-751F5C1EB7B3}"/>
              </a:ext>
            </a:extLst>
          </p:cNvPr>
          <p:cNvSpPr txBox="1"/>
          <p:nvPr/>
        </p:nvSpPr>
        <p:spPr>
          <a:xfrm>
            <a:off x="274320" y="546584"/>
            <a:ext cx="5225996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đvđthn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40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6">
            <a:extLst>
              <a:ext uri="{FF2B5EF4-FFF2-40B4-BE49-F238E27FC236}">
                <a16:creationId xmlns:a16="http://schemas.microsoft.com/office/drawing/2014/main" id="{0955E0C8-4164-BD92-F171-54E0ECE8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97" y="99349"/>
            <a:ext cx="2759104" cy="16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66C2CA-CDB3-DE69-B249-967BAB16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3923"/>
            <a:ext cx="75761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helium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helium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15FB6-317B-04ED-068D-A50507E3236B}"/>
              </a:ext>
            </a:extLst>
          </p:cNvPr>
          <p:cNvSpPr txBox="1"/>
          <p:nvPr/>
        </p:nvSpPr>
        <p:spPr>
          <a:xfrm>
            <a:off x="1001078" y="1456342"/>
            <a:ext cx="351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7816C-F885-0832-EE5B-66EE94676EBC}"/>
              </a:ext>
            </a:extLst>
          </p:cNvPr>
          <p:cNvSpPr txBox="1"/>
          <p:nvPr/>
        </p:nvSpPr>
        <p:spPr>
          <a:xfrm>
            <a:off x="1001078" y="2571750"/>
            <a:ext cx="819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(proton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04BB1-8634-A75C-436D-2E75DAAD76E3}"/>
              </a:ext>
            </a:extLst>
          </p:cNvPr>
          <p:cNvSpPr txBox="1"/>
          <p:nvPr/>
        </p:nvSpPr>
        <p:spPr>
          <a:xfrm>
            <a:off x="952582" y="3700122"/>
            <a:ext cx="819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đvđthn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= Z  = 2</a:t>
            </a:r>
          </a:p>
        </p:txBody>
      </p:sp>
    </p:spTree>
    <p:extLst>
      <p:ext uri="{BB962C8B-B14F-4D97-AF65-F5344CB8AC3E}">
        <p14:creationId xmlns:p14="http://schemas.microsoft.com/office/powerpoint/2010/main" val="3234198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D43413-86E1-AEB6-EA9C-F770663B7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2" y="63611"/>
            <a:ext cx="8809336" cy="5079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B8DCA-9158-5D35-B01D-920E2228DCAB}"/>
              </a:ext>
            </a:extLst>
          </p:cNvPr>
          <p:cNvSpPr txBox="1"/>
          <p:nvPr/>
        </p:nvSpPr>
        <p:spPr>
          <a:xfrm>
            <a:off x="2218413" y="3943847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6589F-DBC0-7D9A-46D2-BF1CBAB05237}"/>
              </a:ext>
            </a:extLst>
          </p:cNvPr>
          <p:cNvSpPr txBox="1"/>
          <p:nvPr/>
        </p:nvSpPr>
        <p:spPr>
          <a:xfrm>
            <a:off x="4269494" y="3943847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B4176-B5D2-24B7-8A4D-0614DF770E90}"/>
              </a:ext>
            </a:extLst>
          </p:cNvPr>
          <p:cNvSpPr txBox="1"/>
          <p:nvPr/>
        </p:nvSpPr>
        <p:spPr>
          <a:xfrm>
            <a:off x="6036364" y="3943847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2A0DB-39E0-440E-B74F-08CEDD2FD6D4}"/>
              </a:ext>
            </a:extLst>
          </p:cNvPr>
          <p:cNvSpPr txBox="1"/>
          <p:nvPr/>
        </p:nvSpPr>
        <p:spPr>
          <a:xfrm>
            <a:off x="7770717" y="3943847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194F5-DE5D-9CE4-6F9F-7BB4050FF070}"/>
              </a:ext>
            </a:extLst>
          </p:cNvPr>
          <p:cNvSpPr txBox="1"/>
          <p:nvPr/>
        </p:nvSpPr>
        <p:spPr>
          <a:xfrm>
            <a:off x="2210461" y="4312840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5CB4F-B396-3C38-8ED9-527722BE9CBE}"/>
              </a:ext>
            </a:extLst>
          </p:cNvPr>
          <p:cNvSpPr txBox="1"/>
          <p:nvPr/>
        </p:nvSpPr>
        <p:spPr>
          <a:xfrm>
            <a:off x="4277804" y="4312841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B44A5-8A23-B455-3180-6ABDF952AE89}"/>
              </a:ext>
            </a:extLst>
          </p:cNvPr>
          <p:cNvSpPr txBox="1"/>
          <p:nvPr/>
        </p:nvSpPr>
        <p:spPr>
          <a:xfrm>
            <a:off x="6015950" y="4312840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1EBAD-1A2C-E9CB-5EF0-FDEA8FFF7F34}"/>
              </a:ext>
            </a:extLst>
          </p:cNvPr>
          <p:cNvSpPr txBox="1"/>
          <p:nvPr/>
        </p:nvSpPr>
        <p:spPr>
          <a:xfrm>
            <a:off x="7750303" y="4312840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D7044-DC91-0D3D-5FF1-048758E8AB0A}"/>
              </a:ext>
            </a:extLst>
          </p:cNvPr>
          <p:cNvSpPr txBox="1"/>
          <p:nvPr/>
        </p:nvSpPr>
        <p:spPr>
          <a:xfrm>
            <a:off x="2218413" y="4681835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FD079-25F0-13C3-DB7E-A962BD0183E5}"/>
              </a:ext>
            </a:extLst>
          </p:cNvPr>
          <p:cNvSpPr txBox="1"/>
          <p:nvPr/>
        </p:nvSpPr>
        <p:spPr>
          <a:xfrm>
            <a:off x="4253590" y="4702833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3EF22E-9E73-0964-387C-8FE2683EEB96}"/>
              </a:ext>
            </a:extLst>
          </p:cNvPr>
          <p:cNvSpPr txBox="1"/>
          <p:nvPr/>
        </p:nvSpPr>
        <p:spPr>
          <a:xfrm>
            <a:off x="6036364" y="4635499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962FF4-946E-85BC-9D11-A403E3FCF2B4}"/>
              </a:ext>
            </a:extLst>
          </p:cNvPr>
          <p:cNvSpPr txBox="1"/>
          <p:nvPr/>
        </p:nvSpPr>
        <p:spPr>
          <a:xfrm>
            <a:off x="7770717" y="4618224"/>
            <a:ext cx="42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5814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AF89E-5C37-BEF0-2DB5-C307E0F9FB17}"/>
              </a:ext>
            </a:extLst>
          </p:cNvPr>
          <p:cNvSpPr txBox="1"/>
          <p:nvPr/>
        </p:nvSpPr>
        <p:spPr>
          <a:xfrm>
            <a:off x="148281" y="1187258"/>
            <a:ext cx="2990664" cy="34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Sodium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electron.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Sodium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51520-870D-C6E0-F430-14E123AC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125" l="10000" r="90000">
                        <a14:foregroundMark x1="68000" y1="92125" x2="68000" y2="92125"/>
                      </a14:backgroundRemoval>
                    </a14:imgEffect>
                  </a14:imgLayer>
                </a14:imgProps>
              </a:ext>
            </a:extLst>
          </a:blip>
          <a:srcRect l="10592" t="37542" r="34198" b="22978"/>
          <a:stretch/>
        </p:blipFill>
        <p:spPr>
          <a:xfrm>
            <a:off x="3300024" y="0"/>
            <a:ext cx="5986832" cy="5271715"/>
          </a:xfrm>
          <a:custGeom>
            <a:avLst/>
            <a:gdLst>
              <a:gd name="connsiteX0" fmla="*/ 0 w 4422243"/>
              <a:gd name="connsiteY0" fmla="*/ 0 h 2810934"/>
              <a:gd name="connsiteX1" fmla="*/ 4422243 w 4422243"/>
              <a:gd name="connsiteY1" fmla="*/ 0 h 2810934"/>
              <a:gd name="connsiteX2" fmla="*/ 4422243 w 4422243"/>
              <a:gd name="connsiteY2" fmla="*/ 2810934 h 2810934"/>
              <a:gd name="connsiteX3" fmla="*/ 0 w 4422243"/>
              <a:gd name="connsiteY3" fmla="*/ 2810934 h 281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2243" h="2810934">
                <a:moveTo>
                  <a:pt x="0" y="0"/>
                </a:moveTo>
                <a:lnTo>
                  <a:pt x="4422243" y="0"/>
                </a:lnTo>
                <a:lnTo>
                  <a:pt x="4422243" y="2810934"/>
                </a:lnTo>
                <a:lnTo>
                  <a:pt x="0" y="28109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7386C8D-8BDE-0DB0-3B00-A4B78C01C2B0}"/>
              </a:ext>
            </a:extLst>
          </p:cNvPr>
          <p:cNvSpPr/>
          <p:nvPr/>
        </p:nvSpPr>
        <p:spPr>
          <a:xfrm>
            <a:off x="5329096" y="1560313"/>
            <a:ext cx="2260042" cy="21900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7530F4-731B-852B-5153-748BD96F8194}"/>
              </a:ext>
            </a:extLst>
          </p:cNvPr>
          <p:cNvSpPr/>
          <p:nvPr/>
        </p:nvSpPr>
        <p:spPr>
          <a:xfrm>
            <a:off x="3919993" y="151076"/>
            <a:ext cx="5075726" cy="493167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DC3C89-FF87-9B84-379F-D7814D077E36}"/>
              </a:ext>
            </a:extLst>
          </p:cNvPr>
          <p:cNvSpPr/>
          <p:nvPr/>
        </p:nvSpPr>
        <p:spPr>
          <a:xfrm>
            <a:off x="6297432" y="2531899"/>
            <a:ext cx="344539" cy="3523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6DD57B-8D81-0041-E1FE-2E0FE49B725A}"/>
              </a:ext>
            </a:extLst>
          </p:cNvPr>
          <p:cNvSpPr/>
          <p:nvPr/>
        </p:nvSpPr>
        <p:spPr>
          <a:xfrm>
            <a:off x="4629666" y="832021"/>
            <a:ext cx="3731741" cy="365759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DCBC8A-DD42-FE94-57BB-D5FF94018F5E}"/>
              </a:ext>
            </a:extLst>
          </p:cNvPr>
          <p:cNvSpPr/>
          <p:nvPr/>
        </p:nvSpPr>
        <p:spPr>
          <a:xfrm>
            <a:off x="6232407" y="31217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F01CCE-924A-46DB-5006-4F674D54293B}"/>
              </a:ext>
            </a:extLst>
          </p:cNvPr>
          <p:cNvSpPr/>
          <p:nvPr/>
        </p:nvSpPr>
        <p:spPr>
          <a:xfrm>
            <a:off x="6258766" y="1427470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4B9D22-4051-35E8-E44C-2E85CCA846F5}"/>
              </a:ext>
            </a:extLst>
          </p:cNvPr>
          <p:cNvSpPr/>
          <p:nvPr/>
        </p:nvSpPr>
        <p:spPr>
          <a:xfrm>
            <a:off x="6361105" y="3613359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635B19-ED69-3102-F33F-B5461470216B}"/>
              </a:ext>
            </a:extLst>
          </p:cNvPr>
          <p:cNvSpPr/>
          <p:nvPr/>
        </p:nvSpPr>
        <p:spPr>
          <a:xfrm>
            <a:off x="5514145" y="921572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AA005E-EC6E-B958-B25A-731662A5859B}"/>
              </a:ext>
            </a:extLst>
          </p:cNvPr>
          <p:cNvSpPr/>
          <p:nvPr/>
        </p:nvSpPr>
        <p:spPr>
          <a:xfrm>
            <a:off x="4585703" y="1929030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4B8B3D-25D7-1C65-C4D5-4A26F8E1A8F9}"/>
              </a:ext>
            </a:extLst>
          </p:cNvPr>
          <p:cNvSpPr/>
          <p:nvPr/>
        </p:nvSpPr>
        <p:spPr>
          <a:xfrm>
            <a:off x="4629666" y="3297230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87AB1B-8D80-8479-B7FE-AE3706896F8B}"/>
              </a:ext>
            </a:extLst>
          </p:cNvPr>
          <p:cNvSpPr/>
          <p:nvPr/>
        </p:nvSpPr>
        <p:spPr>
          <a:xfrm>
            <a:off x="5514145" y="4169136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8481DE-E1E9-ED34-FE8C-4E427143C0E8}"/>
              </a:ext>
            </a:extLst>
          </p:cNvPr>
          <p:cNvSpPr/>
          <p:nvPr/>
        </p:nvSpPr>
        <p:spPr>
          <a:xfrm>
            <a:off x="7015466" y="869899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C316F1-0CF9-DE19-7357-1D80B5B23D2D}"/>
              </a:ext>
            </a:extLst>
          </p:cNvPr>
          <p:cNvSpPr/>
          <p:nvPr/>
        </p:nvSpPr>
        <p:spPr>
          <a:xfrm>
            <a:off x="8031172" y="1748007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AE27A4-051B-CD35-BEF2-C53C2BABE9EC}"/>
              </a:ext>
            </a:extLst>
          </p:cNvPr>
          <p:cNvSpPr/>
          <p:nvPr/>
        </p:nvSpPr>
        <p:spPr>
          <a:xfrm>
            <a:off x="8159870" y="3158881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B4F26B-DC29-6622-1107-726782E78190}"/>
              </a:ext>
            </a:extLst>
          </p:cNvPr>
          <p:cNvSpPr/>
          <p:nvPr/>
        </p:nvSpPr>
        <p:spPr>
          <a:xfrm>
            <a:off x="7015466" y="4214165"/>
            <a:ext cx="257396" cy="26568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49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1" grpId="0" animBg="1"/>
      <p:bldP spid="2" grpId="0" animBg="1"/>
      <p:bldP spid="3" grpId="0" animBg="1"/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2465" y="309509"/>
            <a:ext cx="6234545" cy="4123636"/>
            <a:chOff x="0" y="0"/>
            <a:chExt cx="420890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8901" cy="2783840"/>
            </a:xfrm>
            <a:custGeom>
              <a:avLst/>
              <a:gdLst/>
              <a:ahLst/>
              <a:cxnLst/>
              <a:rect l="l" t="t" r="r" b="b"/>
              <a:pathLst>
                <a:path w="4208901" h="2783840">
                  <a:moveTo>
                    <a:pt x="0" y="0"/>
                  </a:moveTo>
                  <a:lnTo>
                    <a:pt x="4208901" y="0"/>
                  </a:lnTo>
                  <a:lnTo>
                    <a:pt x="420890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84040" y="-3288555"/>
            <a:ext cx="6497564" cy="48894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81403" y="120039"/>
            <a:ext cx="5225335" cy="141084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2525" y="1152678"/>
            <a:ext cx="8559907" cy="2500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err="1">
                <a:latin typeface="The overthinkers"/>
              </a:rPr>
              <a:t>Chúc</a:t>
            </a:r>
            <a:r>
              <a:rPr lang="en-US" sz="8000" dirty="0">
                <a:latin typeface="The overthinkers"/>
              </a:rPr>
              <a:t> </a:t>
            </a:r>
            <a:r>
              <a:rPr lang="en-US" sz="8000" dirty="0" err="1">
                <a:latin typeface="The overthinkers"/>
              </a:rPr>
              <a:t>các</a:t>
            </a:r>
            <a:r>
              <a:rPr lang="en-US" sz="8000" dirty="0">
                <a:latin typeface="The overthinkers"/>
              </a:rPr>
              <a:t> con </a:t>
            </a:r>
          </a:p>
          <a:p>
            <a:pPr algn="ctr"/>
            <a:r>
              <a:rPr lang="en-US" sz="8000" dirty="0" err="1">
                <a:latin typeface="The overthinkers"/>
              </a:rPr>
              <a:t>học</a:t>
            </a:r>
            <a:r>
              <a:rPr lang="en-US" sz="8000" dirty="0">
                <a:latin typeface="The overthinkers"/>
              </a:rPr>
              <a:t> </a:t>
            </a:r>
            <a:r>
              <a:rPr lang="en-US" sz="8000" dirty="0" err="1">
                <a:latin typeface="The overthinkers"/>
              </a:rPr>
              <a:t>tốt</a:t>
            </a:r>
            <a:endParaRPr lang="en-US" sz="8000" dirty="0">
              <a:latin typeface="The overthinker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87745" y="2741468"/>
            <a:ext cx="2438530" cy="11704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336111" y="3817060"/>
            <a:ext cx="8559907" cy="26749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379513"/>
            <a:ext cx="9144000" cy="8563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3880995"/>
            <a:ext cx="9144000" cy="8563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1574"/>
            <a:ext cx="4571999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731574"/>
            <a:ext cx="4571999" cy="2511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30972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30972"/>
            <a:ext cx="4571999" cy="251114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549017" y="458619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C842C-BA5C-FC75-257F-D8DDC7F70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6" y="696140"/>
            <a:ext cx="1720945" cy="15238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C0724D-94B3-3B97-0F23-6359D94F01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8" y="393354"/>
            <a:ext cx="1800864" cy="1209455"/>
          </a:xfrm>
          <a:prstGeom prst="rect">
            <a:avLst/>
          </a:prstGeom>
        </p:spPr>
      </p:pic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1A1D760E-229F-7C7D-878F-1B0F55FCE70E}"/>
              </a:ext>
            </a:extLst>
          </p:cNvPr>
          <p:cNvSpPr/>
          <p:nvPr/>
        </p:nvSpPr>
        <p:spPr>
          <a:xfrm>
            <a:off x="370445" y="292672"/>
            <a:ext cx="1184141" cy="657811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mút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0502520-ABEE-8DE0-57B9-362682A2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4" y="-283012"/>
            <a:ext cx="432862" cy="3829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A30C91-0E6F-250E-AAAE-D2C9B33E68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03" y="-285157"/>
            <a:ext cx="624320" cy="10405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BD89E9-78E5-E9BF-6341-AC4C16A9A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83" y="832063"/>
            <a:ext cx="1585538" cy="14039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5C68C0-5C53-A74F-76FD-BC5CEFC9CE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5" y="406196"/>
            <a:ext cx="1641812" cy="1178533"/>
          </a:xfrm>
          <a:prstGeom prst="rect">
            <a:avLst/>
          </a:prstGeom>
        </p:spPr>
      </p:pic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D9B28408-9A79-0DDF-89EB-46904F2D0F6A}"/>
              </a:ext>
            </a:extLst>
          </p:cNvPr>
          <p:cNvSpPr/>
          <p:nvPr/>
        </p:nvSpPr>
        <p:spPr>
          <a:xfrm>
            <a:off x="3550982" y="292673"/>
            <a:ext cx="1493324" cy="70318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vỗ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4F8A5FB-E70B-9DD5-B9C9-49FA7A0C7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31" y="-364074"/>
            <a:ext cx="398804" cy="3527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00F9E0B-CAC9-FF62-5A9F-E87F62614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82" y="-314477"/>
            <a:ext cx="575199" cy="9586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28EA27-B2B0-D829-7D49-AE380CFAAB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17" y="819203"/>
            <a:ext cx="1588563" cy="14065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C277161-3E72-8217-2349-CAB76E380B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81" y="491229"/>
            <a:ext cx="1662335" cy="1116420"/>
          </a:xfrm>
          <a:prstGeom prst="rect">
            <a:avLst/>
          </a:prstGeom>
        </p:spPr>
      </p:pic>
      <p:sp>
        <p:nvSpPr>
          <p:cNvPr id="46" name="Rectangle: Folded Corner 45">
            <a:extLst>
              <a:ext uri="{FF2B5EF4-FFF2-40B4-BE49-F238E27FC236}">
                <a16:creationId xmlns:a16="http://schemas.microsoft.com/office/drawing/2014/main" id="{D85883F5-4CEE-F411-8795-FA5216EEC0E3}"/>
              </a:ext>
            </a:extLst>
          </p:cNvPr>
          <p:cNvSpPr/>
          <p:nvPr/>
        </p:nvSpPr>
        <p:spPr>
          <a:xfrm>
            <a:off x="7132924" y="325671"/>
            <a:ext cx="1324543" cy="70318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thưởng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5C8E5F-8C86-73ED-1C48-E10DE8904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29" y="-390831"/>
            <a:ext cx="399565" cy="35346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23B9D62-156F-C7C7-AB2A-9BA58E685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45" y="-342390"/>
            <a:ext cx="576296" cy="96049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8F5C825-977E-8243-C23F-4F4838B2FF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7" y="3206435"/>
            <a:ext cx="1720941" cy="15238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74D1AF0-5CF2-C538-7375-2687155642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" y="2796132"/>
            <a:ext cx="1800862" cy="1182039"/>
          </a:xfrm>
          <a:prstGeom prst="rect">
            <a:avLst/>
          </a:prstGeom>
        </p:spPr>
      </p:pic>
      <p:sp>
        <p:nvSpPr>
          <p:cNvPr id="51" name="Rectangle: Folded Corner 50">
            <a:extLst>
              <a:ext uri="{FF2B5EF4-FFF2-40B4-BE49-F238E27FC236}">
                <a16:creationId xmlns:a16="http://schemas.microsoft.com/office/drawing/2014/main" id="{768604C4-D7DA-C30A-E563-5D537E6D767A}"/>
              </a:ext>
            </a:extLst>
          </p:cNvPr>
          <p:cNvSpPr/>
          <p:nvPr/>
        </p:nvSpPr>
        <p:spPr>
          <a:xfrm>
            <a:off x="370445" y="2660522"/>
            <a:ext cx="1184141" cy="71351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bim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A5674C6-1B4F-AA33-0D32-2627DCCC3E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" y="2100062"/>
            <a:ext cx="432862" cy="3829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EEAAF4F-6D89-B359-3B0D-169EE56542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50" y="2097917"/>
            <a:ext cx="624320" cy="10405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8259AAF-2659-BCEB-79D4-5A7B890782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79" y="3267830"/>
            <a:ext cx="1634531" cy="144729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B03FAFF-D50E-317C-6322-41D6C2CAE5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83" y="2813141"/>
            <a:ext cx="1710438" cy="1148726"/>
          </a:xfrm>
          <a:prstGeom prst="rect">
            <a:avLst/>
          </a:prstGeom>
        </p:spPr>
      </p:pic>
      <p:sp>
        <p:nvSpPr>
          <p:cNvPr id="56" name="Rectangle: Folded Corner 55">
            <a:extLst>
              <a:ext uri="{FF2B5EF4-FFF2-40B4-BE49-F238E27FC236}">
                <a16:creationId xmlns:a16="http://schemas.microsoft.com/office/drawing/2014/main" id="{B79F2239-D4C2-E4BD-31D3-027C00315BFB}"/>
              </a:ext>
            </a:extLst>
          </p:cNvPr>
          <p:cNvSpPr/>
          <p:nvPr/>
        </p:nvSpPr>
        <p:spPr>
          <a:xfrm>
            <a:off x="3568979" y="2755265"/>
            <a:ext cx="1475327" cy="60365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71B6947-AD3E-BDA2-6D71-F7159593C8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58" y="2104172"/>
            <a:ext cx="411127" cy="3636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E30BE17-1325-3D14-02B0-4E39070B2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90" y="2135047"/>
            <a:ext cx="592972" cy="98828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41256BB-0C96-A388-9BE4-1DFAC2FEEF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31" y="3225982"/>
            <a:ext cx="1686397" cy="149321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DDD9780-9AB5-EBBC-963C-52D1FF20B0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12" y="2791783"/>
            <a:ext cx="1764713" cy="1176554"/>
          </a:xfrm>
          <a:prstGeom prst="rect">
            <a:avLst/>
          </a:prstGeom>
        </p:spPr>
      </p:pic>
      <p:sp>
        <p:nvSpPr>
          <p:cNvPr id="61" name="Rectangle: Folded Corner 60">
            <a:extLst>
              <a:ext uri="{FF2B5EF4-FFF2-40B4-BE49-F238E27FC236}">
                <a16:creationId xmlns:a16="http://schemas.microsoft.com/office/drawing/2014/main" id="{6B724A47-69D8-6330-8EF8-385E267B4B89}"/>
              </a:ext>
            </a:extLst>
          </p:cNvPr>
          <p:cNvSpPr/>
          <p:nvPr/>
        </p:nvSpPr>
        <p:spPr>
          <a:xfrm>
            <a:off x="7127883" y="2692512"/>
            <a:ext cx="1329584" cy="670486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b="1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EB3AE5E-E598-7045-A5A6-6597464255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69" y="2096709"/>
            <a:ext cx="424173" cy="37523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932EC0-AEC4-5DA8-5F53-A9D20B571B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01" y="2107764"/>
            <a:ext cx="611788" cy="1019647"/>
          </a:xfrm>
          <a:prstGeom prst="rect">
            <a:avLst/>
          </a:prstGeom>
        </p:spPr>
      </p:pic>
      <p:sp>
        <p:nvSpPr>
          <p:cNvPr id="64" name="Action Button: Go Forward or Next 6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4CBA51-4B78-D6CD-756E-A8CD20DA15D9}"/>
              </a:ext>
            </a:extLst>
          </p:cNvPr>
          <p:cNvSpPr/>
          <p:nvPr/>
        </p:nvSpPr>
        <p:spPr>
          <a:xfrm>
            <a:off x="8641780" y="4715123"/>
            <a:ext cx="394038" cy="4382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4.72222E-6 -0.224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34568E-6 L 2.22222E-6 -0.2246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2.22222E-6 -0.2246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7531E-6 L -3.88889E-6 -0.224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23457E-6 L -1.11111E-6 -0.2246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6" grpId="0" animBg="1"/>
      <p:bldP spid="36" grpId="1" animBg="1"/>
      <p:bldP spid="46" grpId="0" animBg="1"/>
      <p:bldP spid="46" grpId="1" animBg="1"/>
      <p:bldP spid="51" grpId="0" animBg="1"/>
      <p:bldP spid="51" grpId="1" animBg="1"/>
      <p:bldP spid="56" grpId="0" animBg="1"/>
      <p:bldP spid="56" grpId="1" animBg="1"/>
      <p:bldP spid="61" grpId="0" animBg="1"/>
      <p:bldP spid="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F5A63-2349-E128-E71A-9B76F5D720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500" y="115750"/>
            <a:ext cx="8736497" cy="274637"/>
          </a:xfrm>
          <a:prstGeom prst="rect">
            <a:avLst/>
          </a:prstGeom>
        </p:spPr>
        <p:txBody>
          <a:bodyPr/>
          <a:lstStyle/>
          <a:p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guyên tử là những hạt vô cùng nhỏ, không thể phân chia nhỏ hơn được nữa, tạo nên các 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041BE0B-AE42-60D4-7E05-2F9C46CEE696}"/>
              </a:ext>
            </a:extLst>
          </p:cNvPr>
          <p:cNvSpPr txBox="1">
            <a:spLocks/>
          </p:cNvSpPr>
          <p:nvPr/>
        </p:nvSpPr>
        <p:spPr>
          <a:xfrm>
            <a:off x="81500" y="1423419"/>
            <a:ext cx="8736497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286000" algn="l"/>
                <a:tab pos="4114800" algn="l"/>
              </a:tabLst>
            </a:pP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2400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4F06A27-1DD5-8566-D54B-05A516C20C30}"/>
              </a:ext>
            </a:extLst>
          </p:cNvPr>
          <p:cNvSpPr txBox="1">
            <a:spLocks/>
          </p:cNvSpPr>
          <p:nvPr/>
        </p:nvSpPr>
        <p:spPr>
          <a:xfrm>
            <a:off x="81500" y="3280369"/>
            <a:ext cx="8895523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Bo,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electron?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 </a:t>
            </a:r>
          </a:p>
        </p:txBody>
      </p:sp>
      <p:sp>
        <p:nvSpPr>
          <p:cNvPr id="11" name="Action Button: Go Back or Previous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6EA9DA3-D849-D8D5-DDE6-A0AEEF032D56}"/>
              </a:ext>
            </a:extLst>
          </p:cNvPr>
          <p:cNvSpPr/>
          <p:nvPr/>
        </p:nvSpPr>
        <p:spPr>
          <a:xfrm>
            <a:off x="-1" y="4786685"/>
            <a:ext cx="469127" cy="3568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85ED4A1-57B2-1D6B-8734-ACB7FAE1CE10}"/>
              </a:ext>
            </a:extLst>
          </p:cNvPr>
          <p:cNvSpPr txBox="1">
            <a:spLocks/>
          </p:cNvSpPr>
          <p:nvPr/>
        </p:nvSpPr>
        <p:spPr>
          <a:xfrm>
            <a:off x="2875389" y="906903"/>
            <a:ext cx="1974908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-crit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23676A3E-E635-E4E3-2160-EA3D6EA0ABE6}"/>
              </a:ext>
            </a:extLst>
          </p:cNvPr>
          <p:cNvSpPr txBox="1">
            <a:spLocks/>
          </p:cNvSpPr>
          <p:nvPr/>
        </p:nvSpPr>
        <p:spPr>
          <a:xfrm>
            <a:off x="2781298" y="4160312"/>
            <a:ext cx="1974908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74D86CF3-C9BD-E156-8CBC-EE28B0494D20}"/>
              </a:ext>
            </a:extLst>
          </p:cNvPr>
          <p:cNvSpPr txBox="1">
            <a:spLocks/>
          </p:cNvSpPr>
          <p:nvPr/>
        </p:nvSpPr>
        <p:spPr>
          <a:xfrm>
            <a:off x="482048" y="1863131"/>
            <a:ext cx="8736497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66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F5A63-2349-E128-E71A-9B76F5D720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2250" y="1227260"/>
            <a:ext cx="8736497" cy="274637"/>
          </a:xfrm>
          <a:prstGeom prst="rect">
            <a:avLst/>
          </a:prstGeom>
        </p:spPr>
        <p:txBody>
          <a:bodyPr/>
          <a:lstStyle/>
          <a:p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041BE0B-AE42-60D4-7E05-2F9C46CEE696}"/>
              </a:ext>
            </a:extLst>
          </p:cNvPr>
          <p:cNvSpPr txBox="1">
            <a:spLocks/>
          </p:cNvSpPr>
          <p:nvPr/>
        </p:nvSpPr>
        <p:spPr>
          <a:xfrm>
            <a:off x="122249" y="2340888"/>
            <a:ext cx="8736497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286000" algn="l"/>
                <a:tab pos="4114800" algn="l"/>
              </a:tabLst>
            </a:pP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2400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4F06A27-1DD5-8566-D54B-05A516C20C30}"/>
              </a:ext>
            </a:extLst>
          </p:cNvPr>
          <p:cNvSpPr txBox="1">
            <a:spLocks/>
          </p:cNvSpPr>
          <p:nvPr/>
        </p:nvSpPr>
        <p:spPr>
          <a:xfrm>
            <a:off x="122249" y="3687683"/>
            <a:ext cx="8895523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 </a:t>
            </a:r>
          </a:p>
        </p:txBody>
      </p:sp>
      <p:sp>
        <p:nvSpPr>
          <p:cNvPr id="11" name="Action Button: Go Back or Previous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6EA9DA3-D849-D8D5-DDE6-A0AEEF032D56}"/>
              </a:ext>
            </a:extLst>
          </p:cNvPr>
          <p:cNvSpPr/>
          <p:nvPr/>
        </p:nvSpPr>
        <p:spPr>
          <a:xfrm>
            <a:off x="122250" y="6397122"/>
            <a:ext cx="469127" cy="3568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85ED4A1-57B2-1D6B-8734-ACB7FAE1CE10}"/>
              </a:ext>
            </a:extLst>
          </p:cNvPr>
          <p:cNvSpPr txBox="1">
            <a:spLocks/>
          </p:cNvSpPr>
          <p:nvPr/>
        </p:nvSpPr>
        <p:spPr>
          <a:xfrm>
            <a:off x="1782989" y="1674752"/>
            <a:ext cx="1974908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23676A3E-E635-E4E3-2160-EA3D6EA0ABE6}"/>
              </a:ext>
            </a:extLst>
          </p:cNvPr>
          <p:cNvSpPr txBox="1">
            <a:spLocks/>
          </p:cNvSpPr>
          <p:nvPr/>
        </p:nvSpPr>
        <p:spPr>
          <a:xfrm>
            <a:off x="2098331" y="4202051"/>
            <a:ext cx="1974908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74D86CF3-C9BD-E156-8CBC-EE28B0494D20}"/>
              </a:ext>
            </a:extLst>
          </p:cNvPr>
          <p:cNvSpPr txBox="1">
            <a:spLocks/>
          </p:cNvSpPr>
          <p:nvPr/>
        </p:nvSpPr>
        <p:spPr>
          <a:xfrm>
            <a:off x="1782989" y="2855256"/>
            <a:ext cx="8736497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electron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electron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7A5895B-580C-533B-F4C8-F59EAD2B8BC2}"/>
              </a:ext>
            </a:extLst>
          </p:cNvPr>
          <p:cNvSpPr txBox="1">
            <a:spLocks/>
          </p:cNvSpPr>
          <p:nvPr/>
        </p:nvSpPr>
        <p:spPr>
          <a:xfrm>
            <a:off x="1282889" y="394833"/>
            <a:ext cx="8736497" cy="2746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Neon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63006-AC4C-A18F-5020-62FB79AF4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05" y="40820"/>
            <a:ext cx="138557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2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3">
            <a:extLst>
              <a:ext uri="{FF2B5EF4-FFF2-40B4-BE49-F238E27FC236}">
                <a16:creationId xmlns:a16="http://schemas.microsoft.com/office/drawing/2014/main" id="{1C1B8CD1-A46D-4446-8189-F3DEDD86FBE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7948" y="1046662"/>
            <a:ext cx="8786052" cy="2389116"/>
            <a:chOff x="477166" y="1538997"/>
            <a:chExt cx="11714938" cy="3185265"/>
          </a:xfrm>
        </p:grpSpPr>
        <p:sp>
          <p:nvSpPr>
            <p:cNvPr id="10" name="PA-文本框 11">
              <a:extLst>
                <a:ext uri="{FF2B5EF4-FFF2-40B4-BE49-F238E27FC236}">
                  <a16:creationId xmlns:a16="http://schemas.microsoft.com/office/drawing/2014/main" id="{FB55B5B2-8D99-406F-BBF0-08934E1E220E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179247" y="1896953"/>
              <a:ext cx="9012857" cy="258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vi-VN" altLang="zh-CN" sz="6000" b="1" kern="1200" dirty="0">
                  <a:solidFill>
                    <a:srgbClr val="F18870">
                      <a:lumMod val="75000"/>
                    </a:srgbClr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+mn-lt"/>
                </a:rPr>
                <a:t>CẤU TẠO NGUYÊN TỬ</a:t>
              </a:r>
              <a:endParaRPr lang="zh-CN" altLang="en-US" sz="5400" b="1" kern="1200" dirty="0">
                <a:solidFill>
                  <a:srgbClr val="F18870">
                    <a:lumMod val="75000"/>
                  </a:srgb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PA-文本框 13">
              <a:extLst>
                <a:ext uri="{FF2B5EF4-FFF2-40B4-BE49-F238E27FC236}">
                  <a16:creationId xmlns:a16="http://schemas.microsoft.com/office/drawing/2014/main" id="{047B7007-3A38-4AB9-8479-835DFFE9E96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77166" y="1538997"/>
              <a:ext cx="3752893" cy="3185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en-US" altLang="zh-CN" sz="14925" b="1" kern="1200">
                  <a:solidFill>
                    <a:srgbClr val="F18870">
                      <a:lumMod val="75000"/>
                    </a:srgbClr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+mn-lt"/>
                </a:rPr>
                <a:t>III</a:t>
              </a:r>
              <a:r>
                <a:rPr lang="en-US" altLang="zh-CN" sz="14925" b="1" kern="1200" dirty="0">
                  <a:solidFill>
                    <a:srgbClr val="F18870">
                      <a:lumMod val="75000"/>
                    </a:srgbClr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+mn-lt"/>
                </a:rPr>
                <a:t>.</a:t>
              </a:r>
            </a:p>
          </p:txBody>
        </p:sp>
        <p:cxnSp>
          <p:nvCxnSpPr>
            <p:cNvPr id="17" name="PA-直接连接符 14">
              <a:extLst>
                <a:ext uri="{FF2B5EF4-FFF2-40B4-BE49-F238E27FC236}">
                  <a16:creationId xmlns:a16="http://schemas.microsoft.com/office/drawing/2014/main" id="{AF5D748A-A7A3-481F-8FC7-8B3743072ED5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4144219" y="2448276"/>
              <a:ext cx="0" cy="10137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2421" r="32051"/>
          <a:stretch>
            <a:fillRect/>
          </a:stretch>
        </p:blipFill>
        <p:spPr>
          <a:xfrm rot="-7839753">
            <a:off x="529795" y="-148339"/>
            <a:ext cx="627366" cy="16849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5122" y="4596297"/>
            <a:ext cx="477433" cy="4062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673303">
            <a:off x="7056294" y="628414"/>
            <a:ext cx="2366262" cy="1223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00708" y="4565649"/>
            <a:ext cx="477433" cy="406252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990E8003-CF52-1B5F-8430-18CBDBEE84FB}"/>
              </a:ext>
            </a:extLst>
          </p:cNvPr>
          <p:cNvSpPr txBox="1"/>
          <p:nvPr/>
        </p:nvSpPr>
        <p:spPr>
          <a:xfrm>
            <a:off x="2745932" y="962913"/>
            <a:ext cx="3652136" cy="689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220005">
              <a:lnSpc>
                <a:spcPts val="5288"/>
              </a:lnSpc>
              <a:spcBef>
                <a:spcPct val="0"/>
              </a:spcBef>
              <a:buClrTx/>
            </a:pPr>
            <a:r>
              <a:rPr lang="en-US" sz="60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Thảo</a:t>
            </a:r>
            <a:r>
              <a:rPr lang="en-US" sz="6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 </a:t>
            </a:r>
            <a:r>
              <a:rPr lang="en-US" sz="60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luận</a:t>
            </a:r>
            <a:endParaRPr lang="en-US" sz="6000" b="1" kern="1200" dirty="0">
              <a:solidFill>
                <a:schemeClr val="tx1">
                  <a:lumMod val="95000"/>
                  <a:lumOff val="5000"/>
                </a:schemeClr>
              </a:solidFill>
              <a:latin typeface="Sitka Heading Semibold" panose="020B0604020202020204" pitchFamily="2" charset="0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BE38BAF9-88B6-710E-C2B0-3F5BD1A8B533}"/>
              </a:ext>
            </a:extLst>
          </p:cNvPr>
          <p:cNvSpPr txBox="1"/>
          <p:nvPr/>
        </p:nvSpPr>
        <p:spPr>
          <a:xfrm>
            <a:off x="731520" y="1823453"/>
            <a:ext cx="7951305" cy="1309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220005">
              <a:lnSpc>
                <a:spcPts val="5288"/>
              </a:lnSpc>
              <a:spcBef>
                <a:spcPct val="0"/>
              </a:spcBef>
              <a:buClrTx/>
            </a:pPr>
            <a:r>
              <a:rPr lang="en-US" sz="40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Hoàn</a:t>
            </a:r>
            <a:r>
              <a:rPr lang="en-US" sz="4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thành</a:t>
            </a:r>
            <a:r>
              <a:rPr lang="en-US" sz="4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 </a:t>
            </a:r>
          </a:p>
          <a:p>
            <a:pPr algn="ctr" defTabSz="220005">
              <a:lnSpc>
                <a:spcPts val="5288"/>
              </a:lnSpc>
              <a:spcBef>
                <a:spcPct val="0"/>
              </a:spcBef>
              <a:buClrTx/>
            </a:pPr>
            <a:r>
              <a:rPr lang="en-US" sz="40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nội</a:t>
            </a:r>
            <a:r>
              <a:rPr lang="en-US" sz="4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 dung 1 </a:t>
            </a:r>
            <a:r>
              <a:rPr lang="en-US" sz="40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trong</a:t>
            </a:r>
            <a:r>
              <a:rPr lang="en-US" sz="4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 PHT</a:t>
            </a:r>
          </a:p>
        </p:txBody>
      </p:sp>
    </p:spTree>
    <p:extLst>
      <p:ext uri="{BB962C8B-B14F-4D97-AF65-F5344CB8AC3E}">
        <p14:creationId xmlns:p14="http://schemas.microsoft.com/office/powerpoint/2010/main" val="25775493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7137B4-6935-76C8-8A6F-70EC5621436D}"/>
              </a:ext>
            </a:extLst>
          </p:cNvPr>
          <p:cNvSpPr/>
          <p:nvPr/>
        </p:nvSpPr>
        <p:spPr>
          <a:xfrm>
            <a:off x="1952047" y="61712"/>
            <a:ext cx="1645917" cy="978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NGUYÊN TỬ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B37FE-5091-C805-89D3-03824B0A3091}"/>
              </a:ext>
            </a:extLst>
          </p:cNvPr>
          <p:cNvSpPr txBox="1"/>
          <p:nvPr/>
        </p:nvSpPr>
        <p:spPr>
          <a:xfrm>
            <a:off x="87466" y="274770"/>
            <a:ext cx="1391478" cy="46166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endParaRPr lang="en-US" sz="2400" dirty="0">
              <a:solidFill>
                <a:srgbClr val="263E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1E2C8-E300-675A-3553-EBA19BFFA37A}"/>
              </a:ext>
            </a:extLst>
          </p:cNvPr>
          <p:cNvSpPr txBox="1"/>
          <p:nvPr/>
        </p:nvSpPr>
        <p:spPr>
          <a:xfrm>
            <a:off x="4013794" y="320937"/>
            <a:ext cx="12825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endParaRPr lang="en-US" sz="2400" dirty="0">
              <a:solidFill>
                <a:srgbClr val="263E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68558-3E36-B58A-3A3C-4A7666C21956}"/>
              </a:ext>
            </a:extLst>
          </p:cNvPr>
          <p:cNvSpPr txBox="1"/>
          <p:nvPr/>
        </p:nvSpPr>
        <p:spPr>
          <a:xfrm>
            <a:off x="87466" y="1288245"/>
            <a:ext cx="3782389" cy="430887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3739A-BFF5-C363-B596-4FF6A8387202}"/>
              </a:ext>
            </a:extLst>
          </p:cNvPr>
          <p:cNvSpPr txBox="1"/>
          <p:nvPr/>
        </p:nvSpPr>
        <p:spPr>
          <a:xfrm>
            <a:off x="87467" y="1993942"/>
            <a:ext cx="3782388" cy="430887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51404-7169-89A7-47CD-BBF0A242327B}"/>
              </a:ext>
            </a:extLst>
          </p:cNvPr>
          <p:cNvSpPr txBox="1"/>
          <p:nvPr/>
        </p:nvSpPr>
        <p:spPr>
          <a:xfrm>
            <a:off x="5706533" y="117827"/>
            <a:ext cx="33500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kí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</a:t>
            </a:r>
          </a:p>
          <a:p>
            <a:pPr algn="just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7A3A0A0-9AE0-1A02-1BC5-E3AFBEB1D413}"/>
              </a:ext>
            </a:extLst>
          </p:cNvPr>
          <p:cNvSpPr/>
          <p:nvPr/>
        </p:nvSpPr>
        <p:spPr>
          <a:xfrm>
            <a:off x="3625795" y="432281"/>
            <a:ext cx="365768" cy="2368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D5DB43-16A8-ADAE-64A4-8AC57BC361C0}"/>
              </a:ext>
            </a:extLst>
          </p:cNvPr>
          <p:cNvCxnSpPr>
            <a:cxnSpLocks/>
          </p:cNvCxnSpPr>
          <p:nvPr/>
        </p:nvCxnSpPr>
        <p:spPr>
          <a:xfrm>
            <a:off x="5296378" y="585473"/>
            <a:ext cx="410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55B818A-2DF1-54CE-4852-8D763DEA309A}"/>
              </a:ext>
            </a:extLst>
          </p:cNvPr>
          <p:cNvSpPr txBox="1"/>
          <p:nvPr/>
        </p:nvSpPr>
        <p:spPr>
          <a:xfrm>
            <a:off x="5706533" y="2717349"/>
            <a:ext cx="33500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kí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</a:t>
            </a:r>
          </a:p>
          <a:p>
            <a:pPr algn="just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BDB687-FED6-8391-FBC2-31E65D52DC7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83205" y="736435"/>
            <a:ext cx="0" cy="551810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F71596-1AE4-F6BF-C74D-9A5B7FF1AB5C}"/>
              </a:ext>
            </a:extLst>
          </p:cNvPr>
          <p:cNvCxnSpPr/>
          <p:nvPr/>
        </p:nvCxnSpPr>
        <p:spPr>
          <a:xfrm>
            <a:off x="783205" y="1719132"/>
            <a:ext cx="0" cy="274810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301C49-1AF9-8B20-5DB0-BEB6CFB58F22}"/>
              </a:ext>
            </a:extLst>
          </p:cNvPr>
          <p:cNvCxnSpPr/>
          <p:nvPr/>
        </p:nvCxnSpPr>
        <p:spPr>
          <a:xfrm>
            <a:off x="5296378" y="585473"/>
            <a:ext cx="410155" cy="2708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41CC56E-888D-4075-98A6-F43AE281EF1A}"/>
              </a:ext>
            </a:extLst>
          </p:cNvPr>
          <p:cNvSpPr/>
          <p:nvPr/>
        </p:nvSpPr>
        <p:spPr>
          <a:xfrm rot="10800000">
            <a:off x="1478944" y="432280"/>
            <a:ext cx="445272" cy="2368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6281AFE-21E0-037C-9A55-9749F994953C}"/>
              </a:ext>
            </a:extLst>
          </p:cNvPr>
          <p:cNvSpPr/>
          <p:nvPr/>
        </p:nvSpPr>
        <p:spPr>
          <a:xfrm>
            <a:off x="2584174" y="2424829"/>
            <a:ext cx="270344" cy="6257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E4B99-4318-1B42-05B4-43FF241AB0E2}"/>
              </a:ext>
            </a:extLst>
          </p:cNvPr>
          <p:cNvSpPr txBox="1"/>
          <p:nvPr/>
        </p:nvSpPr>
        <p:spPr>
          <a:xfrm>
            <a:off x="1604223" y="2962704"/>
            <a:ext cx="226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….. =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…..</a:t>
            </a:r>
          </a:p>
        </p:txBody>
      </p:sp>
    </p:spTree>
    <p:extLst>
      <p:ext uri="{BB962C8B-B14F-4D97-AF65-F5344CB8AC3E}">
        <p14:creationId xmlns:p14="http://schemas.microsoft.com/office/powerpoint/2010/main" val="17398374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7285">
            <a:off x="3136848" y="491003"/>
            <a:ext cx="3005226" cy="42855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32421" r="32051"/>
          <a:stretch>
            <a:fillRect/>
          </a:stretch>
        </p:blipFill>
        <p:spPr>
          <a:xfrm rot="-7839753">
            <a:off x="2439908" y="-148339"/>
            <a:ext cx="627366" cy="16849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656312">
            <a:off x="6070464" y="3807688"/>
            <a:ext cx="412076" cy="13792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76736" y="3658043"/>
            <a:ext cx="477433" cy="4062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2059">
            <a:off x="2003634" y="3586938"/>
            <a:ext cx="1499914" cy="2014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8396414">
            <a:off x="5990425" y="-312390"/>
            <a:ext cx="803337" cy="2013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5239349">
            <a:off x="5946669" y="1418576"/>
            <a:ext cx="370221" cy="6089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3673303">
            <a:off x="3389711" y="-930997"/>
            <a:ext cx="2366262" cy="122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603133">
            <a:off x="2464229" y="1752003"/>
            <a:ext cx="545483" cy="9697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046616" y="4300383"/>
            <a:ext cx="2284308" cy="30347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853491" y="52473"/>
            <a:ext cx="477433" cy="40625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-306471">
            <a:off x="3532122" y="2850095"/>
            <a:ext cx="2312807" cy="808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220005">
              <a:lnSpc>
                <a:spcPts val="3267"/>
              </a:lnSpc>
              <a:spcBef>
                <a:spcPct val="0"/>
              </a:spcBef>
              <a:buClrTx/>
            </a:pPr>
            <a:r>
              <a:rPr lang="en-US" sz="2334" kern="1200" dirty="0" err="1">
                <a:latin typeface="Now Bold"/>
                <a:ea typeface="+mn-ea"/>
                <a:cs typeface="+mn-cs"/>
              </a:rPr>
              <a:t>Cấu</a:t>
            </a:r>
            <a:r>
              <a:rPr lang="en-US" sz="2334" kern="1200" dirty="0">
                <a:latin typeface="Now Bold"/>
                <a:ea typeface="+mn-ea"/>
                <a:cs typeface="+mn-cs"/>
              </a:rPr>
              <a:t> </a:t>
            </a:r>
            <a:r>
              <a:rPr lang="en-US" sz="2334" kern="1200" dirty="0" err="1">
                <a:latin typeface="Now Bold"/>
                <a:ea typeface="+mn-ea"/>
                <a:cs typeface="+mn-cs"/>
              </a:rPr>
              <a:t>tạo</a:t>
            </a:r>
            <a:r>
              <a:rPr lang="en-US" sz="2334" kern="1200" dirty="0">
                <a:latin typeface="Now Bold"/>
                <a:ea typeface="+mn-ea"/>
                <a:cs typeface="+mn-cs"/>
              </a:rPr>
              <a:t> </a:t>
            </a:r>
          </a:p>
          <a:p>
            <a:pPr algn="ctr" defTabSz="220005">
              <a:lnSpc>
                <a:spcPts val="3267"/>
              </a:lnSpc>
              <a:spcBef>
                <a:spcPct val="0"/>
              </a:spcBef>
              <a:buClrTx/>
            </a:pPr>
            <a:r>
              <a:rPr lang="en-US" sz="2334" kern="1200" dirty="0" err="1">
                <a:latin typeface="Now Bold"/>
                <a:ea typeface="+mn-ea"/>
                <a:cs typeface="+mn-cs"/>
              </a:rPr>
              <a:t>nguyên</a:t>
            </a:r>
            <a:r>
              <a:rPr lang="en-US" sz="2334" kern="1200" dirty="0">
                <a:latin typeface="Now Bold"/>
                <a:ea typeface="+mn-ea"/>
                <a:cs typeface="+mn-cs"/>
              </a:rPr>
              <a:t> </a:t>
            </a:r>
            <a:r>
              <a:rPr lang="en-US" sz="2334" kern="1200" dirty="0" err="1">
                <a:latin typeface="Now Bold"/>
                <a:ea typeface="+mn-ea"/>
                <a:cs typeface="+mn-cs"/>
              </a:rPr>
              <a:t>tử</a:t>
            </a:r>
            <a:endParaRPr lang="en-US" sz="2334" kern="1200" dirty="0">
              <a:latin typeface="Now Bold"/>
              <a:ea typeface="+mn-ea"/>
              <a:cs typeface="+mn-cs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990E8003-CF52-1B5F-8430-18CBDBEE84FB}"/>
              </a:ext>
            </a:extLst>
          </p:cNvPr>
          <p:cNvSpPr txBox="1"/>
          <p:nvPr/>
        </p:nvSpPr>
        <p:spPr>
          <a:xfrm rot="-272145">
            <a:off x="3487884" y="1630822"/>
            <a:ext cx="2303153" cy="132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20005">
              <a:lnSpc>
                <a:spcPts val="5288"/>
              </a:lnSpc>
              <a:spcBef>
                <a:spcPct val="0"/>
              </a:spcBef>
              <a:buClrTx/>
            </a:pPr>
            <a:r>
              <a:rPr lang="en-US" sz="3777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Thuyết</a:t>
            </a:r>
            <a:r>
              <a:rPr lang="en-US" sz="3777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 </a:t>
            </a:r>
            <a:r>
              <a:rPr lang="en-US" sz="3777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Heading Semibold" panose="020B0604020202020204" pitchFamily="2" charset="0"/>
                <a:ea typeface="+mn-ea"/>
                <a:cs typeface="+mn-cs"/>
              </a:rPr>
              <a:t>trình</a:t>
            </a:r>
            <a:endParaRPr lang="en-US" sz="3777" b="1" kern="1200" dirty="0">
              <a:solidFill>
                <a:schemeClr val="tx1">
                  <a:lumMod val="95000"/>
                  <a:lumOff val="5000"/>
                </a:schemeClr>
              </a:solidFill>
              <a:latin typeface="Sitka Heading Semibold" panose="020B06040202020202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7137B4-6935-76C8-8A6F-70EC5621436D}"/>
              </a:ext>
            </a:extLst>
          </p:cNvPr>
          <p:cNvSpPr/>
          <p:nvPr/>
        </p:nvSpPr>
        <p:spPr>
          <a:xfrm>
            <a:off x="1952047" y="61712"/>
            <a:ext cx="1645917" cy="978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NGUYÊN TỬ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B37FE-5091-C805-89D3-03824B0A3091}"/>
              </a:ext>
            </a:extLst>
          </p:cNvPr>
          <p:cNvSpPr txBox="1"/>
          <p:nvPr/>
        </p:nvSpPr>
        <p:spPr>
          <a:xfrm>
            <a:off x="87466" y="274770"/>
            <a:ext cx="1391478" cy="46166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endParaRPr lang="en-US" sz="2400" dirty="0">
              <a:solidFill>
                <a:srgbClr val="263E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1E2C8-E300-675A-3553-EBA19BFFA37A}"/>
              </a:ext>
            </a:extLst>
          </p:cNvPr>
          <p:cNvSpPr txBox="1"/>
          <p:nvPr/>
        </p:nvSpPr>
        <p:spPr>
          <a:xfrm>
            <a:off x="4013794" y="320937"/>
            <a:ext cx="12825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endParaRPr lang="en-US" sz="2400" dirty="0">
              <a:solidFill>
                <a:srgbClr val="263E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68558-3E36-B58A-3A3C-4A7666C21956}"/>
              </a:ext>
            </a:extLst>
          </p:cNvPr>
          <p:cNvSpPr txBox="1"/>
          <p:nvPr/>
        </p:nvSpPr>
        <p:spPr>
          <a:xfrm>
            <a:off x="87466" y="1288245"/>
            <a:ext cx="3782389" cy="430887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3739A-BFF5-C363-B596-4FF6A8387202}"/>
              </a:ext>
            </a:extLst>
          </p:cNvPr>
          <p:cNvSpPr txBox="1"/>
          <p:nvPr/>
        </p:nvSpPr>
        <p:spPr>
          <a:xfrm>
            <a:off x="87467" y="1993942"/>
            <a:ext cx="3782388" cy="430887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2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51404-7169-89A7-47CD-BBF0A242327B}"/>
              </a:ext>
            </a:extLst>
          </p:cNvPr>
          <p:cNvSpPr txBox="1"/>
          <p:nvPr/>
        </p:nvSpPr>
        <p:spPr>
          <a:xfrm>
            <a:off x="5706533" y="117827"/>
            <a:ext cx="33500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kí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</a:t>
            </a:r>
          </a:p>
          <a:p>
            <a:pPr algn="just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7A3A0A0-9AE0-1A02-1BC5-E3AFBEB1D413}"/>
              </a:ext>
            </a:extLst>
          </p:cNvPr>
          <p:cNvSpPr/>
          <p:nvPr/>
        </p:nvSpPr>
        <p:spPr>
          <a:xfrm>
            <a:off x="3625795" y="432281"/>
            <a:ext cx="365768" cy="2368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D5DB43-16A8-ADAE-64A4-8AC57BC361C0}"/>
              </a:ext>
            </a:extLst>
          </p:cNvPr>
          <p:cNvCxnSpPr>
            <a:cxnSpLocks/>
          </p:cNvCxnSpPr>
          <p:nvPr/>
        </p:nvCxnSpPr>
        <p:spPr>
          <a:xfrm>
            <a:off x="5296378" y="585473"/>
            <a:ext cx="410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55B818A-2DF1-54CE-4852-8D763DEA309A}"/>
              </a:ext>
            </a:extLst>
          </p:cNvPr>
          <p:cNvSpPr txBox="1"/>
          <p:nvPr/>
        </p:nvSpPr>
        <p:spPr>
          <a:xfrm>
            <a:off x="5706533" y="2717349"/>
            <a:ext cx="33500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ctr"/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4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kí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</a:t>
            </a:r>
          </a:p>
          <a:p>
            <a:pPr algn="just"/>
            <a:r>
              <a:rPr lang="en-US" sz="1800" dirty="0">
                <a:solidFill>
                  <a:srgbClr val="263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BDB687-FED6-8391-FBC2-31E65D52DC7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83205" y="736435"/>
            <a:ext cx="0" cy="551810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F71596-1AE4-F6BF-C74D-9A5B7FF1AB5C}"/>
              </a:ext>
            </a:extLst>
          </p:cNvPr>
          <p:cNvCxnSpPr/>
          <p:nvPr/>
        </p:nvCxnSpPr>
        <p:spPr>
          <a:xfrm>
            <a:off x="783205" y="1719132"/>
            <a:ext cx="0" cy="274810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301C49-1AF9-8B20-5DB0-BEB6CFB58F22}"/>
              </a:ext>
            </a:extLst>
          </p:cNvPr>
          <p:cNvCxnSpPr/>
          <p:nvPr/>
        </p:nvCxnSpPr>
        <p:spPr>
          <a:xfrm>
            <a:off x="5296378" y="585473"/>
            <a:ext cx="410155" cy="2708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41CC56E-888D-4075-98A6-F43AE281EF1A}"/>
              </a:ext>
            </a:extLst>
          </p:cNvPr>
          <p:cNvSpPr/>
          <p:nvPr/>
        </p:nvSpPr>
        <p:spPr>
          <a:xfrm rot="10800000">
            <a:off x="1478944" y="432280"/>
            <a:ext cx="445272" cy="2368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1C06E-B403-C74C-9549-2F528983C911}"/>
              </a:ext>
            </a:extLst>
          </p:cNvPr>
          <p:cNvSpPr txBox="1"/>
          <p:nvPr/>
        </p:nvSpPr>
        <p:spPr>
          <a:xfrm>
            <a:off x="1765190" y="1204964"/>
            <a:ext cx="22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38C63-93D8-31D0-7619-6F2D298D9F03}"/>
              </a:ext>
            </a:extLst>
          </p:cNvPr>
          <p:cNvSpPr txBox="1"/>
          <p:nvPr/>
        </p:nvSpPr>
        <p:spPr>
          <a:xfrm>
            <a:off x="1482106" y="1881098"/>
            <a:ext cx="279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6D36C-3D78-98F9-9248-27CAEDF752EB}"/>
              </a:ext>
            </a:extLst>
          </p:cNvPr>
          <p:cNvSpPr txBox="1"/>
          <p:nvPr/>
        </p:nvSpPr>
        <p:spPr>
          <a:xfrm>
            <a:off x="6158798" y="89050"/>
            <a:ext cx="279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FA93D-C89F-9050-ECB9-417AABC5DF98}"/>
              </a:ext>
            </a:extLst>
          </p:cNvPr>
          <p:cNvSpPr txBox="1"/>
          <p:nvPr/>
        </p:nvSpPr>
        <p:spPr>
          <a:xfrm>
            <a:off x="8036631" y="438318"/>
            <a:ext cx="121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680F2-126F-1C53-A158-B6A8ACD322CB}"/>
              </a:ext>
            </a:extLst>
          </p:cNvPr>
          <p:cNvSpPr txBox="1"/>
          <p:nvPr/>
        </p:nvSpPr>
        <p:spPr>
          <a:xfrm>
            <a:off x="5732601" y="1640888"/>
            <a:ext cx="3263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Proton: p;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5DD30C-BF44-ED56-9766-F6DA3DCDB42E}"/>
              </a:ext>
            </a:extLst>
          </p:cNvPr>
          <p:cNvSpPr txBox="1"/>
          <p:nvPr/>
        </p:nvSpPr>
        <p:spPr>
          <a:xfrm>
            <a:off x="5674649" y="1939783"/>
            <a:ext cx="370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neutron: n;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130453-5330-DA5C-9CBD-873439C9277A}"/>
              </a:ext>
            </a:extLst>
          </p:cNvPr>
          <p:cNvSpPr txBox="1"/>
          <p:nvPr/>
        </p:nvSpPr>
        <p:spPr>
          <a:xfrm>
            <a:off x="5706533" y="4192626"/>
            <a:ext cx="3263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Electron: e;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5AD45C-7FFC-EBFF-7C4D-C565DB5BAE1E}"/>
              </a:ext>
            </a:extLst>
          </p:cNvPr>
          <p:cNvSpPr txBox="1"/>
          <p:nvPr/>
        </p:nvSpPr>
        <p:spPr>
          <a:xfrm>
            <a:off x="6373483" y="2626676"/>
            <a:ext cx="279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A99A1-AC6A-8530-6F48-86336E44D85D}"/>
              </a:ext>
            </a:extLst>
          </p:cNvPr>
          <p:cNvSpPr txBox="1"/>
          <p:nvPr/>
        </p:nvSpPr>
        <p:spPr>
          <a:xfrm>
            <a:off x="7952700" y="3050582"/>
            <a:ext cx="121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6281AFE-21E0-037C-9A55-9749F994953C}"/>
              </a:ext>
            </a:extLst>
          </p:cNvPr>
          <p:cNvSpPr/>
          <p:nvPr/>
        </p:nvSpPr>
        <p:spPr>
          <a:xfrm>
            <a:off x="2584174" y="2424829"/>
            <a:ext cx="270344" cy="6257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E4B99-4318-1B42-05B4-43FF241AB0E2}"/>
              </a:ext>
            </a:extLst>
          </p:cNvPr>
          <p:cNvSpPr txBox="1"/>
          <p:nvPr/>
        </p:nvSpPr>
        <p:spPr>
          <a:xfrm>
            <a:off x="1899876" y="2931078"/>
            <a:ext cx="159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p =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e</a:t>
            </a:r>
          </a:p>
        </p:txBody>
      </p:sp>
    </p:spTree>
    <p:extLst>
      <p:ext uri="{BB962C8B-B14F-4D97-AF65-F5344CB8AC3E}">
        <p14:creationId xmlns:p14="http://schemas.microsoft.com/office/powerpoint/2010/main" val="214888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  <p:bldP spid="14" grpId="0"/>
      <p:bldP spid="15" grpId="0"/>
      <p:bldP spid="17" grpId="0"/>
      <p:bldP spid="18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RESOURCELIBID_LIB" val="308829"/>
  <p:tag name="WHOLEPAGETYPE" val="Page_Hea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err="1" smtClean="0">
            <a:solidFill>
              <a:srgbClr val="263E68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fogdlog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5698</TotalTime>
  <Words>610</Words>
  <Application>Microsoft Office PowerPoint</Application>
  <PresentationFormat>On-screen Show (16:9)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Calibri</vt:lpstr>
      <vt:lpstr>Sitka Heading Semibold</vt:lpstr>
      <vt:lpstr>Arial</vt:lpstr>
      <vt:lpstr>Times New Roman</vt:lpstr>
      <vt:lpstr>The overthinkers</vt:lpstr>
      <vt:lpstr>Mali Medium</vt:lpstr>
      <vt:lpstr>Wingdings</vt:lpstr>
      <vt:lpstr>Tahoma</vt:lpstr>
      <vt:lpstr>Microsoft YaHei</vt:lpstr>
      <vt:lpstr>等线</vt:lpstr>
      <vt:lpstr>Comfortaa SemiBold</vt:lpstr>
      <vt:lpstr>Now Bold</vt:lpstr>
      <vt:lpstr>Comfortaa Medium</vt:lpstr>
      <vt:lpstr>Josefin Sans Bold Bold</vt:lpstr>
      <vt:lpstr>Comfortaa Light</vt:lpstr>
      <vt:lpstr>Basic Chemistry for Pre-K by Slidesgo</vt:lpstr>
      <vt:lpstr>Office Theme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Chemistry  for Pre-K</dc:title>
  <dc:creator>Dell</dc:creator>
  <cp:lastModifiedBy>Windows 10</cp:lastModifiedBy>
  <cp:revision>47</cp:revision>
  <dcterms:modified xsi:type="dcterms:W3CDTF">2024-10-21T22:53:33Z</dcterms:modified>
</cp:coreProperties>
</file>