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43"/>
  </p:notesMasterIdLst>
  <p:sldIdLst>
    <p:sldId id="323" r:id="rId2"/>
    <p:sldId id="476" r:id="rId3"/>
    <p:sldId id="475" r:id="rId4"/>
    <p:sldId id="508" r:id="rId5"/>
    <p:sldId id="267" r:id="rId6"/>
    <p:sldId id="473" r:id="rId7"/>
    <p:sldId id="460" r:id="rId8"/>
    <p:sldId id="477" r:id="rId9"/>
    <p:sldId id="461" r:id="rId10"/>
    <p:sldId id="504" r:id="rId11"/>
    <p:sldId id="505" r:id="rId12"/>
    <p:sldId id="478" r:id="rId13"/>
    <p:sldId id="259" r:id="rId14"/>
    <p:sldId id="260" r:id="rId15"/>
    <p:sldId id="510" r:id="rId16"/>
    <p:sldId id="492" r:id="rId17"/>
    <p:sldId id="261" r:id="rId18"/>
    <p:sldId id="489" r:id="rId19"/>
    <p:sldId id="268" r:id="rId20"/>
    <p:sldId id="269" r:id="rId21"/>
    <p:sldId id="496" r:id="rId22"/>
    <p:sldId id="503" r:id="rId23"/>
    <p:sldId id="497" r:id="rId24"/>
    <p:sldId id="502" r:id="rId25"/>
    <p:sldId id="501" r:id="rId26"/>
    <p:sldId id="500" r:id="rId27"/>
    <p:sldId id="491" r:id="rId28"/>
    <p:sldId id="482" r:id="rId29"/>
    <p:sldId id="333" r:id="rId30"/>
    <p:sldId id="308" r:id="rId31"/>
    <p:sldId id="334" r:id="rId32"/>
    <p:sldId id="335" r:id="rId33"/>
    <p:sldId id="338" r:id="rId34"/>
    <p:sldId id="337" r:id="rId35"/>
    <p:sldId id="339" r:id="rId36"/>
    <p:sldId id="342" r:id="rId37"/>
    <p:sldId id="336" r:id="rId38"/>
    <p:sldId id="341" r:id="rId39"/>
    <p:sldId id="486" r:id="rId40"/>
    <p:sldId id="507" r:id="rId41"/>
    <p:sldId id="302" r:id="rId42"/>
  </p:sldIdLst>
  <p:sldSz cx="12192000" cy="6858000"/>
  <p:notesSz cx="6858000" cy="9144000"/>
  <p:custShowLst>
    <p:custShow name="Custom Show 1" id="0">
      <p:sldLst>
        <p:sld r:id="rId1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4"/>
    <a:srgbClr val="88C425"/>
    <a:srgbClr val="2E4D24"/>
    <a:srgbClr val="21411C"/>
    <a:srgbClr val="2F4929"/>
    <a:srgbClr val="F3DE76"/>
    <a:srgbClr val="3A143A"/>
    <a:srgbClr val="283603"/>
    <a:srgbClr val="1B676B"/>
    <a:srgbClr val="519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9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76AEC-3697-461F-97E9-BA09BD678BB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F3181-BBC0-4764-A405-C5E67F340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4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A026D-5155-4411-A095-EE8A8D92F9B1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BED98-F7AE-4B9B-9E71-D9EE7C5BB7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7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3B406-2E82-4D5D-B903-994E3A882372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D4A6-672C-45D9-B2CC-760954BE18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69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5B89D-1A3F-4A70-BA56-E7DF8269C7EC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4204-0419-4229-B2C4-64FD79D41F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4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51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674F70-2DD0-492D-826F-54F56AD2C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A535-6320-418C-9600-AEFAF11C159B}" type="datetimeFigureOut">
              <a:rPr lang="en-US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8F6A13-3AE9-451A-BBB3-89F6B638E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EA32F1-DB05-4C2E-B7DD-45C279EAE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777F4-EB74-4B71-91C2-7A559086A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31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04373-27C8-4744-B552-26724315BEDF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1E95-7D05-4D3C-BC7D-4DCCFFB10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0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B41FF-7D32-46D6-937C-F532D77E1B30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EAAC5-5D4A-493D-A8C4-C0536BD8B1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70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61E94E-D7C1-4CE2-BC21-8F9D57E6139D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296F-68F0-498B-97F3-34F3BA99523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40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6385C-8D0E-4458-BBCC-AA41E082FF04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C8E3F-5227-48A1-B09A-0F68F081EF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04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CEEF6-EA97-4984-97DD-4D3F86680638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D901-D1DC-43EE-9D87-40E076DB74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3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21A5D-E4FF-4911-AE10-90CD2D1C932A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B45A5-4FE3-44AE-AD49-43BA1CA6FC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91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94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BD724A-9F60-4923-8496-E99A68EB6F12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84B0-ED62-42A5-866E-DB98F94DEB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33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35ED-5E04-4331-88C4-572EB8A446AB}" type="datetimeFigureOut">
              <a:rPr lang="en-US" smtClean="0"/>
              <a:pPr>
                <a:defRPr/>
              </a:pPr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A344-01BD-4FDD-88B8-F3ABCC3911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49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62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41.jpe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5.jpe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microsoft.com/office/2007/relationships/hdphoto" Target="../media/hdphoto1.wdp"/><Relationship Id="rId3" Type="http://schemas.openxmlformats.org/officeDocument/2006/relationships/audio" Target="../media/media3.wav"/><Relationship Id="rId21" Type="http://schemas.openxmlformats.org/officeDocument/2006/relationships/image" Target="../media/image14.svg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23" Type="http://schemas.openxmlformats.org/officeDocument/2006/relationships/audio" Target="NULL"/><Relationship Id="rId10" Type="http://schemas.openxmlformats.org/officeDocument/2006/relationships/audio" Target="../media/audio4.wav"/><Relationship Id="rId19" Type="http://schemas.openxmlformats.org/officeDocument/2006/relationships/slide" Target="slide41.xml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41.xml"/><Relationship Id="rId18" Type="http://schemas.openxmlformats.org/officeDocument/2006/relationships/image" Target="../media/image11.png"/><Relationship Id="rId3" Type="http://schemas.openxmlformats.org/officeDocument/2006/relationships/audio" Target="../media/media3.wav"/><Relationship Id="rId21" Type="http://schemas.openxmlformats.org/officeDocument/2006/relationships/image" Target="../media/image14.sv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microsoft.com/office/2007/relationships/media" Target="../media/media3.wav"/><Relationship Id="rId16" Type="http://schemas.openxmlformats.org/officeDocument/2006/relationships/image" Target="../media/image9.jpe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4.wav"/><Relationship Id="rId15" Type="http://schemas.openxmlformats.org/officeDocument/2006/relationships/image" Target="../media/image8.emf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19" Type="http://schemas.openxmlformats.org/officeDocument/2006/relationships/image" Target="../media/image15.png"/><Relationship Id="rId4" Type="http://schemas.microsoft.com/office/2007/relationships/media" Target="../media/media4.wav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slide" Target="slide41.xml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14.sv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3.pn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Relationship Id="rId22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7.png"/><Relationship Id="rId3" Type="http://schemas.openxmlformats.org/officeDocument/2006/relationships/audio" Target="../media/media3.wav"/><Relationship Id="rId21" Type="http://schemas.openxmlformats.org/officeDocument/2006/relationships/image" Target="../media/image14.sv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3.wav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4.wav"/><Relationship Id="rId15" Type="http://schemas.openxmlformats.org/officeDocument/2006/relationships/image" Target="../media/image9.jpeg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19" Type="http://schemas.openxmlformats.org/officeDocument/2006/relationships/slide" Target="slide41.xml"/><Relationship Id="rId4" Type="http://schemas.microsoft.com/office/2007/relationships/media" Target="../media/media4.wav"/><Relationship Id="rId9" Type="http://schemas.openxmlformats.org/officeDocument/2006/relationships/audio" Target="../media/audio2.wav"/><Relationship Id="rId1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emf"/><Relationship Id="rId18" Type="http://schemas.openxmlformats.org/officeDocument/2006/relationships/image" Target="../media/image13.png"/><Relationship Id="rId3" Type="http://schemas.openxmlformats.org/officeDocument/2006/relationships/audio" Target="../media/media3.wav"/><Relationship Id="rId21" Type="http://schemas.openxmlformats.org/officeDocument/2006/relationships/audio" Target="NUL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slide" Target="slide41.xml"/><Relationship Id="rId2" Type="http://schemas.microsoft.com/office/2007/relationships/media" Target="../media/media3.wav"/><Relationship Id="rId16" Type="http://schemas.openxmlformats.org/officeDocument/2006/relationships/image" Target="../media/image11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19" Type="http://schemas.openxmlformats.org/officeDocument/2006/relationships/image" Target="../media/image14.svg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C3784-7F8E-4FD5-B485-E92D482C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8" y="555877"/>
            <a:ext cx="10074443" cy="63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9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77075"/>
            <a:ext cx="8455997" cy="1584858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23194" y="-108322"/>
            <a:ext cx="3100901" cy="3123386"/>
            <a:chOff x="811" y="1243"/>
            <a:chExt cx="462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1" y="1243"/>
              <a:ext cx="462" cy="518"/>
              <a:chOff x="174" y="1917"/>
              <a:chExt cx="1060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74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</a:p>
            </p:txBody>
          </p:sp>
        </p:grpSp>
        <p:pic>
          <p:nvPicPr>
            <p:cNvPr id="10" name="Picture 147" descr="Picture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799" b="1" kern="0" dirty="0">
                <a:solidFill>
                  <a:sysClr val="windowText" lastClr="000000"/>
                </a:solidFill>
                <a:latin typeface="Calibri"/>
              </a:rPr>
              <a:t>1</a:t>
            </a:r>
            <a:r>
              <a:rPr kumimoji="0" lang="en-US" sz="479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vi-VN" sz="4799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SG" sz="3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32577" y="3786633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b="1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73E60C2C-2C42-4E9A-9D02-30D6077C481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0171" y="175394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57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Cấu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tạo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vi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khuẩn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gồm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74277"/>
            <a:ext cx="3047206" cy="3141475"/>
            <a:chOff x="819" y="1240"/>
            <a:chExt cx="454" cy="521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7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70" y="1240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4000" b="1" dirty="0"/>
              <a:t>  </a:t>
            </a:r>
          </a:p>
          <a:p>
            <a:pPr defTabSz="914126">
              <a:defRPr/>
            </a:pP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tế</a:t>
            </a:r>
            <a:r>
              <a:rPr lang="en-US" sz="3600" b="1" dirty="0"/>
              <a:t> </a:t>
            </a:r>
            <a:r>
              <a:rPr lang="en-US" sz="3600" b="1" dirty="0" err="1"/>
              <a:t>bào</a:t>
            </a:r>
            <a:r>
              <a:rPr lang="en-US" sz="3600" b="1" dirty="0"/>
              <a:t>, </a:t>
            </a:r>
            <a:r>
              <a:rPr lang="en-US" sz="3600" b="1" dirty="0" err="1"/>
              <a:t>màng</a:t>
            </a:r>
            <a:r>
              <a:rPr lang="en-US" sz="3600" b="1" dirty="0"/>
              <a:t> </a:t>
            </a:r>
            <a:r>
              <a:rPr lang="en-US" sz="3600" b="1" dirty="0" err="1"/>
              <a:t>tế</a:t>
            </a:r>
            <a:r>
              <a:rPr lang="en-US" sz="3600" b="1" dirty="0"/>
              <a:t> </a:t>
            </a:r>
            <a:r>
              <a:rPr lang="en-US" sz="3600" b="1" dirty="0" err="1"/>
              <a:t>bào</a:t>
            </a:r>
            <a:r>
              <a:rPr lang="en-US" sz="3600" b="1" dirty="0"/>
              <a:t>, </a:t>
            </a:r>
            <a:r>
              <a:rPr lang="en-US" sz="3600" b="1" dirty="0" err="1"/>
              <a:t>tế</a:t>
            </a:r>
            <a:r>
              <a:rPr lang="en-US" sz="3600" b="1" dirty="0"/>
              <a:t> </a:t>
            </a:r>
            <a:r>
              <a:rPr lang="en-US" sz="3600" b="1" dirty="0" err="1"/>
              <a:t>bào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vùng</a:t>
            </a:r>
            <a:r>
              <a:rPr lang="en-US" sz="3600" b="1" dirty="0"/>
              <a:t> </a:t>
            </a:r>
            <a:r>
              <a:rPr lang="en-US" sz="3600" b="1" dirty="0" err="1"/>
              <a:t>nhân</a:t>
            </a:r>
            <a:r>
              <a:rPr lang="en-US" sz="3600" b="1" dirty="0"/>
              <a:t>. </a:t>
            </a:r>
            <a:r>
              <a:rPr lang="en-US" sz="4000" b="1" dirty="0"/>
              <a:t> </a:t>
            </a:r>
            <a:endParaRPr lang="en-US" sz="4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lvl="0" defTabSz="914126">
              <a:defRPr/>
            </a:pPr>
            <a:r>
              <a:rPr lang="en-US" sz="4000" b="1" dirty="0"/>
              <a:t>   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/>
              <a:t> </a:t>
            </a:r>
            <a:r>
              <a:rPr lang="en-US" sz="4000" b="1" dirty="0" err="1"/>
              <a:t>Màng</a:t>
            </a:r>
            <a:r>
              <a:rPr lang="en-US" sz="4000" b="1" dirty="0"/>
              <a:t>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,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vùng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vùng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/>
              <a:t>Màng</a:t>
            </a:r>
            <a:r>
              <a:rPr lang="en-US" sz="4000" b="1" dirty="0"/>
              <a:t>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vùng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.  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10372981-526C-4441-8BC4-8D4C4F33DD4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22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77075"/>
            <a:ext cx="8455997" cy="1584858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23194" y="-108322"/>
            <a:ext cx="3100901" cy="3123386"/>
            <a:chOff x="811" y="1243"/>
            <a:chExt cx="462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1" y="1243"/>
              <a:ext cx="462" cy="518"/>
              <a:chOff x="174" y="1917"/>
              <a:chExt cx="1060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74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900" b="1" i="1" kern="0" dirty="0">
                    <a:solidFill>
                      <a:srgbClr val="FFFFFF"/>
                    </a:solidFill>
                    <a:latin typeface="Arial" panose="020B0604020202020204" pitchFamily="34" charset="0"/>
                  </a:rPr>
                  <a:t>8</a:t>
                </a:r>
                <a:endParaRPr kumimoji="0" lang="en-US" sz="199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SG" sz="3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rượu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 -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73E60C2C-2C42-4E9A-9D02-30D6077C481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0171" y="1753947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8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74" y="4109246"/>
            <a:ext cx="2596144" cy="25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4195025"/>
            <a:ext cx="2424587" cy="2424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1081" y="2597278"/>
            <a:ext cx="1122791" cy="2854555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5835977" y="238388"/>
            <a:ext cx="5650169" cy="1544347"/>
          </a:xfrm>
          <a:prstGeom prst="cloudCallout">
            <a:avLst>
              <a:gd name="adj1" fmla="val -37588"/>
              <a:gd name="adj2" fmla="val 8982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4672" y="-236692"/>
            <a:ext cx="2833817" cy="1222083"/>
          </a:xfrm>
          <a:prstGeom prst="rect">
            <a:avLst/>
          </a:prstGeom>
        </p:spPr>
      </p:pic>
      <p:pic>
        <p:nvPicPr>
          <p:cNvPr id="1030" name="Picture 6" descr="Tác dụng của giấm trong vệ sinh nhà cửa - VỆ SINH CÔNG NGHIỆ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7" y="1782735"/>
            <a:ext cx="2424589" cy="24245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muối cà pháo trắng giòn, không bị nổi váng, không bị thâm, để được lâ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93" y="259366"/>
            <a:ext cx="2638321" cy="2415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Cách làm sữa chua hoa quả ngon tại nhà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962F3D-18FB-5C2B-EF27-CD8C272099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15341"/>
          <a:stretch/>
        </p:blipFill>
        <p:spPr>
          <a:xfrm>
            <a:off x="7969713" y="1715641"/>
            <a:ext cx="2424588" cy="2424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7200" y="5105400"/>
            <a:ext cx="3391976" cy="3225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71439">
            <a:off x="-174876" y="4229657"/>
            <a:ext cx="1918514" cy="314979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224322" y="1498600"/>
            <a:ext cx="3810000" cy="294354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22929" y="2406131"/>
            <a:ext cx="38608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lactic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0763" y="428257"/>
            <a:ext cx="1782249" cy="1828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0449" y="1277146"/>
            <a:ext cx="893932" cy="1521587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709825">
            <a:off x="10341581" y="4261327"/>
            <a:ext cx="1041312" cy="2661500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92308">
            <a:off x="862918" y="4344583"/>
            <a:ext cx="1140506" cy="1828800"/>
          </a:xfrm>
          <a:prstGeom prst="rect">
            <a:avLst/>
          </a:prstGeom>
        </p:spPr>
      </p:pic>
      <p:pic>
        <p:nvPicPr>
          <p:cNvPr id="21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6810" y="4673970"/>
            <a:ext cx="1873838" cy="24538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4BC2F5-A5EB-40F0-AF88-C4C63046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50" y="65947"/>
            <a:ext cx="3640254" cy="3659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FD65D-43C4-430F-8EE2-9FF1D8FBC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2" y="1768109"/>
            <a:ext cx="3640254" cy="364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28C17-5F27-4985-9588-A7C83268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970" y="1463283"/>
            <a:ext cx="3824765" cy="384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CB241-8061-4F2D-A54E-9457C8C76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358" y="3665425"/>
            <a:ext cx="3348867" cy="32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7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1E851-A516-459C-8F7B-AE43DC3D3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597" y="1740212"/>
            <a:ext cx="5094049" cy="3377576"/>
          </a:xfrm>
          <a:prstGeom prst="rect">
            <a:avLst/>
          </a:prstGeom>
        </p:spPr>
      </p:pic>
      <p:pic>
        <p:nvPicPr>
          <p:cNvPr id="6" name="Sữa chua Vinamilk Trắng - Bí quyết ngon khỏe, cả nhà yêu mẹ">
            <a:hlinkClick r:id="" action="ppaction://media"/>
            <a:extLst>
              <a:ext uri="{FF2B5EF4-FFF2-40B4-BE49-F238E27FC236}">
                <a16:creationId xmlns:a16="http://schemas.microsoft.com/office/drawing/2014/main" id="{6C1C9B16-BD22-4410-AAA4-8EE6BC4DA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137" y="128337"/>
            <a:ext cx="11377244" cy="65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A51E95-F6A0-48E3-80A7-CB9222A6C148}"/>
              </a:ext>
            </a:extLst>
          </p:cNvPr>
          <p:cNvGrpSpPr/>
          <p:nvPr/>
        </p:nvGrpSpPr>
        <p:grpSpPr>
          <a:xfrm>
            <a:off x="513347" y="294468"/>
            <a:ext cx="11291679" cy="1286359"/>
            <a:chOff x="2386739" y="294468"/>
            <a:chExt cx="7997125" cy="1286359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F3C7830-650A-42D6-BDD0-63953741073D}"/>
                </a:ext>
              </a:extLst>
            </p:cNvPr>
            <p:cNvSpPr/>
            <p:nvPr/>
          </p:nvSpPr>
          <p:spPr>
            <a:xfrm>
              <a:off x="2386739" y="294468"/>
              <a:ext cx="7997125" cy="1286359"/>
            </a:xfrm>
            <a:prstGeom prst="homePlat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B85889-2932-4B6B-B327-991DC9C761B7}"/>
                </a:ext>
              </a:extLst>
            </p:cNvPr>
            <p:cNvSpPr txBox="1"/>
            <p:nvPr/>
          </p:nvSpPr>
          <p:spPr>
            <a:xfrm>
              <a:off x="2758698" y="604434"/>
              <a:ext cx="70207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2EC00"/>
                  </a:solidFill>
                  <a:latin typeface="#9Slide03 Bebas Neue Bold" panose="020B0606020202050201" pitchFamily="34" charset="0"/>
                </a:rPr>
                <a:t>MỘT SỐ VI KHUẨN CÓ TRONG SỮA CHUA</a:t>
              </a:r>
              <a:endParaRPr lang="en-US" sz="4400" dirty="0">
                <a:solidFill>
                  <a:srgbClr val="F2EC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B6524D2-DED1-41D7-B956-18D8234C9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5" y="2362448"/>
            <a:ext cx="2371724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7A5A8B-498B-4CFF-9EDA-688F4D7C7EAD}"/>
              </a:ext>
            </a:extLst>
          </p:cNvPr>
          <p:cNvSpPr txBox="1"/>
          <p:nvPr/>
        </p:nvSpPr>
        <p:spPr>
          <a:xfrm>
            <a:off x="0" y="5065526"/>
            <a:ext cx="333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836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Lactobacillus Acidophilus</a:t>
            </a:r>
            <a:endParaRPr lang="en-US" dirty="0">
              <a:solidFill>
                <a:srgbClr val="2836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B07F2CAA-BF06-4716-8118-E827DE10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788" y="2362448"/>
            <a:ext cx="239077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C8BD85-02B8-4ED0-ADA1-DDF20FB0531E}"/>
              </a:ext>
            </a:extLst>
          </p:cNvPr>
          <p:cNvSpPr txBox="1"/>
          <p:nvPr/>
        </p:nvSpPr>
        <p:spPr>
          <a:xfrm>
            <a:off x="3048000" y="5087170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A14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Bifidobacterium Bifidum</a:t>
            </a:r>
            <a:endParaRPr lang="en-US" dirty="0">
              <a:solidFill>
                <a:srgbClr val="3A1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134F9-3C96-4E86-8134-01DA1F71FEFA}"/>
              </a:ext>
            </a:extLst>
          </p:cNvPr>
          <p:cNvSpPr txBox="1"/>
          <p:nvPr/>
        </p:nvSpPr>
        <p:spPr>
          <a:xfrm>
            <a:off x="6172200" y="5064478"/>
            <a:ext cx="2686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C050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Bifidobacterium Breve</a:t>
            </a:r>
            <a:endParaRPr lang="en-US" dirty="0">
              <a:solidFill>
                <a:srgbClr val="C050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ED036-3936-4999-967F-7037831B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252" y="2362448"/>
            <a:ext cx="2526548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7405E50-F558-4131-ABE9-E0EFB19F09DB}"/>
              </a:ext>
            </a:extLst>
          </p:cNvPr>
          <p:cNvSpPr txBox="1"/>
          <p:nvPr/>
        </p:nvSpPr>
        <p:spPr>
          <a:xfrm>
            <a:off x="9360369" y="5087170"/>
            <a:ext cx="239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E4D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Bacillus </a:t>
            </a:r>
            <a:r>
              <a:rPr lang="en-US" b="1" i="0" dirty="0" err="1">
                <a:solidFill>
                  <a:srgbClr val="2E4D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Coagulans</a:t>
            </a:r>
            <a:endParaRPr lang="en-US" dirty="0">
              <a:solidFill>
                <a:srgbClr val="2E4D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EA0947-2380-4CFA-A77A-FAE7F83CC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489" y="2362448"/>
            <a:ext cx="2498537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0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B2EE-55E9-4E37-A1E9-7161B362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B3C7B-6913-4538-B602-9B889BA23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50 mẫu hình nền powerpoint chuyên nghiệp-Tin học Thái Bình - Thiết kế  website chuẩn SEO - Thiết kế phần mềm theo yêu cầu">
            <a:extLst>
              <a:ext uri="{FF2B5EF4-FFF2-40B4-BE49-F238E27FC236}">
                <a16:creationId xmlns:a16="http://schemas.microsoft.com/office/drawing/2014/main" id="{4F2F0B52-DE09-4D2E-AB8A-B7286ACD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9" y="126330"/>
            <a:ext cx="11774906" cy="662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44A5C-3C2C-4812-9F64-648F115B35DA}"/>
              </a:ext>
            </a:extLst>
          </p:cNvPr>
          <p:cNvSpPr txBox="1"/>
          <p:nvPr/>
        </p:nvSpPr>
        <p:spPr>
          <a:xfrm>
            <a:off x="475513" y="1400546"/>
            <a:ext cx="10984302" cy="1652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 SỮA CHUA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4492B-B37F-4B57-ACE6-4A0F9D99A848}"/>
              </a:ext>
            </a:extLst>
          </p:cNvPr>
          <p:cNvSpPr txBox="1"/>
          <p:nvPr/>
        </p:nvSpPr>
        <p:spPr>
          <a:xfrm>
            <a:off x="475513" y="4316372"/>
            <a:ext cx="10984302" cy="114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 VIÊN :  L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THỊ LAN H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ƠNG</a:t>
            </a:r>
          </a:p>
          <a:p>
            <a:pPr marL="0" marR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ỜNG THCS QUANG VINH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894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0886F-79DA-42E6-8F98-F363400D433C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40635" y="2499116"/>
              <a:ext cx="41678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A464BC-B7B7-45B0-95A7-C65EB29FE52C}"/>
              </a:ext>
            </a:extLst>
          </p:cNvPr>
          <p:cNvGrpSpPr/>
          <p:nvPr/>
        </p:nvGrpSpPr>
        <p:grpSpPr>
          <a:xfrm>
            <a:off x="3186113" y="2594366"/>
            <a:ext cx="573088" cy="573088"/>
            <a:chOff x="3186113" y="2594366"/>
            <a:chExt cx="573088" cy="573088"/>
          </a:xfrm>
        </p:grpSpPr>
        <p:sp>
          <p:nvSpPr>
            <p:cNvPr id="172" name="Freeform 38"/>
            <p:cNvSpPr>
              <a:spLocks/>
            </p:cNvSpPr>
            <p:nvPr/>
          </p:nvSpPr>
          <p:spPr bwMode="auto">
            <a:xfrm>
              <a:off x="3186113" y="2594366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39"/>
            <p:cNvSpPr>
              <a:spLocks/>
            </p:cNvSpPr>
            <p:nvPr/>
          </p:nvSpPr>
          <p:spPr bwMode="auto">
            <a:xfrm>
              <a:off x="3243263" y="2648341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41"/>
            <p:cNvSpPr>
              <a:spLocks/>
            </p:cNvSpPr>
            <p:nvPr/>
          </p:nvSpPr>
          <p:spPr bwMode="auto">
            <a:xfrm>
              <a:off x="3244850" y="2678503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Rectangle 42"/>
            <p:cNvSpPr>
              <a:spLocks noChangeArrowheads="1"/>
            </p:cNvSpPr>
            <p:nvPr/>
          </p:nvSpPr>
          <p:spPr bwMode="auto">
            <a:xfrm>
              <a:off x="3414713" y="2778516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Rectangle 43"/>
            <p:cNvSpPr>
              <a:spLocks noChangeArrowheads="1"/>
            </p:cNvSpPr>
            <p:nvPr/>
          </p:nvSpPr>
          <p:spPr bwMode="auto">
            <a:xfrm>
              <a:off x="3357880" y="2684853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BD6D05-1F75-4100-865C-7F661367D74F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8423" y="3216666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D34A64-4771-4A6E-AC33-1F5B284E9917}"/>
              </a:ext>
            </a:extLst>
          </p:cNvPr>
          <p:cNvGrpSpPr/>
          <p:nvPr/>
        </p:nvGrpSpPr>
        <p:grpSpPr>
          <a:xfrm>
            <a:off x="3940175" y="3851666"/>
            <a:ext cx="566738" cy="568325"/>
            <a:chOff x="3940175" y="3851666"/>
            <a:chExt cx="566738" cy="568325"/>
          </a:xfrm>
        </p:grpSpPr>
        <p:sp>
          <p:nvSpPr>
            <p:cNvPr id="184" name="Freeform 50"/>
            <p:cNvSpPr>
              <a:spLocks/>
            </p:cNvSpPr>
            <p:nvPr/>
          </p:nvSpPr>
          <p:spPr bwMode="auto">
            <a:xfrm>
              <a:off x="3940175" y="3851666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79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Oval 51"/>
            <p:cNvSpPr>
              <a:spLocks noChangeArrowheads="1"/>
            </p:cNvSpPr>
            <p:nvPr/>
          </p:nvSpPr>
          <p:spPr bwMode="auto">
            <a:xfrm>
              <a:off x="3994150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53"/>
            <p:cNvSpPr>
              <a:spLocks/>
            </p:cNvSpPr>
            <p:nvPr/>
          </p:nvSpPr>
          <p:spPr bwMode="auto">
            <a:xfrm>
              <a:off x="3994150" y="3932628"/>
              <a:ext cx="192088" cy="428625"/>
            </a:xfrm>
            <a:custGeom>
              <a:avLst/>
              <a:gdLst>
                <a:gd name="T0" fmla="*/ 49 w 79"/>
                <a:gd name="T1" fmla="*/ 0 h 175"/>
                <a:gd name="T2" fmla="*/ 25 w 79"/>
                <a:gd name="T3" fmla="*/ 19 h 175"/>
                <a:gd name="T4" fmla="*/ 25 w 79"/>
                <a:gd name="T5" fmla="*/ 19 h 175"/>
                <a:gd name="T6" fmla="*/ 25 w 79"/>
                <a:gd name="T7" fmla="*/ 19 h 175"/>
                <a:gd name="T8" fmla="*/ 0 w 79"/>
                <a:gd name="T9" fmla="*/ 82 h 175"/>
                <a:gd name="T10" fmla="*/ 0 w 79"/>
                <a:gd name="T11" fmla="*/ 82 h 175"/>
                <a:gd name="T12" fmla="*/ 0 w 79"/>
                <a:gd name="T13" fmla="*/ 83 h 175"/>
                <a:gd name="T14" fmla="*/ 0 w 79"/>
                <a:gd name="T15" fmla="*/ 83 h 175"/>
                <a:gd name="T16" fmla="*/ 0 w 79"/>
                <a:gd name="T17" fmla="*/ 83 h 175"/>
                <a:gd name="T18" fmla="*/ 0 w 79"/>
                <a:gd name="T19" fmla="*/ 83 h 175"/>
                <a:gd name="T20" fmla="*/ 0 w 79"/>
                <a:gd name="T21" fmla="*/ 83 h 175"/>
                <a:gd name="T22" fmla="*/ 0 w 79"/>
                <a:gd name="T23" fmla="*/ 83 h 175"/>
                <a:gd name="T24" fmla="*/ 0 w 79"/>
                <a:gd name="T25" fmla="*/ 83 h 175"/>
                <a:gd name="T26" fmla="*/ 0 w 79"/>
                <a:gd name="T27" fmla="*/ 84 h 175"/>
                <a:gd name="T28" fmla="*/ 0 w 79"/>
                <a:gd name="T29" fmla="*/ 84 h 175"/>
                <a:gd name="T30" fmla="*/ 0 w 79"/>
                <a:gd name="T31" fmla="*/ 84 h 175"/>
                <a:gd name="T32" fmla="*/ 0 w 79"/>
                <a:gd name="T33" fmla="*/ 84 h 175"/>
                <a:gd name="T34" fmla="*/ 79 w 79"/>
                <a:gd name="T35" fmla="*/ 175 h 175"/>
                <a:gd name="T36" fmla="*/ 47 w 79"/>
                <a:gd name="T37" fmla="*/ 153 h 175"/>
                <a:gd name="T38" fmla="*/ 20 w 79"/>
                <a:gd name="T39" fmla="*/ 106 h 175"/>
                <a:gd name="T40" fmla="*/ 16 w 79"/>
                <a:gd name="T41" fmla="*/ 78 h 175"/>
                <a:gd name="T42" fmla="*/ 16 w 79"/>
                <a:gd name="T43" fmla="*/ 77 h 175"/>
                <a:gd name="T44" fmla="*/ 30 w 79"/>
                <a:gd name="T45" fmla="*/ 24 h 175"/>
                <a:gd name="T46" fmla="*/ 47 w 79"/>
                <a:gd name="T47" fmla="*/ 3 h 175"/>
                <a:gd name="T48" fmla="*/ 4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49" y="0"/>
                  </a:moveTo>
                  <a:cubicBezTo>
                    <a:pt x="40" y="5"/>
                    <a:pt x="32" y="12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0" y="36"/>
                    <a:pt x="0" y="58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130"/>
                    <a:pt x="35" y="168"/>
                    <a:pt x="79" y="175"/>
                  </a:cubicBezTo>
                  <a:cubicBezTo>
                    <a:pt x="67" y="170"/>
                    <a:pt x="56" y="162"/>
                    <a:pt x="47" y="153"/>
                  </a:cubicBezTo>
                  <a:cubicBezTo>
                    <a:pt x="34" y="140"/>
                    <a:pt x="25" y="124"/>
                    <a:pt x="20" y="106"/>
                  </a:cubicBezTo>
                  <a:cubicBezTo>
                    <a:pt x="18" y="97"/>
                    <a:pt x="17" y="88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58"/>
                    <a:pt x="21" y="41"/>
                    <a:pt x="30" y="24"/>
                  </a:cubicBezTo>
                  <a:cubicBezTo>
                    <a:pt x="36" y="17"/>
                    <a:pt x="41" y="10"/>
                    <a:pt x="47" y="3"/>
                  </a:cubicBezTo>
                  <a:cubicBezTo>
                    <a:pt x="48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Rectangle 54"/>
            <p:cNvSpPr>
              <a:spLocks noChangeArrowheads="1"/>
            </p:cNvSpPr>
            <p:nvPr/>
          </p:nvSpPr>
          <p:spPr bwMode="auto">
            <a:xfrm>
              <a:off x="4154488" y="4032641"/>
              <a:ext cx="134938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Rectangle 55"/>
            <p:cNvSpPr>
              <a:spLocks noChangeArrowheads="1"/>
            </p:cNvSpPr>
            <p:nvPr/>
          </p:nvSpPr>
          <p:spPr bwMode="auto">
            <a:xfrm>
              <a:off x="4087178" y="3938978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BB5E77-756F-4012-B956-A1631118091D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24300" y="4672403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D37E3F-2358-4796-9DC0-E0A7BDF94FF8}"/>
              </a:ext>
            </a:extLst>
          </p:cNvPr>
          <p:cNvGrpSpPr/>
          <p:nvPr/>
        </p:nvGrpSpPr>
        <p:grpSpPr>
          <a:xfrm>
            <a:off x="3222625" y="5123253"/>
            <a:ext cx="577850" cy="577850"/>
            <a:chOff x="3222625" y="5123253"/>
            <a:chExt cx="577850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222625" y="5123253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279775" y="5180403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281363" y="5213741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441700" y="5308991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371533" y="5220091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970C-1D20-456C-BC61-F4E558F08E48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42553" y="5421703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17EC06-230E-4EFA-A4DE-7DDB3F015F01}"/>
              </a:ext>
            </a:extLst>
          </p:cNvPr>
          <p:cNvGrpSpPr/>
          <p:nvPr/>
        </p:nvGrpSpPr>
        <p:grpSpPr>
          <a:xfrm>
            <a:off x="1704975" y="2594366"/>
            <a:ext cx="571500" cy="573088"/>
            <a:chOff x="1704975" y="2594366"/>
            <a:chExt cx="571500" cy="573088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1704975" y="2594366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1760538" y="2648341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1763713" y="2653103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866900" y="2810266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800860" y="2699776"/>
              <a:ext cx="3895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F28E9C-495F-4068-AE52-14E9FAB8647B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229995" y="3243653"/>
              <a:ext cx="43762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117B53-F129-43DD-B790-EF130F89CAE8}"/>
              </a:ext>
            </a:extLst>
          </p:cNvPr>
          <p:cNvGrpSpPr/>
          <p:nvPr/>
        </p:nvGrpSpPr>
        <p:grpSpPr>
          <a:xfrm>
            <a:off x="958850" y="3851666"/>
            <a:ext cx="566738" cy="568325"/>
            <a:chOff x="958850" y="3851666"/>
            <a:chExt cx="566738" cy="568325"/>
          </a:xfrm>
        </p:grpSpPr>
        <p:sp>
          <p:nvSpPr>
            <p:cNvPr id="210" name="Oval 76"/>
            <p:cNvSpPr>
              <a:spLocks noChangeArrowheads="1"/>
            </p:cNvSpPr>
            <p:nvPr/>
          </p:nvSpPr>
          <p:spPr bwMode="auto">
            <a:xfrm>
              <a:off x="958850" y="3851666"/>
              <a:ext cx="566738" cy="568325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Oval 77"/>
            <p:cNvSpPr>
              <a:spLocks noChangeArrowheads="1"/>
            </p:cNvSpPr>
            <p:nvPr/>
          </p:nvSpPr>
          <p:spPr bwMode="auto">
            <a:xfrm>
              <a:off x="1012825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78"/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79"/>
            <p:cNvSpPr>
              <a:spLocks/>
            </p:cNvSpPr>
            <p:nvPr/>
          </p:nvSpPr>
          <p:spPr bwMode="auto">
            <a:xfrm>
              <a:off x="1012825" y="3908816"/>
              <a:ext cx="193675" cy="427038"/>
            </a:xfrm>
            <a:custGeom>
              <a:avLst/>
              <a:gdLst>
                <a:gd name="T0" fmla="*/ 79 w 79"/>
                <a:gd name="T1" fmla="*/ 0 h 175"/>
                <a:gd name="T2" fmla="*/ 0 w 79"/>
                <a:gd name="T3" fmla="*/ 92 h 175"/>
                <a:gd name="T4" fmla="*/ 0 w 79"/>
                <a:gd name="T5" fmla="*/ 92 h 175"/>
                <a:gd name="T6" fmla="*/ 0 w 79"/>
                <a:gd name="T7" fmla="*/ 92 h 175"/>
                <a:gd name="T8" fmla="*/ 0 w 79"/>
                <a:gd name="T9" fmla="*/ 93 h 175"/>
                <a:gd name="T10" fmla="*/ 0 w 79"/>
                <a:gd name="T11" fmla="*/ 93 h 175"/>
                <a:gd name="T12" fmla="*/ 0 w 79"/>
                <a:gd name="T13" fmla="*/ 93 h 175"/>
                <a:gd name="T14" fmla="*/ 0 w 79"/>
                <a:gd name="T15" fmla="*/ 93 h 175"/>
                <a:gd name="T16" fmla="*/ 0 w 79"/>
                <a:gd name="T17" fmla="*/ 93 h 175"/>
                <a:gd name="T18" fmla="*/ 0 w 79"/>
                <a:gd name="T19" fmla="*/ 93 h 175"/>
                <a:gd name="T20" fmla="*/ 17 w 79"/>
                <a:gd name="T21" fmla="*/ 147 h 175"/>
                <a:gd name="T22" fmla="*/ 17 w 79"/>
                <a:gd name="T23" fmla="*/ 147 h 175"/>
                <a:gd name="T24" fmla="*/ 18 w 79"/>
                <a:gd name="T25" fmla="*/ 147 h 175"/>
                <a:gd name="T26" fmla="*/ 18 w 79"/>
                <a:gd name="T27" fmla="*/ 147 h 175"/>
                <a:gd name="T28" fmla="*/ 18 w 79"/>
                <a:gd name="T29" fmla="*/ 147 h 175"/>
                <a:gd name="T30" fmla="*/ 18 w 79"/>
                <a:gd name="T31" fmla="*/ 147 h 175"/>
                <a:gd name="T32" fmla="*/ 18 w 79"/>
                <a:gd name="T33" fmla="*/ 147 h 175"/>
                <a:gd name="T34" fmla="*/ 49 w 79"/>
                <a:gd name="T35" fmla="*/ 175 h 175"/>
                <a:gd name="T36" fmla="*/ 47 w 79"/>
                <a:gd name="T37" fmla="*/ 172 h 175"/>
                <a:gd name="T38" fmla="*/ 30 w 79"/>
                <a:gd name="T39" fmla="*/ 151 h 175"/>
                <a:gd name="T40" fmla="*/ 16 w 79"/>
                <a:gd name="T41" fmla="*/ 98 h 175"/>
                <a:gd name="T42" fmla="*/ 16 w 79"/>
                <a:gd name="T43" fmla="*/ 97 h 175"/>
                <a:gd name="T44" fmla="*/ 20 w 79"/>
                <a:gd name="T45" fmla="*/ 69 h 175"/>
                <a:gd name="T46" fmla="*/ 47 w 79"/>
                <a:gd name="T47" fmla="*/ 22 h 175"/>
                <a:gd name="T48" fmla="*/ 7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79" y="0"/>
                  </a:moveTo>
                  <a:cubicBezTo>
                    <a:pt x="34" y="7"/>
                    <a:pt x="0" y="4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13"/>
                    <a:pt x="7" y="132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6" y="159"/>
                    <a:pt x="37" y="168"/>
                    <a:pt x="49" y="175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1" y="135"/>
                    <a:pt x="16" y="117"/>
                    <a:pt x="16" y="98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87"/>
                    <a:pt x="18" y="78"/>
                    <a:pt x="20" y="69"/>
                  </a:cubicBezTo>
                  <a:cubicBezTo>
                    <a:pt x="25" y="51"/>
                    <a:pt x="34" y="35"/>
                    <a:pt x="47" y="22"/>
                  </a:cubicBezTo>
                  <a:cubicBezTo>
                    <a:pt x="56" y="13"/>
                    <a:pt x="67" y="6"/>
                    <a:pt x="7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Rectangle 98"/>
            <p:cNvSpPr>
              <a:spLocks noChangeArrowheads="1"/>
            </p:cNvSpPr>
            <p:nvPr/>
          </p:nvSpPr>
          <p:spPr bwMode="auto">
            <a:xfrm>
              <a:off x="1171575" y="406756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Rectangle 99"/>
            <p:cNvSpPr>
              <a:spLocks noChangeArrowheads="1"/>
            </p:cNvSpPr>
            <p:nvPr/>
          </p:nvSpPr>
          <p:spPr bwMode="auto">
            <a:xfrm>
              <a:off x="1102678" y="394628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CA8A5-BE53-4DE2-B750-C9C39D2E3E8F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03338" y="4699391"/>
              <a:ext cx="318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CB1458-2E32-468F-BD8F-C288DA493A63}"/>
              </a:ext>
            </a:extLst>
          </p:cNvPr>
          <p:cNvGrpSpPr/>
          <p:nvPr/>
        </p:nvGrpSpPr>
        <p:grpSpPr>
          <a:xfrm>
            <a:off x="1663700" y="5123253"/>
            <a:ext cx="579438" cy="577850"/>
            <a:chOff x="1663700" y="5123253"/>
            <a:chExt cx="579438" cy="577850"/>
          </a:xfrm>
        </p:grpSpPr>
        <p:sp>
          <p:nvSpPr>
            <p:cNvPr id="218" name="Freeform 84"/>
            <p:cNvSpPr>
              <a:spLocks/>
            </p:cNvSpPr>
            <p:nvPr/>
          </p:nvSpPr>
          <p:spPr bwMode="auto">
            <a:xfrm>
              <a:off x="1663700" y="5123253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85"/>
            <p:cNvSpPr>
              <a:spLocks/>
            </p:cNvSpPr>
            <p:nvPr/>
          </p:nvSpPr>
          <p:spPr bwMode="auto">
            <a:xfrm>
              <a:off x="1719263" y="5180403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87"/>
            <p:cNvSpPr>
              <a:spLocks/>
            </p:cNvSpPr>
            <p:nvPr/>
          </p:nvSpPr>
          <p:spPr bwMode="auto">
            <a:xfrm>
              <a:off x="1724025" y="5185166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Rectangle 102"/>
            <p:cNvSpPr>
              <a:spLocks noChangeArrowheads="1"/>
            </p:cNvSpPr>
            <p:nvPr/>
          </p:nvSpPr>
          <p:spPr bwMode="auto">
            <a:xfrm>
              <a:off x="1882775" y="5339153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Rectangle 103"/>
            <p:cNvSpPr>
              <a:spLocks noChangeArrowheads="1"/>
            </p:cNvSpPr>
            <p:nvPr/>
          </p:nvSpPr>
          <p:spPr bwMode="auto">
            <a:xfrm>
              <a:off x="1829118" y="5248666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C9F8B4A-A82D-4718-938C-50900AA9D2A4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575B50B1-098F-4FB7-8771-69585EAA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936" y="1171071"/>
            <a:ext cx="6327864" cy="4814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9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AE49D-48E9-4DEE-AD38-21A6F5B0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Z"/>
          </a:p>
        </p:txBody>
      </p:sp>
      <p:pic>
        <p:nvPicPr>
          <p:cNvPr id="8" name="Best No Text Intro Template Free Download #108">
            <a:hlinkClick r:id="" action="ppaction://media"/>
            <a:extLst>
              <a:ext uri="{FF2B5EF4-FFF2-40B4-BE49-F238E27FC236}">
                <a16:creationId xmlns:a16="http://schemas.microsoft.com/office/drawing/2014/main" id="{9D7CABB5-C9F8-4E2E-9D5A-B29F25EC61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44ABAD0-9032-45F7-89C7-EAB5CE1875EC}"/>
              </a:ext>
            </a:extLst>
          </p:cNvPr>
          <p:cNvSpPr/>
          <p:nvPr/>
        </p:nvSpPr>
        <p:spPr>
          <a:xfrm>
            <a:off x="1823015" y="2365047"/>
            <a:ext cx="82134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8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ĐẤU TRƯỜNG 24</a:t>
            </a:r>
            <a:endParaRPr kumimoji="0" lang="vi-VN" sz="8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24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1A2EA1B-0D7A-4894-A112-6E859C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755" y="754050"/>
            <a:ext cx="7020202" cy="5343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B9F80B-DD8B-4885-972B-41D77803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56" y="458537"/>
            <a:ext cx="3414727" cy="3096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74E4B-5C08-4326-A464-D0855998FC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6" y="3761875"/>
            <a:ext cx="2870849" cy="237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E3C659-167C-4414-B117-31905A77FAC3}"/>
              </a:ext>
            </a:extLst>
          </p:cNvPr>
          <p:cNvGrpSpPr/>
          <p:nvPr/>
        </p:nvGrpSpPr>
        <p:grpSpPr>
          <a:xfrm>
            <a:off x="3567883" y="2070920"/>
            <a:ext cx="7263442" cy="1483743"/>
            <a:chOff x="484875" y="362309"/>
            <a:chExt cx="7263442" cy="1483743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75261E97-2B56-4AF9-AD98-36153801DDA7}"/>
                </a:ext>
              </a:extLst>
            </p:cNvPr>
            <p:cNvSpPr/>
            <p:nvPr/>
          </p:nvSpPr>
          <p:spPr>
            <a:xfrm>
              <a:off x="484875" y="362309"/>
              <a:ext cx="7263442" cy="1483743"/>
            </a:xfrm>
            <a:prstGeom prst="chevron">
              <a:avLst/>
            </a:prstGeom>
            <a:solidFill>
              <a:srgbClr val="B8DA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D948ED-6C6D-470A-9401-DFE52F9850AA}"/>
                </a:ext>
              </a:extLst>
            </p:cNvPr>
            <p:cNvSpPr txBox="1"/>
            <p:nvPr/>
          </p:nvSpPr>
          <p:spPr>
            <a:xfrm>
              <a:off x="1272608" y="679743"/>
              <a:ext cx="6245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41A1B"/>
                  </a:solidFill>
                </a:rPr>
                <a:t>XÂY DỰNG BẢN THIẾT KẾ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851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929D6-FBFE-4750-AB33-D432889C8DBD}"/>
              </a:ext>
            </a:extLst>
          </p:cNvPr>
          <p:cNvGrpSpPr/>
          <p:nvPr/>
        </p:nvGrpSpPr>
        <p:grpSpPr>
          <a:xfrm>
            <a:off x="-121849" y="414068"/>
            <a:ext cx="7263442" cy="1483743"/>
            <a:chOff x="484875" y="362309"/>
            <a:chExt cx="7263442" cy="1483743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4FF11D9-1F12-4F40-B6DD-3CC9076C811A}"/>
                </a:ext>
              </a:extLst>
            </p:cNvPr>
            <p:cNvSpPr/>
            <p:nvPr/>
          </p:nvSpPr>
          <p:spPr>
            <a:xfrm>
              <a:off x="484875" y="362309"/>
              <a:ext cx="7263442" cy="1483743"/>
            </a:xfrm>
            <a:prstGeom prst="chevron">
              <a:avLst/>
            </a:prstGeom>
            <a:solidFill>
              <a:srgbClr val="B8DA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8EAF32-7880-4D9D-BB48-E839DD340BA6}"/>
                </a:ext>
              </a:extLst>
            </p:cNvPr>
            <p:cNvSpPr txBox="1"/>
            <p:nvPr/>
          </p:nvSpPr>
          <p:spPr>
            <a:xfrm>
              <a:off x="1272608" y="679743"/>
              <a:ext cx="6245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41A1B"/>
                  </a:solidFill>
                </a:rPr>
                <a:t>XÂY DỰNG BẢN THIẾT KẾ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98C3A0F-162A-4E21-84A5-ADF3BD574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79" y="2516899"/>
            <a:ext cx="5348926" cy="3470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start timer"/>
          <p:cNvGrpSpPr/>
          <p:nvPr/>
        </p:nvGrpSpPr>
        <p:grpSpPr>
          <a:xfrm>
            <a:off x="7786917" y="514483"/>
            <a:ext cx="3255169" cy="699946"/>
            <a:chOff x="1063719" y="285875"/>
            <a:chExt cx="3255169" cy="699946"/>
          </a:xfrm>
        </p:grpSpPr>
        <p:sp>
          <p:nvSpPr>
            <p:cNvPr id="9" name="Rounded Rectangle 8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63719" y="285875"/>
              <a:ext cx="3255169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en-GB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GB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GB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kern="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times up"/>
          <p:cNvGrpSpPr/>
          <p:nvPr/>
        </p:nvGrpSpPr>
        <p:grpSpPr>
          <a:xfrm>
            <a:off x="7269392" y="502582"/>
            <a:ext cx="4130676" cy="709460"/>
            <a:chOff x="4321176" y="273974"/>
            <a:chExt cx="2636838" cy="709460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73974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321176" y="285875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AutoShape 3"/>
          <p:cNvSpPr>
            <a:spLocks noChangeAspect="1" noChangeArrowheads="1" noTextEdit="1"/>
          </p:cNvSpPr>
          <p:nvPr/>
        </p:nvSpPr>
        <p:spPr bwMode="auto">
          <a:xfrm>
            <a:off x="6638360" y="1376325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9199792" y="1970486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9199792" y="1970486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9199792" y="1970486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9199792" y="1970486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Freeform 9"/>
          <p:cNvSpPr>
            <a:spLocks/>
          </p:cNvSpPr>
          <p:nvPr/>
        </p:nvSpPr>
        <p:spPr bwMode="auto">
          <a:xfrm>
            <a:off x="9042629" y="1862536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Freeform 10"/>
          <p:cNvSpPr>
            <a:spLocks/>
          </p:cNvSpPr>
          <p:nvPr/>
        </p:nvSpPr>
        <p:spPr bwMode="auto">
          <a:xfrm>
            <a:off x="10069742" y="2110186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>
            <a:off x="7571017" y="2089549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12"/>
          <p:cNvSpPr>
            <a:spLocks noEditPoints="1"/>
          </p:cNvSpPr>
          <p:nvPr/>
        </p:nvSpPr>
        <p:spPr bwMode="auto">
          <a:xfrm>
            <a:off x="7782154" y="2395936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13"/>
          <p:cNvSpPr>
            <a:spLocks noEditPoints="1"/>
          </p:cNvSpPr>
          <p:nvPr/>
        </p:nvSpPr>
        <p:spPr bwMode="auto">
          <a:xfrm>
            <a:off x="7782154" y="2395936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14"/>
          <p:cNvSpPr>
            <a:spLocks/>
          </p:cNvSpPr>
          <p:nvPr/>
        </p:nvSpPr>
        <p:spPr bwMode="auto">
          <a:xfrm>
            <a:off x="7782154" y="2395936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Freeform 15"/>
          <p:cNvSpPr>
            <a:spLocks/>
          </p:cNvSpPr>
          <p:nvPr/>
        </p:nvSpPr>
        <p:spPr bwMode="auto">
          <a:xfrm>
            <a:off x="10742842" y="2572149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>
            <a:off x="10503129" y="2418161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17"/>
          <p:cNvSpPr>
            <a:spLocks/>
          </p:cNvSpPr>
          <p:nvPr/>
        </p:nvSpPr>
        <p:spPr bwMode="auto">
          <a:xfrm>
            <a:off x="7001104" y="1578374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Freeform 18"/>
          <p:cNvSpPr>
            <a:spLocks noEditPoints="1"/>
          </p:cNvSpPr>
          <p:nvPr/>
        </p:nvSpPr>
        <p:spPr bwMode="auto">
          <a:xfrm>
            <a:off x="7217004" y="2781699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Freeform 19"/>
          <p:cNvSpPr>
            <a:spLocks/>
          </p:cNvSpPr>
          <p:nvPr/>
        </p:nvSpPr>
        <p:spPr bwMode="auto">
          <a:xfrm>
            <a:off x="7150329" y="1818086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Freeform 20"/>
          <p:cNvSpPr>
            <a:spLocks/>
          </p:cNvSpPr>
          <p:nvPr/>
        </p:nvSpPr>
        <p:spPr bwMode="auto">
          <a:xfrm>
            <a:off x="7612292" y="5856686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Freeform 21"/>
          <p:cNvSpPr>
            <a:spLocks noEditPoints="1"/>
          </p:cNvSpPr>
          <p:nvPr/>
        </p:nvSpPr>
        <p:spPr bwMode="auto">
          <a:xfrm>
            <a:off x="7882167" y="6129736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22"/>
          <p:cNvSpPr>
            <a:spLocks noEditPoints="1"/>
          </p:cNvSpPr>
          <p:nvPr/>
        </p:nvSpPr>
        <p:spPr bwMode="auto">
          <a:xfrm>
            <a:off x="7882167" y="6129736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Freeform 23"/>
          <p:cNvSpPr>
            <a:spLocks/>
          </p:cNvSpPr>
          <p:nvPr/>
        </p:nvSpPr>
        <p:spPr bwMode="auto">
          <a:xfrm>
            <a:off x="7882167" y="6129736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Freeform 24"/>
          <p:cNvSpPr>
            <a:spLocks/>
          </p:cNvSpPr>
          <p:nvPr/>
        </p:nvSpPr>
        <p:spPr bwMode="auto">
          <a:xfrm>
            <a:off x="10177692" y="5856686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reeform 25"/>
          <p:cNvSpPr>
            <a:spLocks/>
          </p:cNvSpPr>
          <p:nvPr/>
        </p:nvSpPr>
        <p:spPr bwMode="auto">
          <a:xfrm>
            <a:off x="10638067" y="6128149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26"/>
          <p:cNvSpPr>
            <a:spLocks/>
          </p:cNvSpPr>
          <p:nvPr/>
        </p:nvSpPr>
        <p:spPr bwMode="auto">
          <a:xfrm>
            <a:off x="10638067" y="6128149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27"/>
          <p:cNvSpPr>
            <a:spLocks/>
          </p:cNvSpPr>
          <p:nvPr/>
        </p:nvSpPr>
        <p:spPr bwMode="auto">
          <a:xfrm>
            <a:off x="10339617" y="6128149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361467" y="2492774"/>
            <a:ext cx="3829050" cy="3830638"/>
            <a:chOff x="817563" y="2264166"/>
            <a:chExt cx="3829050" cy="3830638"/>
          </a:xfrm>
        </p:grpSpPr>
        <p:sp>
          <p:nvSpPr>
            <p:cNvPr id="44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Freeform 29"/>
          <p:cNvSpPr>
            <a:spLocks noEditPoints="1"/>
          </p:cNvSpPr>
          <p:nvPr/>
        </p:nvSpPr>
        <p:spPr bwMode="auto">
          <a:xfrm>
            <a:off x="7082067" y="2214961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Freeform 30"/>
          <p:cNvSpPr>
            <a:spLocks noEditPoints="1"/>
          </p:cNvSpPr>
          <p:nvPr/>
        </p:nvSpPr>
        <p:spPr bwMode="auto">
          <a:xfrm>
            <a:off x="7255104" y="2386411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Freeform 31"/>
          <p:cNvSpPr>
            <a:spLocks noEditPoints="1"/>
          </p:cNvSpPr>
          <p:nvPr/>
        </p:nvSpPr>
        <p:spPr bwMode="auto">
          <a:xfrm>
            <a:off x="7164617" y="2295924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8999767" y="2640411"/>
            <a:ext cx="566738" cy="566738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9788754" y="2891236"/>
            <a:ext cx="662782" cy="573088"/>
            <a:chOff x="3244850" y="2662628"/>
            <a:chExt cx="662782" cy="573088"/>
          </a:xfrm>
        </p:grpSpPr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63" name="Freeform 46"/>
          <p:cNvSpPr>
            <a:spLocks noEditPoints="1"/>
          </p:cNvSpPr>
          <p:nvPr/>
        </p:nvSpPr>
        <p:spPr bwMode="auto">
          <a:xfrm>
            <a:off x="10330092" y="3500836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10456298" y="3642372"/>
            <a:ext cx="585788" cy="587375"/>
            <a:chOff x="3912394" y="3413764"/>
            <a:chExt cx="585788" cy="587375"/>
          </a:xfrm>
        </p:grpSpPr>
        <p:sp>
          <p:nvSpPr>
            <p:cNvPr id="65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70" name="Freeform 52"/>
          <p:cNvSpPr>
            <a:spLocks noEditPoints="1"/>
          </p:cNvSpPr>
          <p:nvPr/>
        </p:nvSpPr>
        <p:spPr bwMode="auto">
          <a:xfrm>
            <a:off x="10538054" y="4207274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Freeform 58"/>
          <p:cNvSpPr>
            <a:spLocks noEditPoints="1"/>
          </p:cNvSpPr>
          <p:nvPr/>
        </p:nvSpPr>
        <p:spPr bwMode="auto">
          <a:xfrm>
            <a:off x="10353904" y="4961336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10459719" y="4598001"/>
            <a:ext cx="566738" cy="568325"/>
            <a:chOff x="3915815" y="4369393"/>
            <a:chExt cx="566738" cy="568325"/>
          </a:xfrm>
        </p:grpSpPr>
        <p:sp>
          <p:nvSpPr>
            <p:cNvPr id="73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9825267" y="5374493"/>
            <a:ext cx="631031" cy="577850"/>
            <a:chOff x="3281363" y="5145885"/>
            <a:chExt cx="631031" cy="577850"/>
          </a:xfrm>
        </p:grpSpPr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85" name="Freeform 78"/>
          <p:cNvSpPr>
            <a:spLocks noEditPoints="1"/>
          </p:cNvSpPr>
          <p:nvPr/>
        </p:nvSpPr>
        <p:spPr bwMode="auto">
          <a:xfrm>
            <a:off x="7556729" y="4361261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8987861" y="5691183"/>
            <a:ext cx="568325" cy="566738"/>
            <a:chOff x="2443957" y="5462575"/>
            <a:chExt cx="568325" cy="566738"/>
          </a:xfrm>
        </p:grpSpPr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8087215" y="2876949"/>
            <a:ext cx="571500" cy="573088"/>
            <a:chOff x="1543311" y="2648341"/>
            <a:chExt cx="571500" cy="573088"/>
          </a:xfrm>
        </p:grpSpPr>
        <p:sp>
          <p:nvSpPr>
            <p:cNvPr id="94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9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7512190" y="3618311"/>
            <a:ext cx="584200" cy="594502"/>
            <a:chOff x="968286" y="3389703"/>
            <a:chExt cx="584200" cy="594502"/>
          </a:xfrm>
        </p:grpSpPr>
        <p:sp>
          <p:nvSpPr>
            <p:cNvPr id="101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8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7536885" y="4625163"/>
            <a:ext cx="569913" cy="568325"/>
            <a:chOff x="992981" y="4396555"/>
            <a:chExt cx="569913" cy="568325"/>
          </a:xfrm>
        </p:grpSpPr>
        <p:sp>
          <p:nvSpPr>
            <p:cNvPr id="108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7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8085526" y="5381646"/>
            <a:ext cx="579438" cy="577850"/>
            <a:chOff x="1541622" y="5153038"/>
            <a:chExt cx="579438" cy="577850"/>
          </a:xfrm>
        </p:grpSpPr>
        <p:sp>
          <p:nvSpPr>
            <p:cNvPr id="115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6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1" name="Oval 107"/>
          <p:cNvSpPr>
            <a:spLocks noChangeArrowheads="1"/>
          </p:cNvSpPr>
          <p:nvPr/>
        </p:nvSpPr>
        <p:spPr bwMode="auto">
          <a:xfrm>
            <a:off x="9144229" y="4270774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Oval 108"/>
          <p:cNvSpPr>
            <a:spLocks noChangeArrowheads="1"/>
          </p:cNvSpPr>
          <p:nvPr/>
        </p:nvSpPr>
        <p:spPr bwMode="auto">
          <a:xfrm>
            <a:off x="9202967" y="4332686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Freeform 109"/>
          <p:cNvSpPr>
            <a:spLocks/>
          </p:cNvSpPr>
          <p:nvPr/>
        </p:nvSpPr>
        <p:spPr bwMode="auto">
          <a:xfrm>
            <a:off x="8352067" y="1530749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Freeform 110"/>
          <p:cNvSpPr>
            <a:spLocks/>
          </p:cNvSpPr>
          <p:nvPr/>
        </p:nvSpPr>
        <p:spPr bwMode="auto">
          <a:xfrm>
            <a:off x="8507642" y="1446611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Freeform 111"/>
          <p:cNvSpPr>
            <a:spLocks/>
          </p:cNvSpPr>
          <p:nvPr/>
        </p:nvSpPr>
        <p:spPr bwMode="auto">
          <a:xfrm>
            <a:off x="6574067" y="243403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Freeform 113"/>
          <p:cNvSpPr>
            <a:spLocks/>
          </p:cNvSpPr>
          <p:nvPr/>
        </p:nvSpPr>
        <p:spPr bwMode="auto">
          <a:xfrm>
            <a:off x="9884004" y="1487886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Freeform 114"/>
          <p:cNvSpPr>
            <a:spLocks/>
          </p:cNvSpPr>
          <p:nvPr/>
        </p:nvSpPr>
        <p:spPr bwMode="auto">
          <a:xfrm>
            <a:off x="9728429" y="1405336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Freeform 115"/>
          <p:cNvSpPr>
            <a:spLocks/>
          </p:cNvSpPr>
          <p:nvPr/>
        </p:nvSpPr>
        <p:spPr bwMode="auto">
          <a:xfrm>
            <a:off x="9990367" y="1600599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Freeform 116"/>
          <p:cNvSpPr>
            <a:spLocks/>
          </p:cNvSpPr>
          <p:nvPr/>
        </p:nvSpPr>
        <p:spPr bwMode="auto">
          <a:xfrm>
            <a:off x="11317517" y="2889649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Freeform 117"/>
          <p:cNvSpPr>
            <a:spLocks/>
          </p:cNvSpPr>
          <p:nvPr/>
        </p:nvSpPr>
        <p:spPr bwMode="auto">
          <a:xfrm>
            <a:off x="11039704" y="1840311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87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C40469-FBA7-4A5D-BABE-F4708CD8207C}"/>
              </a:ext>
            </a:extLst>
          </p:cNvPr>
          <p:cNvSpPr txBox="1"/>
          <p:nvPr/>
        </p:nvSpPr>
        <p:spPr>
          <a:xfrm>
            <a:off x="2532230" y="377553"/>
            <a:ext cx="66994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TRÌNH BÀY ĐỀ XUẤT PHƯƠNG ÁN LÀM SỮA CHUA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DA4E928-3D88-46B7-8F05-E5AE0B57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535" y="2252553"/>
            <a:ext cx="4015673" cy="375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58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156F-96EF-4B18-A1A7-9F20F38D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883" y="2766218"/>
            <a:ext cx="7982433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Tiêu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đánh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:  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9F80B-DD8B-4885-972B-41D77803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56" y="458537"/>
            <a:ext cx="3414727" cy="3096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74E4B-5C08-4326-A464-D0855998FC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6" y="3761875"/>
            <a:ext cx="2870849" cy="237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6761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45FD6-5179-4794-9AE1-36B9B49BB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84" y="206288"/>
            <a:ext cx="8614611" cy="64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5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49929D6-FBFE-4750-AB33-D432889C8DBD}"/>
              </a:ext>
            </a:extLst>
          </p:cNvPr>
          <p:cNvGrpSpPr/>
          <p:nvPr/>
        </p:nvGrpSpPr>
        <p:grpSpPr>
          <a:xfrm>
            <a:off x="2464278" y="414068"/>
            <a:ext cx="8826221" cy="1827793"/>
            <a:chOff x="3071003" y="362309"/>
            <a:chExt cx="7384908" cy="1827793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4FF11D9-1F12-4F40-B6DD-3CC9076C811A}"/>
                </a:ext>
              </a:extLst>
            </p:cNvPr>
            <p:cNvSpPr/>
            <p:nvPr/>
          </p:nvSpPr>
          <p:spPr>
            <a:xfrm>
              <a:off x="3071003" y="362309"/>
              <a:ext cx="7263442" cy="1483743"/>
            </a:xfrm>
            <a:prstGeom prst="chevron">
              <a:avLst/>
            </a:prstGeom>
            <a:solidFill>
              <a:srgbClr val="B8DAF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8EAF32-7880-4D9D-BB48-E839DD340BA6}"/>
                </a:ext>
              </a:extLst>
            </p:cNvPr>
            <p:cNvSpPr txBox="1"/>
            <p:nvPr/>
          </p:nvSpPr>
          <p:spPr>
            <a:xfrm>
              <a:off x="4210385" y="743552"/>
              <a:ext cx="62455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41A1B"/>
                  </a:solidFill>
                </a:rPr>
                <a:t>THUYẾT TRÌNH SẢN PHẨM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A0C665-7C36-477A-922E-E02D1AE2F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14" y="2436690"/>
            <a:ext cx="5354552" cy="355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1" y="2436690"/>
            <a:ext cx="5613402" cy="355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229" y="2436691"/>
            <a:ext cx="5725074" cy="367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1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4E10-6C77-4B8C-916A-0B390050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ightbulb">
            <a:extLst>
              <a:ext uri="{FF2B5EF4-FFF2-40B4-BE49-F238E27FC236}">
                <a16:creationId xmlns:a16="http://schemas.microsoft.com/office/drawing/2014/main" id="{8C3110DF-6149-41BD-A2C3-1EDBEF4FF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3BCD9-6EAA-4F24-B3A0-71723FAEA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ảm ơn Người">
            <a:extLst>
              <a:ext uri="{FF2B5EF4-FFF2-40B4-BE49-F238E27FC236}">
                <a16:creationId xmlns:a16="http://schemas.microsoft.com/office/drawing/2014/main" id="{A1069A61-C02D-42A8-B408-B23BEA94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59" y="1286884"/>
            <a:ext cx="5830494" cy="38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76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C21138-4090-4843-9910-5A4B3746E65C}"/>
              </a:ext>
            </a:extLst>
          </p:cNvPr>
          <p:cNvGrpSpPr/>
          <p:nvPr/>
        </p:nvGrpSpPr>
        <p:grpSpPr>
          <a:xfrm>
            <a:off x="828675" y="1901099"/>
            <a:ext cx="10534650" cy="4625583"/>
            <a:chOff x="819150" y="2346186"/>
            <a:chExt cx="10534650" cy="39052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C1F62A-A496-4F60-A5A7-220F72B13B52}"/>
                </a:ext>
              </a:extLst>
            </p:cNvPr>
            <p:cNvSpPr/>
            <p:nvPr/>
          </p:nvSpPr>
          <p:spPr>
            <a:xfrm>
              <a:off x="819150" y="2346186"/>
              <a:ext cx="10534650" cy="39052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1B6479-3B8C-4860-8349-2851AC7F5F66}"/>
                </a:ext>
              </a:extLst>
            </p:cNvPr>
            <p:cNvSpPr txBox="1"/>
            <p:nvPr/>
          </p:nvSpPr>
          <p:spPr>
            <a:xfrm>
              <a:off x="1150143" y="2597903"/>
              <a:ext cx="9891713" cy="3611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- 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Mùi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GB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sản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phẩm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thơm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đặc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trưng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của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sữa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chua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cùng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với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thơm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của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trái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cây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bổ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sung (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nếu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bổ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sung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trái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cây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),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hết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sữa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mùi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lạ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.</a:t>
              </a:r>
              <a:endParaRPr lang="en-GB" sz="3200" b="1" u="sng" dirty="0">
                <a:solidFill>
                  <a:srgbClr val="0000CC"/>
                </a:solidFill>
                <a:latin typeface="Calibri Light (Headings)"/>
                <a:cs typeface="Times New Roman" pitchFamily="18" charset="0"/>
              </a:endParaRPr>
            </a:p>
            <a:p>
              <a:pPr algn="just">
                <a:defRPr/>
              </a:pP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-</a:t>
              </a:r>
              <a:r>
                <a:rPr lang="en-GB" sz="32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GB" sz="32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sản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phẩm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vị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chua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vừa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phải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quá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chua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cũng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quá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ngọt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.</a:t>
              </a:r>
              <a:endParaRPr lang="en-GB" sz="3200" b="1" u="sng" dirty="0">
                <a:solidFill>
                  <a:srgbClr val="0000CC"/>
                </a:solidFill>
                <a:latin typeface="Calibri Light (Headings)"/>
                <a:cs typeface="Times New Roman" pitchFamily="18" charset="0"/>
              </a:endParaRPr>
            </a:p>
            <a:p>
              <a:pPr algn="just">
                <a:defRPr/>
              </a:pP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-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GB" sz="32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2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: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sản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phẩm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có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cấu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trúc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chắc</a:t>
              </a:r>
              <a:r>
                <a:rPr lang="en-GB" sz="3600" b="1" dirty="0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latin typeface="Calibri Light (Headings)"/>
                  <a:cs typeface="Times New Roman" pitchFamily="18" charset="0"/>
                </a:rPr>
                <a:t>chắn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không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tách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nước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mặt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cắt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mịn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quả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phân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tán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đều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,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liên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kết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rất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 </a:t>
              </a:r>
              <a:r>
                <a:rPr lang="en-GB" sz="3200" b="1" dirty="0" err="1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tốt</a:t>
              </a:r>
              <a:r>
                <a:rPr lang="en-GB" sz="3200" b="1" dirty="0">
                  <a:solidFill>
                    <a:srgbClr val="0000CC"/>
                  </a:solidFill>
                  <a:latin typeface="Calibri Light (Headings)"/>
                  <a:cs typeface="Times New Roman" pitchFamily="18" charset="0"/>
                </a:rPr>
                <a:t>.</a:t>
              </a:r>
              <a:endParaRPr lang="en-GB" sz="3200" b="1" u="sng" dirty="0">
                <a:solidFill>
                  <a:srgbClr val="0000CC"/>
                </a:solidFill>
                <a:latin typeface="Calibri Light (Headings)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AEC8F5-AF3F-4077-8762-B9A645A4F68B}"/>
              </a:ext>
            </a:extLst>
          </p:cNvPr>
          <p:cNvGrpSpPr/>
          <p:nvPr/>
        </p:nvGrpSpPr>
        <p:grpSpPr>
          <a:xfrm>
            <a:off x="1838325" y="230808"/>
            <a:ext cx="9010650" cy="966567"/>
            <a:chOff x="1857375" y="361950"/>
            <a:chExt cx="9010650" cy="1371600"/>
          </a:xfrm>
          <a:solidFill>
            <a:srgbClr val="FFFF00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3BA7280-8E26-4572-98E2-7FE3F7D4351A}"/>
                </a:ext>
              </a:extLst>
            </p:cNvPr>
            <p:cNvSpPr/>
            <p:nvPr/>
          </p:nvSpPr>
          <p:spPr>
            <a:xfrm>
              <a:off x="1857375" y="361950"/>
              <a:ext cx="9010650" cy="1371600"/>
            </a:xfrm>
            <a:prstGeom prst="chevr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5A7C86-F0F1-4962-9C22-60437D090C5A}"/>
                </a:ext>
              </a:extLst>
            </p:cNvPr>
            <p:cNvSpPr txBox="1"/>
            <p:nvPr/>
          </p:nvSpPr>
          <p:spPr>
            <a:xfrm>
              <a:off x="2324100" y="504578"/>
              <a:ext cx="8077200" cy="707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Yêu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cầu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phẩm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bảo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Arial" panose="020B0604020202020204" pitchFamily="34" charset="0"/>
                </a:rPr>
                <a:t>quản</a:t>
              </a:r>
              <a:endParaRPr lang="en-US" sz="2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9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2BD41-EEA2-4249-AE9E-EB9FEA0B8F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2E822-AEC1-4F07-BFD9-6188BEA40C7B}"/>
              </a:ext>
            </a:extLst>
          </p:cNvPr>
          <p:cNvSpPr txBox="1"/>
          <p:nvPr/>
        </p:nvSpPr>
        <p:spPr>
          <a:xfrm>
            <a:off x="907211" y="2354214"/>
            <a:ext cx="991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</a:rPr>
              <a:t>Hãy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</a:t>
            </a:r>
            <a:r>
              <a:rPr lang="vi-VN" sz="3200" b="1" dirty="0">
                <a:solidFill>
                  <a:srgbClr val="002060"/>
                </a:solidFill>
              </a:rPr>
              <a:t>ư</a:t>
            </a:r>
            <a:r>
              <a:rPr lang="en-US" sz="3200" b="1" dirty="0" err="1">
                <a:solidFill>
                  <a:srgbClr val="002060"/>
                </a:solidFill>
              </a:rPr>
              <a:t>ơng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đúng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CA536-B2D7-4840-9D3E-E297B36B0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615928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807B566B-6CCB-4D17-B980-648BEC6D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291" y="4980076"/>
            <a:ext cx="1708332" cy="1531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1C284-71D2-4043-9750-36A83A3D68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205" y="3633607"/>
            <a:ext cx="1788071" cy="1516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E9659-B944-4775-84B7-153C88D5D0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542" y="3429000"/>
            <a:ext cx="1356473" cy="1163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750A7BA-326D-4CB4-B4B5-EA26E81F6A01}"/>
              </a:ext>
            </a:extLst>
          </p:cNvPr>
          <p:cNvGrpSpPr/>
          <p:nvPr/>
        </p:nvGrpSpPr>
        <p:grpSpPr>
          <a:xfrm>
            <a:off x="2197768" y="346550"/>
            <a:ext cx="6412832" cy="1333500"/>
            <a:chOff x="4362450" y="346550"/>
            <a:chExt cx="4248150" cy="13335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664ABB25-6026-49D1-A90C-B4AB42032157}"/>
                </a:ext>
              </a:extLst>
            </p:cNvPr>
            <p:cNvSpPr/>
            <p:nvPr/>
          </p:nvSpPr>
          <p:spPr>
            <a:xfrm>
              <a:off x="4362450" y="346550"/>
              <a:ext cx="4248150" cy="1333500"/>
            </a:xfrm>
            <a:prstGeom prst="homePlate">
              <a:avLst/>
            </a:prstGeom>
            <a:solidFill>
              <a:srgbClr val="F3DE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D5ED05-29BE-4B77-B825-5CE814282C65}"/>
                </a:ext>
              </a:extLst>
            </p:cNvPr>
            <p:cNvSpPr txBox="1"/>
            <p:nvPr/>
          </p:nvSpPr>
          <p:spPr>
            <a:xfrm>
              <a:off x="4929187" y="505468"/>
              <a:ext cx="28479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#9Slide03 Bebas Neue Bold" panose="020B0606020202050201" pitchFamily="34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4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C58C1AF-81FA-4093-8989-207D422E9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0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9A759-E2EB-4555-9C8B-42C89547F0BD}"/>
              </a:ext>
            </a:extLst>
          </p:cNvPr>
          <p:cNvSpPr txBox="1"/>
          <p:nvPr/>
        </p:nvSpPr>
        <p:spPr>
          <a:xfrm>
            <a:off x="5298683" y="2319950"/>
            <a:ext cx="6405637" cy="3444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dừng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BFC4F-4C3B-48D8-B4A4-C75720402EDF}"/>
              </a:ext>
            </a:extLst>
          </p:cNvPr>
          <p:cNvSpPr txBox="1"/>
          <p:nvPr/>
        </p:nvSpPr>
        <p:spPr>
          <a:xfrm>
            <a:off x="6207760" y="1280519"/>
            <a:ext cx="6096000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uật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endParaRPr lang="en-SG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42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83B8A2-D55B-4EC7-807D-AD0291AE3D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Bánh gai      		B. Giả cầy		C. Giò lụa      	D. Sữa chua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897647-623E-4461-AD3F-8A726BFC9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1. 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Vi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khuẩn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lactic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được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sử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dụng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để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tạo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ra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món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ăn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nào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21411C"/>
                </a:solidFill>
                <a:latin typeface="+mn-lt"/>
              </a:rPr>
              <a:t>dưới</a:t>
            </a:r>
            <a:r>
              <a:rPr lang="vi-VN" sz="3200" b="1" dirty="0">
                <a:solidFill>
                  <a:srgbClr val="21411C"/>
                </a:solidFill>
                <a:latin typeface="+mn-lt"/>
              </a:rPr>
              <a:t> đây?</a:t>
            </a:r>
            <a:endParaRPr lang="en-US" sz="3200" b="1" dirty="0">
              <a:solidFill>
                <a:srgbClr val="21411C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527381" y="5505520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BE3AAA-664E-4395-AA85-A69AC0E5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841" y="4012267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7D71D394-8BAC-40FA-9CB3-15FE8C38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002" y="4651790"/>
            <a:ext cx="1708332" cy="1531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CC160-E531-4390-BB62-DB9178C93D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783" y="1979312"/>
            <a:ext cx="2024367" cy="1717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6DD3-C4B0-4384-890A-6E5366C59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343" y="1509097"/>
            <a:ext cx="2445007" cy="2097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3B3FA0-7F2A-4BBA-BDBC-07DEDD49E3DD}"/>
              </a:ext>
            </a:extLst>
          </p:cNvPr>
          <p:cNvSpPr txBox="1"/>
          <p:nvPr/>
        </p:nvSpPr>
        <p:spPr>
          <a:xfrm>
            <a:off x="920077" y="2309216"/>
            <a:ext cx="3209925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2F4929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mắm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Rượu</a:t>
            </a:r>
            <a:r>
              <a:rPr lang="en-US" sz="3200" b="1" dirty="0">
                <a:solidFill>
                  <a:srgbClr val="2F4929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a typeface="Times New Roman" panose="02020603050405020304" pitchFamily="18" charset="0"/>
              </a:rPr>
              <a:t>nếp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3048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chua</a:t>
            </a:r>
            <a:r>
              <a:rPr lang="en-US" sz="3200" b="1" dirty="0">
                <a:solidFill>
                  <a:srgbClr val="2F4929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F492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82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D13BC1-0479-4C3A-AA27-7D0AB87A1957}"/>
              </a:ext>
            </a:extLst>
          </p:cNvPr>
          <p:cNvSpPr/>
          <p:nvPr/>
        </p:nvSpPr>
        <p:spPr>
          <a:xfrm>
            <a:off x="-22353" y="1120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Tất cả các phương án đưa ra			B. Sấy khô</a:t>
            </a:r>
          </a:p>
          <a:p>
            <a:r>
              <a:rPr lang="vi-VN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Ướp muối						D. Ướp lạnh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897647-623E-4461-AD3F-8A726BFC9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3849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tấn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hoại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sinh,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phương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200" b="1" dirty="0">
                <a:solidFill>
                  <a:srgbClr val="2F4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 đây?</a:t>
            </a:r>
            <a:endParaRPr lang="en-US" sz="3200" b="1" dirty="0">
              <a:solidFill>
                <a:srgbClr val="2F49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628770" y="2065856"/>
            <a:ext cx="892120" cy="86754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84B5DA-F868-445C-93AC-E4C5FADC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789" y="4313561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842EF4DA-292F-4D3E-9026-B16883B6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975" y="5788898"/>
            <a:ext cx="1067496" cy="9569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E4A4C9-45D5-40D0-9546-081DB5A32C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638" y="5788898"/>
            <a:ext cx="1067496" cy="90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D17C51-9C5B-4842-87AD-21EE97863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093" y="2053641"/>
            <a:ext cx="2445007" cy="2097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7D03FB-F2C3-4232-8ECE-97B3353E289F}"/>
              </a:ext>
            </a:extLst>
          </p:cNvPr>
          <p:cNvSpPr txBox="1"/>
          <p:nvPr/>
        </p:nvSpPr>
        <p:spPr>
          <a:xfrm>
            <a:off x="1032975" y="2004316"/>
            <a:ext cx="6477000" cy="3418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200000"/>
              </a:lnSpc>
            </a:pP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A.Ướp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R="30480" algn="just">
              <a:lnSpc>
                <a:spcPct val="20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R="30480" algn="just">
              <a:lnSpc>
                <a:spcPct val="20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R="30480" algn="just">
              <a:lnSpc>
                <a:spcPct val="20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Ướp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sấy</a:t>
            </a:r>
            <a:r>
              <a:rPr lang="en-US" sz="28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21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A839D2-C67D-40A6-AA4F-2BFF1EE217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897647-623E-4461-AD3F-8A726BFC98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071078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Câu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3. 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vai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vi-VN" sz="2800" b="1" dirty="0" err="1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vi-VN" sz="2800" b="1" dirty="0">
                <a:solidFill>
                  <a:srgbClr val="2E4D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solidFill>
                <a:srgbClr val="2E4D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1.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Phân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giải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xác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động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thực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vật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mùn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rồi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muối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khoáng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cung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cấp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cho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cây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sử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dụng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2.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Phân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hủy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không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hoàn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toàn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hữu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cơ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tạo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ra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hợp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đơn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giản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chứa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cacbon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rồi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than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đá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hoặc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dầu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lửa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3.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Một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số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vi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cố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định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đạm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bổ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sung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nguồn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đạm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cho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đất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4.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Một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số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vi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lên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men,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được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sử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dụng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để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muối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dưa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dấm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sản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phẩm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lên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men... </a:t>
            </a:r>
          </a:p>
          <a:p>
            <a:pPr algn="just"/>
            <a:r>
              <a:rPr lang="en-US" sz="2800" b="1" dirty="0">
                <a:solidFill>
                  <a:srgbClr val="2E4D24"/>
                </a:solidFill>
                <a:latin typeface="+mn-lt"/>
              </a:rPr>
              <a:t>5. Vi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có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vai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trò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trong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công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nghệ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sinh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học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sạch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nước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thải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sạch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môi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E4D24"/>
                </a:solidFill>
                <a:latin typeface="+mn-lt"/>
              </a:rPr>
              <a:t>trường</a:t>
            </a:r>
            <a:r>
              <a:rPr lang="en-US" sz="2800" b="1" dirty="0">
                <a:solidFill>
                  <a:srgbClr val="2E4D24"/>
                </a:solidFill>
                <a:latin typeface="+mn-lt"/>
              </a:rPr>
              <a:t> </a:t>
            </a:r>
          </a:p>
          <a:p>
            <a:pPr algn="just"/>
            <a:r>
              <a:rPr lang="vi-VN" sz="2800" b="1" dirty="0">
                <a:solidFill>
                  <a:srgbClr val="2E4D24"/>
                </a:solidFill>
                <a:latin typeface="+mn-lt"/>
              </a:rPr>
              <a:t>6. Vi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còn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có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vai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trò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làm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sạch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không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khí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,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nhất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là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ở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thành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vi-VN" sz="2800" b="1" dirty="0" err="1">
                <a:solidFill>
                  <a:srgbClr val="2E4D24"/>
                </a:solidFill>
                <a:latin typeface="+mn-lt"/>
              </a:rPr>
              <a:t>phố</a:t>
            </a:r>
            <a:r>
              <a:rPr lang="vi-VN" sz="2800" b="1" dirty="0">
                <a:solidFill>
                  <a:srgbClr val="2E4D24"/>
                </a:solidFill>
                <a:latin typeface="+mn-lt"/>
              </a:rPr>
              <a:t>.</a:t>
            </a:r>
            <a:endParaRPr lang="en-US" sz="2800" b="1" dirty="0">
              <a:solidFill>
                <a:srgbClr val="2E4D24"/>
              </a:solidFill>
              <a:latin typeface="+mn-lt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n-lt"/>
              </a:rPr>
              <a:t>Vi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khuẩn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lợi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ích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gồm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466723" y="5080680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A59AB-F072-49A2-8CA5-F60DDFEB4662}"/>
              </a:ext>
            </a:extLst>
          </p:cNvPr>
          <p:cNvSpPr txBox="1"/>
          <p:nvPr/>
        </p:nvSpPr>
        <p:spPr>
          <a:xfrm>
            <a:off x="885824" y="4899826"/>
            <a:ext cx="10887075" cy="169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A. 1, 2, 3, 4, 5	                            B. 2, 3, 4, 5, 6	</a:t>
            </a: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C. 1, 3, 4, 5, 6	                            D. 1, 2, 3, 5, 6</a:t>
            </a:r>
          </a:p>
        </p:txBody>
      </p:sp>
      <p:pic>
        <p:nvPicPr>
          <p:cNvPr id="17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2C33035C-E960-4DFB-B3BA-63A591EC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0840" y="5891479"/>
            <a:ext cx="1067496" cy="9569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55688-ECC0-4637-A31D-B0C1D7EC25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03" y="4836142"/>
            <a:ext cx="1067496" cy="90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92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567CBFB-0345-4B9A-9449-2E7FE962B8DB}"/>
              </a:ext>
            </a:extLst>
          </p:cNvPr>
          <p:cNvSpPr/>
          <p:nvPr/>
        </p:nvSpPr>
        <p:spPr>
          <a:xfrm>
            <a:off x="0" y="13866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428003" y="4193507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5EC920-495A-44C1-AD4A-79EE1431BA3E}"/>
              </a:ext>
            </a:extLst>
          </p:cNvPr>
          <p:cNvSpPr txBox="1">
            <a:spLocks/>
          </p:cNvSpPr>
          <p:nvPr/>
        </p:nvSpPr>
        <p:spPr>
          <a:xfrm rot="10800000" flipV="1">
            <a:off x="-3" y="17247"/>
            <a:ext cx="12191999" cy="131122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en-US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V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vi-VN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3200" b="1" dirty="0">
                <a:solidFill>
                  <a:srgbClr val="2E4D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2E4D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4287F-2F53-4653-A1E6-67B3A43B4874}"/>
              </a:ext>
            </a:extLst>
          </p:cNvPr>
          <p:cNvSpPr txBox="1"/>
          <p:nvPr/>
        </p:nvSpPr>
        <p:spPr>
          <a:xfrm>
            <a:off x="787146" y="1615915"/>
            <a:ext cx="11004804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 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 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hỏng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 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huỷ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hữu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ô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nhiễm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 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con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ăn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ôi thiu; phân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hủy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ô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môi </a:t>
            </a:r>
            <a:r>
              <a:rPr lang="vi-VN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106EBE55-0900-4860-BBCD-8E614C3D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888" y="4731451"/>
            <a:ext cx="2233966" cy="2002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91E201-7D38-4740-AD5E-CFF69F6C7C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227" y="5509817"/>
            <a:ext cx="1515463" cy="1285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739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0B018C-E6BA-4087-B3B6-43D3FC7542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630167" y="5220926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191CDE-72DD-4512-8322-4BA0BCC19FB4}"/>
              </a:ext>
            </a:extLst>
          </p:cNvPr>
          <p:cNvSpPr txBox="1">
            <a:spLocks/>
          </p:cNvSpPr>
          <p:nvPr/>
        </p:nvSpPr>
        <p:spPr>
          <a:xfrm>
            <a:off x="17252" y="17822"/>
            <a:ext cx="12192000" cy="1923804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5. Vi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khuẩn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trong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tốt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E4D24"/>
                </a:solidFill>
                <a:latin typeface="+mn-lt"/>
              </a:rPr>
              <a:t>cho</a:t>
            </a:r>
            <a:r>
              <a:rPr lang="en-US" sz="3200" b="1" dirty="0">
                <a:solidFill>
                  <a:srgbClr val="2E4D24"/>
                </a:solidFill>
                <a:latin typeface="+mn-lt"/>
              </a:rPr>
              <a:t>:</a:t>
            </a:r>
            <a:endParaRPr lang="en-US" sz="3200" dirty="0">
              <a:solidFill>
                <a:srgbClr val="2E4D24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749A05-407D-44CE-9D2B-1904C419CD08}"/>
              </a:ext>
            </a:extLst>
          </p:cNvPr>
          <p:cNvSpPr txBox="1"/>
          <p:nvPr/>
        </p:nvSpPr>
        <p:spPr>
          <a:xfrm>
            <a:off x="1069873" y="1959448"/>
            <a:ext cx="6391274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4D2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2E4D2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686978-9E68-42BD-8EA9-933D7DFD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652" y="2444188"/>
            <a:ext cx="2700011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BEC47B-B8C5-4760-900B-F3938662D2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898" y="5049961"/>
            <a:ext cx="1873507" cy="1607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53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A4895B-1591-46C1-9611-8A00A054BB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19CFA6-2505-4A88-9614-D5093F70CD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4365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6.  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Qua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bài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học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,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có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bao nhiêu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bước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trong quy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chình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chế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biến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sữa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chua?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1020144" y="1947217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8B185-8955-45F1-AAD1-8A799618AD5E}"/>
              </a:ext>
            </a:extLst>
          </p:cNvPr>
          <p:cNvSpPr txBox="1"/>
          <p:nvPr/>
        </p:nvSpPr>
        <p:spPr>
          <a:xfrm>
            <a:off x="1459850" y="1720334"/>
            <a:ext cx="2995612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14BE9B-E375-4C5D-BEDD-1E09B9E1B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45" y="4056956"/>
            <a:ext cx="2032631" cy="1836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53DEE1-A2EF-4980-9599-454340521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10" y="1720334"/>
            <a:ext cx="2844379" cy="2439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029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2DE894-E2DB-4D5B-A5BF-220DECA9021F}"/>
              </a:ext>
            </a:extLst>
          </p:cNvPr>
          <p:cNvSpPr/>
          <p:nvPr/>
        </p:nvSpPr>
        <p:spPr>
          <a:xfrm>
            <a:off x="0" y="13731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873775" y="4950130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6F50D2-8D27-4AC9-85F5-B5CFBE659F2F}"/>
              </a:ext>
            </a:extLst>
          </p:cNvPr>
          <p:cNvSpPr txBox="1">
            <a:spLocks/>
          </p:cNvSpPr>
          <p:nvPr/>
        </p:nvSpPr>
        <p:spPr>
          <a:xfrm>
            <a:off x="0" y="-13987"/>
            <a:ext cx="12192000" cy="1291101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7.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Cần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chuẩn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bị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những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gì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trong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bài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thực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hành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làm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?</a:t>
            </a:r>
            <a:endParaRPr lang="en-US" sz="3200" dirty="0">
              <a:solidFill>
                <a:srgbClr val="21411C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A9BB7-0158-4FD7-AE85-F3873D590F19}"/>
              </a:ext>
            </a:extLst>
          </p:cNvPr>
          <p:cNvSpPr txBox="1"/>
          <p:nvPr/>
        </p:nvSpPr>
        <p:spPr>
          <a:xfrm>
            <a:off x="1313480" y="1786481"/>
            <a:ext cx="9770155" cy="389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sôi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141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đặc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các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dụng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cụ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Calibri" panose="020F0502020204030204"/>
              </a:rPr>
              <a:t>thiết</a:t>
            </a:r>
            <a:r>
              <a:rPr lang="en-US" sz="3200" b="1" dirty="0">
                <a:solidFill>
                  <a:srgbClr val="21411C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141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9E9EB-34CB-4EE0-A786-3FAD6D3B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924" y="2431808"/>
            <a:ext cx="2507839" cy="2266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AE274-D18D-4BDF-9E05-75EA647D8F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832" y="2299855"/>
            <a:ext cx="1476490" cy="1266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992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BE646C-8F06-4065-9AFE-47BC4B4FD3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1208869" y="2342678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064D51-CD60-47D6-B448-B79E5BF9BC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518249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9. Sau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khoảng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thời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gian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ủ bao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thì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đông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lại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8A5D5-1765-4ED7-AB2B-5A956ECAD1C5}"/>
              </a:ext>
            </a:extLst>
          </p:cNvPr>
          <p:cNvSpPr txBox="1"/>
          <p:nvPr/>
        </p:nvSpPr>
        <p:spPr>
          <a:xfrm>
            <a:off x="1514844" y="2489997"/>
            <a:ext cx="92873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1411C"/>
                </a:solidFill>
                <a:effectLst/>
                <a:ea typeface="Times New Roman" panose="02020603050405020304" pitchFamily="18" charset="0"/>
              </a:rPr>
              <a:t>A. 10 – 12h		B. 2 – 3h		C. 4 – 5h		D. 8 – 9h</a:t>
            </a:r>
            <a:endParaRPr lang="en-US" sz="3200" b="1" dirty="0">
              <a:solidFill>
                <a:srgbClr val="21411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7D20BB-1897-4205-BE0B-6BE133797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72" y="5533314"/>
            <a:ext cx="973215" cy="87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E2808D-6140-43C3-B8B4-E391779F93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459" y="5020139"/>
            <a:ext cx="1923524" cy="1649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01D46EBD-A605-44B2-859A-B60EACAA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1805" y="4633993"/>
            <a:ext cx="2217362" cy="1987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377AEF-269C-4967-A468-C7D7A9DDA5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590" y="5157787"/>
            <a:ext cx="1620543" cy="1374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04DEFD-BD24-4A80-AFC1-1EB751223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114901-1769-47F4-8E4D-6EBAE3F4C86E}"/>
              </a:ext>
            </a:extLst>
          </p:cNvPr>
          <p:cNvSpPr/>
          <p:nvPr/>
        </p:nvSpPr>
        <p:spPr>
          <a:xfrm>
            <a:off x="1683161" y="3769141"/>
            <a:ext cx="879412" cy="87941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7346DD-B7BC-4F43-9892-919BD506294C}"/>
              </a:ext>
            </a:extLst>
          </p:cNvPr>
          <p:cNvSpPr txBox="1">
            <a:spLocks/>
          </p:cNvSpPr>
          <p:nvPr/>
        </p:nvSpPr>
        <p:spPr>
          <a:xfrm>
            <a:off x="-3594" y="19782"/>
            <a:ext cx="12192000" cy="1951892"/>
          </a:xfrm>
          <a:prstGeom prst="rect">
            <a:avLst/>
          </a:prstGeom>
          <a:solidFill>
            <a:srgbClr val="FFFF7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Câu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8.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Nhiệt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độ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thích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hợp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để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vi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khuẩn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lactic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trong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sữa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chua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phát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triển</a:t>
            </a:r>
            <a:r>
              <a:rPr lang="en-US" sz="3200" b="1" dirty="0">
                <a:solidFill>
                  <a:srgbClr val="21411C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1411C"/>
                </a:solidFill>
                <a:latin typeface="+mn-lt"/>
              </a:rPr>
              <a:t>là</a:t>
            </a:r>
            <a:endParaRPr lang="en-US" sz="3200" b="1" dirty="0">
              <a:solidFill>
                <a:srgbClr val="21411C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D1A9D-AF3D-4779-99E1-8995F5686158}"/>
              </a:ext>
            </a:extLst>
          </p:cNvPr>
          <p:cNvSpPr txBox="1"/>
          <p:nvPr/>
        </p:nvSpPr>
        <p:spPr>
          <a:xfrm>
            <a:off x="2122867" y="2490591"/>
            <a:ext cx="9016139" cy="192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20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	                          B. 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R="0" lvl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40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50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	                     D. 60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– 90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41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D69DCB-3491-4BE9-8E35-FC796D91EE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264" y="5331337"/>
            <a:ext cx="1560719" cy="1338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Bifidobacterium bifidum at Rs 3300/kg | Aqua Probiotics | ID: 19237985448">
            <a:extLst>
              <a:ext uri="{FF2B5EF4-FFF2-40B4-BE49-F238E27FC236}">
                <a16:creationId xmlns:a16="http://schemas.microsoft.com/office/drawing/2014/main" id="{38F8F27E-7421-49A5-A1BB-B90DCE14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9017" y="4147430"/>
            <a:ext cx="2760150" cy="2474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05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7332C-77D3-41D7-A442-21402362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26" y="500062"/>
            <a:ext cx="4153547" cy="1325563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VẬN DỤNG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71867-3139-4D3A-AB4A-3AACA7903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en-US" b="1" dirty="0">
                <a:solidFill>
                  <a:srgbClr val="2E4D24"/>
                </a:solidFill>
              </a:rPr>
              <a:t>1.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chua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chua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ủ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ấm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 40</a:t>
            </a:r>
            <a:r>
              <a:rPr lang="en-US" b="1" baseline="30000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o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 – 50</a:t>
            </a:r>
            <a:r>
              <a:rPr lang="en-US" b="1" baseline="30000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o</a:t>
            </a:r>
            <a:r>
              <a:rPr lang="en-US" b="1" dirty="0">
                <a:solidFill>
                  <a:srgbClr val="2E4D24"/>
                </a:solidFill>
                <a:effectLst/>
                <a:ea typeface="Times New Roman" panose="02020603050405020304" pitchFamily="18" charset="0"/>
              </a:rPr>
              <a:t>C?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en-US" b="1" dirty="0">
                <a:solidFill>
                  <a:srgbClr val="2E4D24"/>
                </a:solidFill>
              </a:rPr>
              <a:t>2.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nhóm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làm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chua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bằng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liệu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khác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(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sữa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đậu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nành</a:t>
            </a:r>
            <a:r>
              <a:rPr lang="en-US" b="1" dirty="0">
                <a:solidFill>
                  <a:srgbClr val="2E4D24"/>
                </a:solidFill>
                <a:effectLst/>
                <a:ea typeface="Arial" panose="020B0604020202020204" pitchFamily="34" charset="0"/>
              </a:rPr>
              <a:t>)</a:t>
            </a:r>
            <a:endParaRPr lang="en-US" b="1" dirty="0">
              <a:solidFill>
                <a:srgbClr val="2E4D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" y="-2553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F695565-997F-43D8-81FF-C09AE0E9EF53}"/>
              </a:ext>
            </a:extLst>
          </p:cNvPr>
          <p:cNvSpPr/>
          <p:nvPr/>
        </p:nvSpPr>
        <p:spPr>
          <a:xfrm>
            <a:off x="1358254" y="230128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Q. Anh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1385385" y="77292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noProof="0" dirty="0" err="1">
                <a:solidFill>
                  <a:prstClr val="white"/>
                </a:solidFill>
                <a:latin typeface="Calibri" panose="020F0502020204030204"/>
              </a:rPr>
              <a:t>Đạt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3401750" y="31706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5595090" y="34782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Hiếu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7942508" y="33309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T.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6737208" y="595689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4069854" y="60019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7E3DE55-521D-436D-B609-A204CE513135}"/>
              </a:ext>
            </a:extLst>
          </p:cNvPr>
          <p:cNvSpPr/>
          <p:nvPr/>
        </p:nvSpPr>
        <p:spPr>
          <a:xfrm>
            <a:off x="6719364" y="167188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C655957-E458-4DD9-8306-21C896002C8A}"/>
              </a:ext>
            </a:extLst>
          </p:cNvPr>
          <p:cNvSpPr/>
          <p:nvPr/>
        </p:nvSpPr>
        <p:spPr>
          <a:xfrm>
            <a:off x="3823861" y="160973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156A379-EC45-4856-8B82-87AFFAD84310}"/>
              </a:ext>
            </a:extLst>
          </p:cNvPr>
          <p:cNvSpPr/>
          <p:nvPr/>
        </p:nvSpPr>
        <p:spPr>
          <a:xfrm>
            <a:off x="8926651" y="161233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1968F8E-5DEA-4A22-AE01-E2F7C089A29C}"/>
              </a:ext>
            </a:extLst>
          </p:cNvPr>
          <p:cNvSpPr/>
          <p:nvPr/>
        </p:nvSpPr>
        <p:spPr>
          <a:xfrm>
            <a:off x="7924324" y="503474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05B4989-3E88-463C-9A4D-DDC61CDB5A24}"/>
              </a:ext>
            </a:extLst>
          </p:cNvPr>
          <p:cNvSpPr/>
          <p:nvPr/>
        </p:nvSpPr>
        <p:spPr>
          <a:xfrm>
            <a:off x="3149065" y="50418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7E2A310-C44B-4A2C-9187-308788F246E3}"/>
              </a:ext>
            </a:extLst>
          </p:cNvPr>
          <p:cNvSpPr/>
          <p:nvPr/>
        </p:nvSpPr>
        <p:spPr>
          <a:xfrm>
            <a:off x="1429184" y="396033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Linh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694AF79-094C-4029-A9F9-9E3E6CC9810D}"/>
              </a:ext>
            </a:extLst>
          </p:cNvPr>
          <p:cNvSpPr/>
          <p:nvPr/>
        </p:nvSpPr>
        <p:spPr>
          <a:xfrm>
            <a:off x="3226520" y="274982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BD76B39-992F-4550-9025-CDF039C2CFD8}"/>
              </a:ext>
            </a:extLst>
          </p:cNvPr>
          <p:cNvSpPr/>
          <p:nvPr/>
        </p:nvSpPr>
        <p:spPr>
          <a:xfrm>
            <a:off x="1093048" y="574179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M.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Hiền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45ABC353-EBD5-4E65-A78E-E763261A6DF5}"/>
              </a:ext>
            </a:extLst>
          </p:cNvPr>
          <p:cNvSpPr/>
          <p:nvPr/>
        </p:nvSpPr>
        <p:spPr>
          <a:xfrm>
            <a:off x="4043610" y="384451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252A67-50E5-464C-A4C7-4044B989FC0B}"/>
              </a:ext>
            </a:extLst>
          </p:cNvPr>
          <p:cNvSpPr/>
          <p:nvPr/>
        </p:nvSpPr>
        <p:spPr>
          <a:xfrm>
            <a:off x="8244600" y="27959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Đ.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Hoàng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542A707-EEAF-4ADC-86F9-2D65642F6C21}"/>
              </a:ext>
            </a:extLst>
          </p:cNvPr>
          <p:cNvSpPr/>
          <p:nvPr/>
        </p:nvSpPr>
        <p:spPr>
          <a:xfrm>
            <a:off x="6417272" y="383113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D673068-465C-4500-ACB6-52F08D076441}"/>
              </a:ext>
            </a:extLst>
          </p:cNvPr>
          <p:cNvSpPr/>
          <p:nvPr/>
        </p:nvSpPr>
        <p:spPr>
          <a:xfrm>
            <a:off x="9031698" y="38758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22A26D9-F477-48F0-9497-F2984D53476A}"/>
              </a:ext>
            </a:extLst>
          </p:cNvPr>
          <p:cNvSpPr/>
          <p:nvPr/>
        </p:nvSpPr>
        <p:spPr>
          <a:xfrm>
            <a:off x="5516682" y="503474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33E94675-3850-4C84-9712-595216D4BAAE}"/>
              </a:ext>
            </a:extLst>
          </p:cNvPr>
          <p:cNvSpPr/>
          <p:nvPr/>
        </p:nvSpPr>
        <p:spPr>
          <a:xfrm>
            <a:off x="5642244" y="275674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</a:p>
        </p:txBody>
      </p:sp>
      <p:sp>
        <p:nvSpPr>
          <p:cNvPr id="43" name="Hình chữ nhật: Góc Tròn 42">
            <a:hlinkClick r:id="rId5" action="ppaction://hlinksldjump"/>
            <a:extLst>
              <a:ext uri="{FF2B5EF4-FFF2-40B4-BE49-F238E27FC236}">
                <a16:creationId xmlns:a16="http://schemas.microsoft.com/office/drawing/2014/main" id="{FD201858-9202-47D5-95B5-CE849194A800}"/>
              </a:ext>
            </a:extLst>
          </p:cNvPr>
          <p:cNvSpPr/>
          <p:nvPr/>
        </p:nvSpPr>
        <p:spPr>
          <a:xfrm>
            <a:off x="113693" y="256354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Hình chữ nhật: Góc Tròn 43">
            <a:hlinkClick r:id="rId6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85839" y="144488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Hình chữ nhật: Góc Tròn 44">
            <a:hlinkClick r:id="" action="ppaction://noaction"/>
            <a:extLst>
              <a:ext uri="{FF2B5EF4-FFF2-40B4-BE49-F238E27FC236}">
                <a16:creationId xmlns:a16="http://schemas.microsoft.com/office/drawing/2014/main" id="{42CEE029-D940-410A-B3AA-5BB07BA1B972}"/>
              </a:ext>
            </a:extLst>
          </p:cNvPr>
          <p:cNvSpPr/>
          <p:nvPr/>
        </p:nvSpPr>
        <p:spPr>
          <a:xfrm>
            <a:off x="11173522" y="137212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6" name="Hình chữ nhật: Góc Tròn 45">
            <a:hlinkClick r:id="rId7" action="ppaction://hlinksldjump"/>
            <a:extLst>
              <a:ext uri="{FF2B5EF4-FFF2-40B4-BE49-F238E27FC236}">
                <a16:creationId xmlns:a16="http://schemas.microsoft.com/office/drawing/2014/main" id="{7490F442-FC30-4C9F-8BEA-7F0797FEDF38}"/>
              </a:ext>
            </a:extLst>
          </p:cNvPr>
          <p:cNvSpPr/>
          <p:nvPr/>
        </p:nvSpPr>
        <p:spPr>
          <a:xfrm>
            <a:off x="11173521" y="43095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Hình chữ nhật: Góc Tròn 46">
            <a:hlinkClick r:id="rId8" action="ppaction://hlinksldjump"/>
            <a:extLst>
              <a:ext uri="{FF2B5EF4-FFF2-40B4-BE49-F238E27FC236}">
                <a16:creationId xmlns:a16="http://schemas.microsoft.com/office/drawing/2014/main" id="{1F4B95B6-5B81-46C3-93F3-BEB52DDDDEA5}"/>
              </a:ext>
            </a:extLst>
          </p:cNvPr>
          <p:cNvSpPr/>
          <p:nvPr/>
        </p:nvSpPr>
        <p:spPr>
          <a:xfrm>
            <a:off x="113694" y="486726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Hình chữ nhật: Góc Tròn 47">
            <a:hlinkClick r:id="rId9" action="ppaction://hlinksldjump"/>
            <a:extLst>
              <a:ext uri="{FF2B5EF4-FFF2-40B4-BE49-F238E27FC236}">
                <a16:creationId xmlns:a16="http://schemas.microsoft.com/office/drawing/2014/main" id="{5E0785D2-E93F-4481-9B9C-BCB3D0BED430}"/>
              </a:ext>
            </a:extLst>
          </p:cNvPr>
          <p:cNvSpPr/>
          <p:nvPr/>
        </p:nvSpPr>
        <p:spPr>
          <a:xfrm>
            <a:off x="84891" y="3679667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Hình chữ nhật: Góc Tròn 48">
            <a:hlinkClick r:id="" action="ppaction://noaction"/>
            <a:extLst>
              <a:ext uri="{FF2B5EF4-FFF2-40B4-BE49-F238E27FC236}">
                <a16:creationId xmlns:a16="http://schemas.microsoft.com/office/drawing/2014/main" id="{FC6AB505-0F4B-4442-A9E3-1D5871A4044B}"/>
              </a:ext>
            </a:extLst>
          </p:cNvPr>
          <p:cNvSpPr/>
          <p:nvPr/>
        </p:nvSpPr>
        <p:spPr>
          <a:xfrm>
            <a:off x="11186903" y="262520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0" name="Hình chữ nhật: Góc Tròn 49">
            <a:hlinkClick r:id="" action="ppaction://noaction"/>
            <a:extLst>
              <a:ext uri="{FF2B5EF4-FFF2-40B4-BE49-F238E27FC236}">
                <a16:creationId xmlns:a16="http://schemas.microsoft.com/office/drawing/2014/main" id="{FE9B34DD-888D-469E-AF89-DE5B870A181C}"/>
              </a:ext>
            </a:extLst>
          </p:cNvPr>
          <p:cNvSpPr/>
          <p:nvPr/>
        </p:nvSpPr>
        <p:spPr>
          <a:xfrm>
            <a:off x="11187930" y="372513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1" name="Hình chữ nhật: Góc Tròn 50">
            <a:hlinkClick r:id="" action="ppaction://noaction"/>
            <a:extLst>
              <a:ext uri="{FF2B5EF4-FFF2-40B4-BE49-F238E27FC236}">
                <a16:creationId xmlns:a16="http://schemas.microsoft.com/office/drawing/2014/main" id="{4875A12F-B5E0-4CD7-844D-36D198B06FF6}"/>
              </a:ext>
            </a:extLst>
          </p:cNvPr>
          <p:cNvSpPr/>
          <p:nvPr/>
        </p:nvSpPr>
        <p:spPr>
          <a:xfrm>
            <a:off x="11187931" y="5034746"/>
            <a:ext cx="837983" cy="5076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Hình chữ nhật: Góc Tròn 51">
            <a:hlinkClick r:id="rId10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41902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88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3" grpId="0" animBg="1"/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" y="-2553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F695565-997F-43D8-81FF-C09AE0E9EF53}"/>
              </a:ext>
            </a:extLst>
          </p:cNvPr>
          <p:cNvSpPr/>
          <p:nvPr/>
        </p:nvSpPr>
        <p:spPr>
          <a:xfrm>
            <a:off x="1358254" y="230128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Q. Anh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1385385" y="77292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noProof="0" dirty="0" err="1">
                <a:solidFill>
                  <a:prstClr val="white"/>
                </a:solidFill>
                <a:latin typeface="Calibri" panose="020F0502020204030204"/>
              </a:rPr>
              <a:t>Đạt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3401750" y="31706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5595090" y="34782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Hiếu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7942508" y="33309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T.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6737208" y="595689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4069854" y="60019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7E3DE55-521D-436D-B609-A204CE513135}"/>
              </a:ext>
            </a:extLst>
          </p:cNvPr>
          <p:cNvSpPr/>
          <p:nvPr/>
        </p:nvSpPr>
        <p:spPr>
          <a:xfrm>
            <a:off x="6719364" y="167188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C655957-E458-4DD9-8306-21C896002C8A}"/>
              </a:ext>
            </a:extLst>
          </p:cNvPr>
          <p:cNvSpPr/>
          <p:nvPr/>
        </p:nvSpPr>
        <p:spPr>
          <a:xfrm>
            <a:off x="3823861" y="160973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156A379-EC45-4856-8B82-87AFFAD84310}"/>
              </a:ext>
            </a:extLst>
          </p:cNvPr>
          <p:cNvSpPr/>
          <p:nvPr/>
        </p:nvSpPr>
        <p:spPr>
          <a:xfrm>
            <a:off x="8926651" y="161233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1968F8E-5DEA-4A22-AE01-E2F7C089A29C}"/>
              </a:ext>
            </a:extLst>
          </p:cNvPr>
          <p:cNvSpPr/>
          <p:nvPr/>
        </p:nvSpPr>
        <p:spPr>
          <a:xfrm>
            <a:off x="7924324" y="503474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05B4989-3E88-463C-9A4D-DDC61CDB5A24}"/>
              </a:ext>
            </a:extLst>
          </p:cNvPr>
          <p:cNvSpPr/>
          <p:nvPr/>
        </p:nvSpPr>
        <p:spPr>
          <a:xfrm>
            <a:off x="3149065" y="50418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7E2A310-C44B-4A2C-9187-308788F246E3}"/>
              </a:ext>
            </a:extLst>
          </p:cNvPr>
          <p:cNvSpPr/>
          <p:nvPr/>
        </p:nvSpPr>
        <p:spPr>
          <a:xfrm>
            <a:off x="1429184" y="396033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Linh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694AF79-094C-4029-A9F9-9E3E6CC9810D}"/>
              </a:ext>
            </a:extLst>
          </p:cNvPr>
          <p:cNvSpPr/>
          <p:nvPr/>
        </p:nvSpPr>
        <p:spPr>
          <a:xfrm>
            <a:off x="3226520" y="274982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BD76B39-992F-4550-9025-CDF039C2CFD8}"/>
              </a:ext>
            </a:extLst>
          </p:cNvPr>
          <p:cNvSpPr/>
          <p:nvPr/>
        </p:nvSpPr>
        <p:spPr>
          <a:xfrm>
            <a:off x="1093048" y="574179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M.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Hiền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45ABC353-EBD5-4E65-A78E-E763261A6DF5}"/>
              </a:ext>
            </a:extLst>
          </p:cNvPr>
          <p:cNvSpPr/>
          <p:nvPr/>
        </p:nvSpPr>
        <p:spPr>
          <a:xfrm>
            <a:off x="4043610" y="384451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252A67-50E5-464C-A4C7-4044B989FC0B}"/>
              </a:ext>
            </a:extLst>
          </p:cNvPr>
          <p:cNvSpPr/>
          <p:nvPr/>
        </p:nvSpPr>
        <p:spPr>
          <a:xfrm>
            <a:off x="8244600" y="27959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Đ.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Hoàng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542A707-EEAF-4ADC-86F9-2D65642F6C21}"/>
              </a:ext>
            </a:extLst>
          </p:cNvPr>
          <p:cNvSpPr/>
          <p:nvPr/>
        </p:nvSpPr>
        <p:spPr>
          <a:xfrm>
            <a:off x="6417272" y="383113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D673068-465C-4500-ACB6-52F08D076441}"/>
              </a:ext>
            </a:extLst>
          </p:cNvPr>
          <p:cNvSpPr/>
          <p:nvPr/>
        </p:nvSpPr>
        <p:spPr>
          <a:xfrm>
            <a:off x="9031698" y="387587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22A26D9-F477-48F0-9497-F2984D53476A}"/>
              </a:ext>
            </a:extLst>
          </p:cNvPr>
          <p:cNvSpPr/>
          <p:nvPr/>
        </p:nvSpPr>
        <p:spPr>
          <a:xfrm>
            <a:off x="5516682" y="503474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33E94675-3850-4C84-9712-595216D4BAAE}"/>
              </a:ext>
            </a:extLst>
          </p:cNvPr>
          <p:cNvSpPr/>
          <p:nvPr/>
        </p:nvSpPr>
        <p:spPr>
          <a:xfrm>
            <a:off x="5642244" y="275674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</a:p>
        </p:txBody>
      </p:sp>
      <p:sp>
        <p:nvSpPr>
          <p:cNvPr id="43" name="Hình chữ nhật: Góc Tròn 42">
            <a:hlinkClick r:id="rId5" action="ppaction://hlinksldjump"/>
            <a:extLst>
              <a:ext uri="{FF2B5EF4-FFF2-40B4-BE49-F238E27FC236}">
                <a16:creationId xmlns:a16="http://schemas.microsoft.com/office/drawing/2014/main" id="{FD201858-9202-47D5-95B5-CE849194A800}"/>
              </a:ext>
            </a:extLst>
          </p:cNvPr>
          <p:cNvSpPr/>
          <p:nvPr/>
        </p:nvSpPr>
        <p:spPr>
          <a:xfrm>
            <a:off x="113693" y="256354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Hình chữ nhật: Góc Tròn 43">
            <a:hlinkClick r:id="rId6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85839" y="144488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Hình chữ nhật: Góc Tròn 44">
            <a:hlinkClick r:id="" action="ppaction://noaction"/>
            <a:extLst>
              <a:ext uri="{FF2B5EF4-FFF2-40B4-BE49-F238E27FC236}">
                <a16:creationId xmlns:a16="http://schemas.microsoft.com/office/drawing/2014/main" id="{42CEE029-D940-410A-B3AA-5BB07BA1B972}"/>
              </a:ext>
            </a:extLst>
          </p:cNvPr>
          <p:cNvSpPr/>
          <p:nvPr/>
        </p:nvSpPr>
        <p:spPr>
          <a:xfrm>
            <a:off x="11173522" y="137212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6" name="Hình chữ nhật: Góc Tròn 45">
            <a:hlinkClick r:id="rId7" action="ppaction://hlinksldjump"/>
            <a:extLst>
              <a:ext uri="{FF2B5EF4-FFF2-40B4-BE49-F238E27FC236}">
                <a16:creationId xmlns:a16="http://schemas.microsoft.com/office/drawing/2014/main" id="{7490F442-FC30-4C9F-8BEA-7F0797FEDF38}"/>
              </a:ext>
            </a:extLst>
          </p:cNvPr>
          <p:cNvSpPr/>
          <p:nvPr/>
        </p:nvSpPr>
        <p:spPr>
          <a:xfrm>
            <a:off x="11173521" y="430958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Hình chữ nhật: Góc Tròn 46">
            <a:hlinkClick r:id="rId8" action="ppaction://hlinksldjump"/>
            <a:extLst>
              <a:ext uri="{FF2B5EF4-FFF2-40B4-BE49-F238E27FC236}">
                <a16:creationId xmlns:a16="http://schemas.microsoft.com/office/drawing/2014/main" id="{1F4B95B6-5B81-46C3-93F3-BEB52DDDDEA5}"/>
              </a:ext>
            </a:extLst>
          </p:cNvPr>
          <p:cNvSpPr/>
          <p:nvPr/>
        </p:nvSpPr>
        <p:spPr>
          <a:xfrm>
            <a:off x="113694" y="486726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Hình chữ nhật: Góc Tròn 47">
            <a:hlinkClick r:id="rId9" action="ppaction://hlinksldjump"/>
            <a:extLst>
              <a:ext uri="{FF2B5EF4-FFF2-40B4-BE49-F238E27FC236}">
                <a16:creationId xmlns:a16="http://schemas.microsoft.com/office/drawing/2014/main" id="{5E0785D2-E93F-4481-9B9C-BCB3D0BED430}"/>
              </a:ext>
            </a:extLst>
          </p:cNvPr>
          <p:cNvSpPr/>
          <p:nvPr/>
        </p:nvSpPr>
        <p:spPr>
          <a:xfrm>
            <a:off x="84891" y="3679667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Hình chữ nhật: Góc Tròn 48">
            <a:hlinkClick r:id="" action="ppaction://noaction"/>
            <a:extLst>
              <a:ext uri="{FF2B5EF4-FFF2-40B4-BE49-F238E27FC236}">
                <a16:creationId xmlns:a16="http://schemas.microsoft.com/office/drawing/2014/main" id="{FC6AB505-0F4B-4442-A9E3-1D5871A4044B}"/>
              </a:ext>
            </a:extLst>
          </p:cNvPr>
          <p:cNvSpPr/>
          <p:nvPr/>
        </p:nvSpPr>
        <p:spPr>
          <a:xfrm>
            <a:off x="11186903" y="2625209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0" name="Hình chữ nhật: Góc Tròn 49">
            <a:hlinkClick r:id="" action="ppaction://noaction"/>
            <a:extLst>
              <a:ext uri="{FF2B5EF4-FFF2-40B4-BE49-F238E27FC236}">
                <a16:creationId xmlns:a16="http://schemas.microsoft.com/office/drawing/2014/main" id="{FE9B34DD-888D-469E-AF89-DE5B870A181C}"/>
              </a:ext>
            </a:extLst>
          </p:cNvPr>
          <p:cNvSpPr/>
          <p:nvPr/>
        </p:nvSpPr>
        <p:spPr>
          <a:xfrm>
            <a:off x="11187930" y="372513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1" name="Hình chữ nhật: Góc Tròn 50">
            <a:hlinkClick r:id="" action="ppaction://noaction"/>
            <a:extLst>
              <a:ext uri="{FF2B5EF4-FFF2-40B4-BE49-F238E27FC236}">
                <a16:creationId xmlns:a16="http://schemas.microsoft.com/office/drawing/2014/main" id="{4875A12F-B5E0-4CD7-844D-36D198B06FF6}"/>
              </a:ext>
            </a:extLst>
          </p:cNvPr>
          <p:cNvSpPr/>
          <p:nvPr/>
        </p:nvSpPr>
        <p:spPr>
          <a:xfrm>
            <a:off x="11187931" y="5034746"/>
            <a:ext cx="837983" cy="5076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Hình chữ nhật: Góc Tròn 51">
            <a:hlinkClick r:id="rId10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41902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29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3" grpId="0" animBg="1"/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F695565-997F-43D8-81FF-C09AE0E9EF53}"/>
              </a:ext>
            </a:extLst>
          </p:cNvPr>
          <p:cNvSpPr/>
          <p:nvPr/>
        </p:nvSpPr>
        <p:spPr>
          <a:xfrm>
            <a:off x="1054332" y="14945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Q. Anh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1054332" y="32247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noProof="0" dirty="0" err="1">
                <a:solidFill>
                  <a:prstClr val="white"/>
                </a:solidFill>
                <a:latin typeface="Calibri" panose="020F0502020204030204"/>
              </a:rPr>
              <a:t>Đạt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2727458" y="33309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4458126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Hiếu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6131253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T.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7924324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9600288" y="3480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342E672-A24E-4AB4-9EA7-7E9EB4800614}"/>
              </a:ext>
            </a:extLst>
          </p:cNvPr>
          <p:cNvSpPr/>
          <p:nvPr/>
        </p:nvSpPr>
        <p:spPr>
          <a:xfrm>
            <a:off x="1021372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7E3DE55-521D-436D-B609-A204CE513135}"/>
              </a:ext>
            </a:extLst>
          </p:cNvPr>
          <p:cNvSpPr/>
          <p:nvPr/>
        </p:nvSpPr>
        <p:spPr>
          <a:xfrm>
            <a:off x="4458126" y="15244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1C655957-E458-4DD9-8306-21C896002C8A}"/>
              </a:ext>
            </a:extLst>
          </p:cNvPr>
          <p:cNvSpPr/>
          <p:nvPr/>
        </p:nvSpPr>
        <p:spPr>
          <a:xfrm>
            <a:off x="2711026" y="15244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DE1B464-FE76-436D-BE4B-8CE0C0D35265}"/>
              </a:ext>
            </a:extLst>
          </p:cNvPr>
          <p:cNvSpPr/>
          <p:nvPr/>
        </p:nvSpPr>
        <p:spPr>
          <a:xfrm>
            <a:off x="9598655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27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156A379-EC45-4856-8B82-87AFFAD84310}"/>
              </a:ext>
            </a:extLst>
          </p:cNvPr>
          <p:cNvSpPr/>
          <p:nvPr/>
        </p:nvSpPr>
        <p:spPr>
          <a:xfrm>
            <a:off x="6131253" y="14945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1968F8E-5DEA-4A22-AE01-E2F7C089A29C}"/>
              </a:ext>
            </a:extLst>
          </p:cNvPr>
          <p:cNvSpPr/>
          <p:nvPr/>
        </p:nvSpPr>
        <p:spPr>
          <a:xfrm>
            <a:off x="7922880" y="149452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05B4989-3E88-463C-9A4D-DDC61CDB5A24}"/>
              </a:ext>
            </a:extLst>
          </p:cNvPr>
          <p:cNvSpPr/>
          <p:nvPr/>
        </p:nvSpPr>
        <p:spPr>
          <a:xfrm>
            <a:off x="9600288" y="15244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7E2A310-C44B-4A2C-9187-308788F246E3}"/>
              </a:ext>
            </a:extLst>
          </p:cNvPr>
          <p:cNvSpPr/>
          <p:nvPr/>
        </p:nvSpPr>
        <p:spPr>
          <a:xfrm>
            <a:off x="1051325" y="266657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Linh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C694AF79-094C-4029-A9F9-9E3E6CC9810D}"/>
              </a:ext>
            </a:extLst>
          </p:cNvPr>
          <p:cNvSpPr/>
          <p:nvPr/>
        </p:nvSpPr>
        <p:spPr>
          <a:xfrm>
            <a:off x="2758341" y="263722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Khôi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EBD76B39-992F-4550-9025-CDF039C2CFD8}"/>
              </a:ext>
            </a:extLst>
          </p:cNvPr>
          <p:cNvSpPr/>
          <p:nvPr/>
        </p:nvSpPr>
        <p:spPr>
          <a:xfrm>
            <a:off x="1045373" y="377993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M.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Hiền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45ABC353-EBD5-4E65-A78E-E763261A6DF5}"/>
              </a:ext>
            </a:extLst>
          </p:cNvPr>
          <p:cNvSpPr/>
          <p:nvPr/>
        </p:nvSpPr>
        <p:spPr>
          <a:xfrm>
            <a:off x="2758341" y="383113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8678E14C-F856-46BE-8D77-796B01BB46B2}"/>
              </a:ext>
            </a:extLst>
          </p:cNvPr>
          <p:cNvSpPr/>
          <p:nvPr/>
        </p:nvSpPr>
        <p:spPr>
          <a:xfrm>
            <a:off x="1021372" y="4951981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1D252A67-50E5-464C-A4C7-4044B989FC0B}"/>
              </a:ext>
            </a:extLst>
          </p:cNvPr>
          <p:cNvSpPr/>
          <p:nvPr/>
        </p:nvSpPr>
        <p:spPr>
          <a:xfrm>
            <a:off x="6131253" y="270091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2799" b="1" dirty="0">
                <a:solidFill>
                  <a:prstClr val="white"/>
                </a:solidFill>
                <a:latin typeface="Calibri" panose="020F0502020204030204"/>
              </a:rPr>
              <a:t>Đ. </a:t>
            </a:r>
            <a:r>
              <a:rPr lang="en-BZ" sz="2799" b="1" dirty="0" err="1">
                <a:solidFill>
                  <a:prstClr val="white"/>
                </a:solidFill>
                <a:latin typeface="Calibri" panose="020F0502020204030204"/>
              </a:rPr>
              <a:t>Hoàng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D542A707-EEAF-4ADC-86F9-2D65642F6C21}"/>
              </a:ext>
            </a:extLst>
          </p:cNvPr>
          <p:cNvSpPr/>
          <p:nvPr/>
        </p:nvSpPr>
        <p:spPr>
          <a:xfrm>
            <a:off x="4471552" y="38429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6A083ACB-C63E-4E10-80B9-1DF10D03565B}"/>
              </a:ext>
            </a:extLst>
          </p:cNvPr>
          <p:cNvSpPr/>
          <p:nvPr/>
        </p:nvSpPr>
        <p:spPr>
          <a:xfrm>
            <a:off x="6127168" y="383113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Ngyên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13BADBB2-F1A4-46CC-88C8-D5C22AF3B1DF}"/>
              </a:ext>
            </a:extLst>
          </p:cNvPr>
          <p:cNvSpPr/>
          <p:nvPr/>
        </p:nvSpPr>
        <p:spPr>
          <a:xfrm>
            <a:off x="4472462" y="5009429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D673068-465C-4500-ACB6-52F08D076441}"/>
              </a:ext>
            </a:extLst>
          </p:cNvPr>
          <p:cNvSpPr/>
          <p:nvPr/>
        </p:nvSpPr>
        <p:spPr>
          <a:xfrm>
            <a:off x="9598655" y="268312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600ECCD2-639E-4573-824C-07EF90F8E7BA}"/>
              </a:ext>
            </a:extLst>
          </p:cNvPr>
          <p:cNvSpPr/>
          <p:nvPr/>
        </p:nvSpPr>
        <p:spPr>
          <a:xfrm>
            <a:off x="7950329" y="3843624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17A0AD2F-00D2-4845-B952-A2704EEEF0DD}"/>
              </a:ext>
            </a:extLst>
          </p:cNvPr>
          <p:cNvSpPr/>
          <p:nvPr/>
        </p:nvSpPr>
        <p:spPr>
          <a:xfrm>
            <a:off x="7945336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Vân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B1D640BD-9F16-4E59-BCCF-8BD0357ECA20}"/>
              </a:ext>
            </a:extLst>
          </p:cNvPr>
          <p:cNvSpPr/>
          <p:nvPr/>
        </p:nvSpPr>
        <p:spPr>
          <a:xfrm>
            <a:off x="2727458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D22A26D9-F477-48F0-9497-F2984D53476A}"/>
              </a:ext>
            </a:extLst>
          </p:cNvPr>
          <p:cNvSpPr/>
          <p:nvPr/>
        </p:nvSpPr>
        <p:spPr>
          <a:xfrm>
            <a:off x="7944591" y="269155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id="{33E94675-3850-4C84-9712-595216D4BAAE}"/>
              </a:ext>
            </a:extLst>
          </p:cNvPr>
          <p:cNvSpPr/>
          <p:nvPr/>
        </p:nvSpPr>
        <p:spPr>
          <a:xfrm>
            <a:off x="4477189" y="264409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</a:p>
        </p:txBody>
      </p:sp>
      <p:sp>
        <p:nvSpPr>
          <p:cNvPr id="35" name="Hình chữ nhật: Góc Tròn 34">
            <a:extLst>
              <a:ext uri="{FF2B5EF4-FFF2-40B4-BE49-F238E27FC236}">
                <a16:creationId xmlns:a16="http://schemas.microsoft.com/office/drawing/2014/main" id="{7DAF6D3F-4BF1-487F-91D5-59E10051F9B8}"/>
              </a:ext>
            </a:extLst>
          </p:cNvPr>
          <p:cNvSpPr/>
          <p:nvPr/>
        </p:nvSpPr>
        <p:spPr>
          <a:xfrm>
            <a:off x="2758341" y="497321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A3F8F604-C27E-4375-BA5F-A3AA2393637A}"/>
              </a:ext>
            </a:extLst>
          </p:cNvPr>
          <p:cNvSpPr/>
          <p:nvPr/>
        </p:nvSpPr>
        <p:spPr>
          <a:xfrm>
            <a:off x="6131253" y="5011927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C4264B09-A2E3-4F14-80BE-4F8677CA95F2}"/>
              </a:ext>
            </a:extLst>
          </p:cNvPr>
          <p:cNvSpPr/>
          <p:nvPr/>
        </p:nvSpPr>
        <p:spPr>
          <a:xfrm>
            <a:off x="7984387" y="4980705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970B83CF-8FCD-43B8-AF82-452649EBF214}"/>
              </a:ext>
            </a:extLst>
          </p:cNvPr>
          <p:cNvSpPr/>
          <p:nvPr/>
        </p:nvSpPr>
        <p:spPr>
          <a:xfrm>
            <a:off x="9644088" y="496072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Ý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B28EB8BC-F492-4BF0-984B-CC43EAC2CD96}"/>
              </a:ext>
            </a:extLst>
          </p:cNvPr>
          <p:cNvSpPr/>
          <p:nvPr/>
        </p:nvSpPr>
        <p:spPr>
          <a:xfrm>
            <a:off x="4458126" y="598041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F80EDB28-FE62-4F65-B196-D49A26F1F92D}"/>
              </a:ext>
            </a:extLst>
          </p:cNvPr>
          <p:cNvSpPr/>
          <p:nvPr/>
        </p:nvSpPr>
        <p:spPr>
          <a:xfrm>
            <a:off x="6095999" y="598603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Tuấn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99F61577-B08D-49FB-AE04-8AA4DE54D68C}"/>
              </a:ext>
            </a:extLst>
          </p:cNvPr>
          <p:cNvSpPr/>
          <p:nvPr/>
        </p:nvSpPr>
        <p:spPr>
          <a:xfrm>
            <a:off x="9644088" y="384175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</a:t>
            </a:r>
            <a:endParaRPr kumimoji="0" lang="en-BZ" sz="2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Hình chữ nhật: Góc Tròn 42">
            <a:hlinkClick r:id="rId5" action="ppaction://hlinksldjump"/>
            <a:extLst>
              <a:ext uri="{FF2B5EF4-FFF2-40B4-BE49-F238E27FC236}">
                <a16:creationId xmlns:a16="http://schemas.microsoft.com/office/drawing/2014/main" id="{FD201858-9202-47D5-95B5-CE849194A800}"/>
              </a:ext>
            </a:extLst>
          </p:cNvPr>
          <p:cNvSpPr/>
          <p:nvPr/>
        </p:nvSpPr>
        <p:spPr>
          <a:xfrm>
            <a:off x="84891" y="213643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4" name="Hình chữ nhật: Góc Tròn 43">
            <a:hlinkClick r:id="rId6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55293" y="1240694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Hình chữ nhật: Góc Tròn 44">
            <a:hlinkClick r:id="" action="ppaction://noaction"/>
            <a:extLst>
              <a:ext uri="{FF2B5EF4-FFF2-40B4-BE49-F238E27FC236}">
                <a16:creationId xmlns:a16="http://schemas.microsoft.com/office/drawing/2014/main" id="{42CEE029-D940-410A-B3AA-5BB07BA1B972}"/>
              </a:ext>
            </a:extLst>
          </p:cNvPr>
          <p:cNvSpPr/>
          <p:nvPr/>
        </p:nvSpPr>
        <p:spPr>
          <a:xfrm>
            <a:off x="11345963" y="1355901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46" name="Hình chữ nhật: Góc Tròn 45">
            <a:hlinkClick r:id="rId7" action="ppaction://hlinksldjump"/>
            <a:extLst>
              <a:ext uri="{FF2B5EF4-FFF2-40B4-BE49-F238E27FC236}">
                <a16:creationId xmlns:a16="http://schemas.microsoft.com/office/drawing/2014/main" id="{7490F442-FC30-4C9F-8BEA-7F0797FEDF38}"/>
              </a:ext>
            </a:extLst>
          </p:cNvPr>
          <p:cNvSpPr/>
          <p:nvPr/>
        </p:nvSpPr>
        <p:spPr>
          <a:xfrm>
            <a:off x="11346302" y="52603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7" name="Hình chữ nhật: Góc Tròn 46">
            <a:hlinkClick r:id="rId8" action="ppaction://hlinksldjump"/>
            <a:extLst>
              <a:ext uri="{FF2B5EF4-FFF2-40B4-BE49-F238E27FC236}">
                <a16:creationId xmlns:a16="http://schemas.microsoft.com/office/drawing/2014/main" id="{1F4B95B6-5B81-46C3-93F3-BEB52DDDDEA5}"/>
              </a:ext>
            </a:extLst>
          </p:cNvPr>
          <p:cNvSpPr/>
          <p:nvPr/>
        </p:nvSpPr>
        <p:spPr>
          <a:xfrm>
            <a:off x="109624" y="4527370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8" name="Hình chữ nhật: Góc Tròn 47">
            <a:hlinkClick r:id="rId9" action="ppaction://hlinksldjump"/>
            <a:extLst>
              <a:ext uri="{FF2B5EF4-FFF2-40B4-BE49-F238E27FC236}">
                <a16:creationId xmlns:a16="http://schemas.microsoft.com/office/drawing/2014/main" id="{5E0785D2-E93F-4481-9B9C-BCB3D0BED430}"/>
              </a:ext>
            </a:extLst>
          </p:cNvPr>
          <p:cNvSpPr/>
          <p:nvPr/>
        </p:nvSpPr>
        <p:spPr>
          <a:xfrm>
            <a:off x="110584" y="3272113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Hình chữ nhật: Góc Tròn 48">
            <a:hlinkClick r:id="" action="ppaction://noaction"/>
            <a:extLst>
              <a:ext uri="{FF2B5EF4-FFF2-40B4-BE49-F238E27FC236}">
                <a16:creationId xmlns:a16="http://schemas.microsoft.com/office/drawing/2014/main" id="{FC6AB505-0F4B-4442-A9E3-1D5871A4044B}"/>
              </a:ext>
            </a:extLst>
          </p:cNvPr>
          <p:cNvSpPr/>
          <p:nvPr/>
        </p:nvSpPr>
        <p:spPr>
          <a:xfrm>
            <a:off x="11314230" y="218576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0" name="Hình chữ nhật: Góc Tròn 49">
            <a:hlinkClick r:id="" action="ppaction://noaction"/>
            <a:extLst>
              <a:ext uri="{FF2B5EF4-FFF2-40B4-BE49-F238E27FC236}">
                <a16:creationId xmlns:a16="http://schemas.microsoft.com/office/drawing/2014/main" id="{FE9B34DD-888D-469E-AF89-DE5B870A181C}"/>
              </a:ext>
            </a:extLst>
          </p:cNvPr>
          <p:cNvSpPr/>
          <p:nvPr/>
        </p:nvSpPr>
        <p:spPr>
          <a:xfrm>
            <a:off x="11295241" y="3050910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51" name="Hình chữ nhật: Góc Tròn 50">
            <a:hlinkClick r:id="" action="ppaction://noaction"/>
            <a:extLst>
              <a:ext uri="{FF2B5EF4-FFF2-40B4-BE49-F238E27FC236}">
                <a16:creationId xmlns:a16="http://schemas.microsoft.com/office/drawing/2014/main" id="{4875A12F-B5E0-4CD7-844D-36D198B06FF6}"/>
              </a:ext>
            </a:extLst>
          </p:cNvPr>
          <p:cNvSpPr/>
          <p:nvPr/>
        </p:nvSpPr>
        <p:spPr>
          <a:xfrm>
            <a:off x="11350846" y="446617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2" name="Hình chữ nhật: Góc Tròn 51">
            <a:hlinkClick r:id="rId10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419026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95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4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57922" y="2828693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126">
              <a:defRPr/>
            </a:pPr>
            <a:r>
              <a:rPr lang="en-SG" sz="3600" dirty="0"/>
              <a:t> </a:t>
            </a:r>
            <a:r>
              <a:rPr lang="en-SG" sz="4800" b="1" dirty="0"/>
              <a:t>1 </a:t>
            </a:r>
            <a:r>
              <a:rPr lang="en-SG" sz="4800" b="1" dirty="0" err="1"/>
              <a:t>tế</a:t>
            </a:r>
            <a:r>
              <a:rPr lang="en-SG" sz="4800" b="1" dirty="0"/>
              <a:t> </a:t>
            </a:r>
            <a:r>
              <a:rPr lang="en-SG" sz="4800" b="1" dirty="0" err="1"/>
              <a:t>bào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57921" y="3809633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tế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bào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tế</a:t>
            </a:r>
            <a:r>
              <a:rPr lang="en-US" sz="4800" b="1" dirty="0">
                <a:solidFill>
                  <a:prstClr val="white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bào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tế</a:t>
            </a:r>
            <a:r>
              <a:rPr lang="en-US" sz="4800" b="1" dirty="0">
                <a:solidFill>
                  <a:prstClr val="white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Calibri" panose="020F0502020204030204" pitchFamily="34" charset="0"/>
              </a:rPr>
              <a:t>bào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7" name="Picture 7" descr="num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46">
            <a:off x="283704" y="-51169"/>
            <a:ext cx="1068394" cy="19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 họa 6" descr="Cuốn sách đang mở">
            <a:hlinkClick r:id="rId19" action="ppaction://hlinksldjump"/>
            <a:extLst>
              <a:ext uri="{FF2B5EF4-FFF2-40B4-BE49-F238E27FC236}">
                <a16:creationId xmlns:a16="http://schemas.microsoft.com/office/drawing/2014/main" id="{31BD78C1-3E37-410F-87E4-C70627111A5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22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82055" y="218374"/>
            <a:ext cx="7846556" cy="183938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>
                <a:hlinkClick r:id="rId1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sz="30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57922" y="3793604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32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99361" y="584629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defRPr/>
            </a:pP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126">
              <a:defRPr/>
            </a:pP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lúp</a:t>
            </a: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126">
              <a:defRPr/>
            </a:pPr>
            <a:r>
              <a:rPr 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6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7" name="Picture 8" descr="num2"/>
          <p:cNvPicPr>
            <a:picLocks noChangeAspect="1" noChangeArrowheads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785">
            <a:off x="518729" y="57822"/>
            <a:ext cx="1161265" cy="19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ồ họa 45" descr="Cuốn sách đang mở">
            <a:hlinkClick r:id="rId13" action="ppaction://hlinksldjump"/>
            <a:extLst>
              <a:ext uri="{FF2B5EF4-FFF2-40B4-BE49-F238E27FC236}">
                <a16:creationId xmlns:a16="http://schemas.microsoft.com/office/drawing/2014/main" id="{6B784701-2D46-40D9-9B5D-EE7B15AFB5D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46775" y="196624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35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200521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7" name="Picture 9" descr="num3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727">
            <a:off x="498853" y="157162"/>
            <a:ext cx="1210156" cy="18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ồ họa 45" descr="Cuốn sách đang mở">
            <a:hlinkClick r:id="rId18" action="ppaction://hlinksldjump"/>
            <a:extLst>
              <a:ext uri="{FF2B5EF4-FFF2-40B4-BE49-F238E27FC236}">
                <a16:creationId xmlns:a16="http://schemas.microsoft.com/office/drawing/2014/main" id="{56F57680-A419-41A4-90E1-5A508501644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39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05876" y="218374"/>
            <a:ext cx="8151277" cy="183938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buSzPts val="1000"/>
              <a:tabLst>
                <a:tab pos="457063" algn="l"/>
              </a:tabLst>
              <a:defRPr/>
            </a:pPr>
            <a:r>
              <a:rPr lang="en-US" sz="4000" dirty="0" err="1"/>
              <a:t>Hình</a:t>
            </a:r>
            <a:r>
              <a:rPr lang="en-US" sz="4000" dirty="0"/>
              <a:t> que,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dấu</a:t>
            </a:r>
            <a:r>
              <a:rPr lang="en-US" sz="4000" dirty="0"/>
              <a:t> </a:t>
            </a:r>
            <a:r>
              <a:rPr lang="en-US" sz="4000" dirty="0" err="1"/>
              <a:t>phẩy</a:t>
            </a:r>
            <a:r>
              <a:rPr lang="en-US" sz="4000" dirty="0"/>
              <a:t>.</a:t>
            </a:r>
            <a:endParaRPr lang="en-US" sz="60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57922" y="377519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>
              <a:buSzPts val="1000"/>
              <a:tabLst>
                <a:tab pos="457063" algn="l"/>
              </a:tabLst>
              <a:defRPr/>
            </a:pP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xoắn</a:t>
            </a:r>
            <a:r>
              <a:rPr lang="en-US" sz="4400" dirty="0"/>
              <a:t>, </a:t>
            </a:r>
            <a:r>
              <a:rPr lang="en-US" sz="4400" dirty="0" err="1"/>
              <a:t>hình</a:t>
            </a:r>
            <a:r>
              <a:rPr lang="en-US" sz="4400" dirty="0"/>
              <a:t> que, </a:t>
            </a:r>
            <a:r>
              <a:rPr lang="en-US" sz="4400" dirty="0" err="1"/>
              <a:t>liên</a:t>
            </a:r>
            <a:r>
              <a:rPr lang="en-US" sz="4400" dirty="0"/>
              <a:t> </a:t>
            </a:r>
            <a:r>
              <a:rPr lang="en-US" sz="4400" dirty="0" err="1"/>
              <a:t>cầu</a:t>
            </a:r>
            <a:r>
              <a:rPr lang="en-US" sz="4400" dirty="0"/>
              <a:t>, </a:t>
            </a:r>
            <a:r>
              <a:rPr lang="en-US" sz="4400" dirty="0" err="1"/>
              <a:t>hình</a:t>
            </a:r>
            <a:r>
              <a:rPr lang="en-US" sz="4400" dirty="0"/>
              <a:t> </a:t>
            </a:r>
            <a:r>
              <a:rPr lang="en-US" sz="4400" dirty="0" err="1"/>
              <a:t>dấu</a:t>
            </a:r>
            <a:r>
              <a:rPr lang="en-US" sz="4400" dirty="0"/>
              <a:t> </a:t>
            </a:r>
            <a:r>
              <a:rPr lang="en-US" sz="4400" dirty="0" err="1"/>
              <a:t>phẩy</a:t>
            </a:r>
            <a:r>
              <a:rPr lang="en-US" sz="4400" dirty="0"/>
              <a:t>…</a:t>
            </a:r>
            <a:endParaRPr lang="en-US" sz="66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buSzPts val="1000"/>
              <a:tabLst>
                <a:tab pos="457063" algn="l"/>
              </a:tabLst>
              <a:defRPr/>
            </a:pPr>
            <a:r>
              <a:rPr lang="en-US" sz="4000" dirty="0" err="1"/>
              <a:t>Liên</a:t>
            </a:r>
            <a:r>
              <a:rPr lang="en-US" sz="4000" dirty="0"/>
              <a:t> </a:t>
            </a:r>
            <a:r>
              <a:rPr lang="en-US" sz="4000" dirty="0" err="1"/>
              <a:t>cầu</a:t>
            </a:r>
            <a:r>
              <a:rPr lang="en-US" sz="4000" dirty="0"/>
              <a:t>,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xoắn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063" algn="l"/>
              </a:tabLst>
              <a:defRPr/>
            </a:pPr>
            <a:r>
              <a:rPr kumimoji="0" lang="en-BZ" sz="4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Hình</a:t>
            </a:r>
            <a:r>
              <a:rPr kumimoji="0" lang="en-BZ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BZ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dạng</a:t>
            </a:r>
            <a:r>
              <a:rPr kumimoji="0" lang="en-BZ" sz="4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BZ" sz="40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</a:rPr>
              <a:t>khác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Picture 10" descr="num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91">
            <a:off x="544195" y="257400"/>
            <a:ext cx="1267796" cy="18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Đồ họa 46" descr="Cuốn sách đang mở">
            <a:hlinkClick r:id="rId19" action="ppaction://hlinksldjump"/>
            <a:extLst>
              <a:ext uri="{FF2B5EF4-FFF2-40B4-BE49-F238E27FC236}">
                <a16:creationId xmlns:a16="http://schemas.microsoft.com/office/drawing/2014/main" id="{EE643151-A6BC-43BE-B711-4775136D0BC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96000" y="1974752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565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760214" y="-456188"/>
            <a:ext cx="3047206" cy="3123386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algn="l" defTabSz="91412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4000" b="1" dirty="0"/>
              <a:t>  </a:t>
            </a:r>
          </a:p>
          <a:p>
            <a:pPr defTabSz="914126">
              <a:defRPr/>
            </a:pPr>
            <a:r>
              <a:rPr lang="en-US" sz="4000" b="1" dirty="0"/>
              <a:t>Lao </a:t>
            </a:r>
            <a:endParaRPr lang="en-US" sz="4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lvl="0" defTabSz="914126">
              <a:defRPr/>
            </a:pPr>
            <a:r>
              <a:rPr lang="en-US" sz="4000" b="1" dirty="0"/>
              <a:t>   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/>
              <a:t>Tay, </a:t>
            </a:r>
            <a:r>
              <a:rPr lang="en-US" sz="4000" b="1" dirty="0" err="1"/>
              <a:t>chân</a:t>
            </a:r>
            <a:r>
              <a:rPr lang="en-US" sz="4000" b="1" dirty="0"/>
              <a:t>, </a:t>
            </a:r>
            <a:r>
              <a:rPr lang="en-US" sz="4000" b="1" dirty="0" err="1"/>
              <a:t>miệng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/>
              <a:t>HIV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/>
              <a:t>Covid</a:t>
            </a:r>
            <a:r>
              <a:rPr lang="en-US" sz="4000" b="1" dirty="0"/>
              <a:t> - 19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  <a:extLst>
              <a:ext uri="{FF2B5EF4-FFF2-40B4-BE49-F238E27FC236}">
                <a16:creationId xmlns:a16="http://schemas.microsoft.com/office/drawing/2014/main" id="{10372981-526C-4441-8BC4-8D4C4F33DD4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91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1649</Words>
  <Application>Microsoft Office PowerPoint</Application>
  <PresentationFormat>Widescreen</PresentationFormat>
  <Paragraphs>436</Paragraphs>
  <Slides>41</Slides>
  <Notes>2</Notes>
  <HiddenSlides>0</HiddenSlides>
  <MMClips>21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1</vt:i4>
      </vt:variant>
    </vt:vector>
  </HeadingPairs>
  <TitlesOfParts>
    <vt:vector size="52" baseType="lpstr">
      <vt:lpstr>맑은 고딕</vt:lpstr>
      <vt:lpstr>#9Slide03 Bebas Neue Bold</vt:lpstr>
      <vt:lpstr>Arial</vt:lpstr>
      <vt:lpstr>Calibri</vt:lpstr>
      <vt:lpstr>Calibri Light</vt:lpstr>
      <vt:lpstr>Calibri Light (Headings)</vt:lpstr>
      <vt:lpstr>Raleway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bản thiết kế: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2021-08-23T09:09:24Z</dcterms:created>
  <dcterms:modified xsi:type="dcterms:W3CDTF">2022-12-22T08:04:50Z</dcterms:modified>
</cp:coreProperties>
</file>