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7778" autoAdjust="0"/>
  </p:normalViewPr>
  <p:slideViewPr>
    <p:cSldViewPr snapToGrid="0" showGuides="1">
      <p:cViewPr varScale="1">
        <p:scale>
          <a:sx n="81" d="100"/>
          <a:sy n="81" d="100"/>
        </p:scale>
        <p:origin x="53" y="27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9">12974 10928 0</inkml:trace>
  <inkml:trace contextRef="#ctx0" brushRef="#br0" timeOffset="173462.92">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2023/7/9</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slide" Target="slide47.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3.jpeg"/><Relationship Id="rId12" Type="http://schemas.openxmlformats.org/officeDocument/2006/relationships/image" Target="../media/image53.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6.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5.gif"/><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0.png"/><Relationship Id="rId3" Type="http://schemas.openxmlformats.org/officeDocument/2006/relationships/tags" Target="../tags/tag13.xml"/><Relationship Id="rId7" Type="http://schemas.openxmlformats.org/officeDocument/2006/relationships/image" Target="../media/image59.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a:t>?2. Mol là lượng chất có chứa N</a:t>
            </a:r>
            <a:r>
              <a:rPr lang="en-US" sz="3200" baseline="-25000"/>
              <a:t>A</a:t>
            </a:r>
            <a:r>
              <a:rPr lang="en-US" sz="3200"/>
              <a:t> (6.10</a:t>
            </a:r>
            <a:r>
              <a:rPr lang="en-US" sz="3200" baseline="30000"/>
              <a:t>23 </a:t>
            </a:r>
            <a:r>
              <a:rPr lang="en-US" sz="3200"/>
              <a:t>) nguyên tử hoặc phân tử của chất đó.</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A53A46-6F23-6EF9-0F60-9E2979549B5E}"/>
              </a:ext>
            </a:extLst>
          </p:cNvPr>
          <p:cNvSpPr txBox="1"/>
          <p:nvPr/>
        </p:nvSpPr>
        <p:spPr>
          <a:xfrm>
            <a:off x="5530788" y="4162072"/>
            <a:ext cx="4528457" cy="523220"/>
          </a:xfrm>
          <a:prstGeom prst="rect">
            <a:avLst/>
          </a:prstGeom>
          <a:noFill/>
        </p:spPr>
        <p:txBody>
          <a:bodyPr wrap="square" rtlCol="0">
            <a:spAutoFit/>
          </a:bodyPr>
          <a:lstStyle/>
          <a:p>
            <a:r>
              <a:rPr lang="en-US" sz="2800" b="1">
                <a:solidFill>
                  <a:srgbClr val="0000CC"/>
                </a:solidFill>
              </a:rPr>
              <a:t>GV soạn: Phạm Bảo Hoa</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4"/>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r:id="rId5" imgW="444307" imgH="393529" progId="Equation.DSMT4">
                  <p:embed/>
                </p:oleObj>
              </mc:Choice>
              <mc:Fallback>
                <p:oleObj r:id="rId5" imgW="444307"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3"/>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r:id="rId4" imgW="444307" imgH="393529" progId="Equation.DSMT4">
                  <p:embed/>
                </p:oleObj>
              </mc:Choice>
              <mc:Fallback>
                <p:oleObj r:id="rId4"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3"/>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r:id="rId4" imgW="1688367" imgH="393529" progId="Equation.DSMT4">
                  <p:embed/>
                </p:oleObj>
              </mc:Choice>
              <mc:Fallback>
                <p:oleObj r:id="rId4" imgW="1688367" imgH="393529"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6851</TotalTime>
  <Words>4187</Words>
  <Application>Microsoft Office PowerPoint</Application>
  <PresentationFormat>Custom</PresentationFormat>
  <Paragraphs>441</Paragraphs>
  <Slides>53</Slides>
  <Notes>17</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3" baseType="lpstr">
      <vt:lpstr>等线</vt:lpstr>
      <vt:lpstr>微软雅黑</vt:lpstr>
      <vt:lpstr>Arial</vt:lpstr>
      <vt:lpstr>Calibri</vt:lpstr>
      <vt:lpstr>Cambria Math</vt:lpstr>
      <vt:lpstr>ITC Avant Garde Std Bk</vt:lpstr>
      <vt:lpstr>Times New Roman</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phambaohoa1102@outlook.com</cp:lastModifiedBy>
  <cp:revision>3444</cp:revision>
  <dcterms:created xsi:type="dcterms:W3CDTF">2015-12-01T09:06:39Z</dcterms:created>
  <dcterms:modified xsi:type="dcterms:W3CDTF">2023-07-08T17:39:30Z</dcterms:modified>
</cp:coreProperties>
</file>