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sldIdLst>
    <p:sldId id="380" r:id="rId2"/>
    <p:sldId id="377" r:id="rId3"/>
    <p:sldId id="284" r:id="rId4"/>
    <p:sldId id="381" r:id="rId5"/>
    <p:sldId id="387" r:id="rId6"/>
    <p:sldId id="388" r:id="rId7"/>
    <p:sldId id="382" r:id="rId8"/>
    <p:sldId id="389" r:id="rId9"/>
    <p:sldId id="390" r:id="rId10"/>
    <p:sldId id="391" r:id="rId11"/>
    <p:sldId id="353" r:id="rId12"/>
    <p:sldId id="392" r:id="rId13"/>
    <p:sldId id="3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909FF"/>
    <a:srgbClr val="A1B3B9"/>
    <a:srgbClr val="FFD41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BCFADD-0324-A470-385E-C06BD029E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F16EA7C-5282-9BBD-E3AD-D03CAD075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D2477CF-8CA9-E771-494E-F71BC59E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F8FCE7-E014-9B5A-5CFF-685935DA4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6B5F1CA-C39A-32FD-F8E5-0B09538B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1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11885DA-FFEE-E832-F3C6-6847C54E4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473195F-E347-094C-9AFC-9D53946E8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5923833-FE93-70A9-8695-CFCE116E2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D7C1959-5314-8B4D-0A8D-FDBB0030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A11077F-BEAF-38E2-6C37-509E52BF4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5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07BE101-8F38-1ED0-D44D-9893506E6C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2E774E8-1981-0FDF-4D2F-9830E24FE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8E61A92-A223-3B73-ABF7-EE9AE5AF3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42D6108-C5E1-3060-CB15-77591C76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076C74-62DE-F94C-0362-05C82F23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4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A2528E-6C01-7909-A0F9-54634F8B6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6CFD68F-3D8D-FA34-BB2E-645792056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EAA087-DC1F-21BC-EFD1-F6235D66C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76B2CEA-9CAF-86AC-7E7A-83A027DE7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410FB3E-F61D-CEC9-5C07-8AA4ABB2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34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C48A246-030C-81E7-BC47-1C0D200D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138B717-14E1-A669-B05E-CBA0FA480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C86A1C5-0192-F5ED-7749-41C018059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10/13/2022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4785681-B478-6065-9B37-7A393D52E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924AF94-D844-7DB9-4C1C-ED3BDC21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58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3F3378-5F79-B542-040C-8CE9C848E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848DC2E-1469-256A-A90A-1C1769068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0B254D0-B686-578F-FF17-CAEE5C44B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DB6494C-F1F1-F710-F337-B00434BFD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160FA7D-3ADA-86E9-91FD-03741A7A2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7A06079-42DA-2795-9598-01A30BF8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8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1359B5D-6FAB-4D5E-5830-1EDE7606E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7B017EC-8E66-925A-D7CE-5221D0EAD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49E8E5C-E8F7-145A-63D8-5E2A9DE04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EE79048-EFBC-1909-6046-AE50C14DB8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228512C-4DF7-FB3F-F6D4-C39248FA21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388CD0C-F219-FC6A-F24B-BCF21B99A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EC8F2163-7238-6F92-6408-9FD5790E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CF0421B5-1E4E-EDA5-523A-1F532F11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0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D5ECAE-1F4D-6A06-AB95-FB684CA06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5571E85-B1C1-21CE-ECCB-1A2FC25D5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E9064CD-EB88-E893-B3AA-F1A97C00B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170EAB2-D746-F162-53FB-42E48447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44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D5430207-6736-8D05-72D4-FB7BE51B8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AC95E1F-BE99-9134-D04C-B89A15CE7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F91F1F4-9DC8-B271-94AF-B3652C488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4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43E3EDD-3B14-3366-3ABE-8CEDD045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BC2EA55-C8FA-FF85-6F77-120F9133C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A90300C-CE71-539F-F180-4B415464E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EDF27F2-E180-4738-022A-C8EA11F15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287AF3A-3C71-3182-8F44-49926BDCA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7B0D2A0-FA1F-BC4D-7B66-E2425160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7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688877-3B27-4E0A-24BD-E1BD915FD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347F1F4-B4D9-1756-091D-978988D19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351CDAB-9DF1-123D-1C4F-30811B5A7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3384B5B-0451-8EF5-535D-AD6D0448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95F88AB-10E4-D7A3-D2A4-2B2412EA8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955C793-0FF0-848C-285C-093ECE98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5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F083D624-A2CD-8391-6B04-D6064E7A1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A3395C0-A6F5-F9C2-D139-444D52FFA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6BD7C68-9557-5885-EF2C-DFE566F0E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10/13/2022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0210601-1422-37A9-BCAF-424A32103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D457EC-B6B0-D331-4EC2-63E0033CF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6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DE95E70-E7BF-0DD9-69A1-B260CE3F5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15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409021F-B782-E2A3-D6C1-70751B65B4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3395" y="0"/>
            <a:ext cx="9545170" cy="110714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THỊ TRẤN KIÊN LƯƠNG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E46B9C5-70AF-7EC1-D863-B45FFEDFA57B}"/>
              </a:ext>
            </a:extLst>
          </p:cNvPr>
          <p:cNvSpPr txBox="1">
            <a:spLocks noChangeArrowheads="1"/>
          </p:cNvSpPr>
          <p:nvPr/>
        </p:nvSpPr>
        <p:spPr>
          <a:xfrm>
            <a:off x="1114777" y="1863891"/>
            <a:ext cx="5913552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10. ĐỒ THỊ QUÃNG ĐƯƠNG – THỜI GIAN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31">
            <a:extLst>
              <a:ext uri="{FF2B5EF4-FFF2-40B4-BE49-F238E27FC236}">
                <a16:creationId xmlns:a16="http://schemas.microsoft.com/office/drawing/2014/main" id="{F4B997C4-07F4-7589-7D3A-9B585DDC2E5B}"/>
              </a:ext>
            </a:extLst>
          </p:cNvPr>
          <p:cNvSpPr txBox="1"/>
          <p:nvPr/>
        </p:nvSpPr>
        <p:spPr>
          <a:xfrm>
            <a:off x="444291" y="5583310"/>
            <a:ext cx="5975864" cy="774922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1629" tIns="40814" rIns="81629" bIns="40814">
            <a:spAutoFit/>
          </a:bodyPr>
          <a:lstStyle/>
          <a:p>
            <a:pPr algn="ctr">
              <a:defRPr/>
            </a:pPr>
            <a:r>
              <a:rPr lang="vi-VN" sz="225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GIÁO VIÊN</a:t>
            </a:r>
            <a:r>
              <a:rPr lang="en-US" sz="225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: NGUYỄN THỊ THU HƯỜNG</a:t>
            </a:r>
          </a:p>
          <a:p>
            <a:pPr algn="ctr">
              <a:defRPr/>
            </a:pPr>
            <a:r>
              <a:rPr lang="en-US" sz="225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TỔ : TỰ NHIÊN</a:t>
            </a:r>
            <a:endParaRPr lang="vi-VN" sz="2250" b="1" dirty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80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nh Dong (174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345" y="3614"/>
            <a:ext cx="571500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68D2B53F-2AD1-965D-982A-A05FD0D9A3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11118" y="251857"/>
            <a:ext cx="2149662" cy="636588"/>
          </a:xfrm>
          <a:ln w="28575">
            <a:miter lim="800000"/>
            <a:headEnd/>
            <a:tailEnd/>
          </a:ln>
        </p:spPr>
        <p:txBody>
          <a:bodyPr anchor="b">
            <a:normAutofit fontScale="90000"/>
          </a:bodyPr>
          <a:lstStyle/>
          <a:p>
            <a:pPr eaLnBrk="1" hangingPunct="1">
              <a:defRPr/>
            </a:pP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 descr="Phương pháp rèn luyện trí nhớ cho trẻ">
            <a:extLst>
              <a:ext uri="{FF2B5EF4-FFF2-40B4-BE49-F238E27FC236}">
                <a16:creationId xmlns:a16="http://schemas.microsoft.com/office/drawing/2014/main" id="{9235A32B-B31C-8DE5-BE0C-AE8BDF705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46" y="4071321"/>
            <a:ext cx="3539424" cy="26522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A8E3920-BFC2-3506-9D7E-A7E883D552EC}"/>
              </a:ext>
            </a:extLst>
          </p:cNvPr>
          <p:cNvSpPr/>
          <p:nvPr/>
        </p:nvSpPr>
        <p:spPr>
          <a:xfrm>
            <a:off x="618565" y="1290920"/>
            <a:ext cx="3146611" cy="2133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1201DF88-BAC8-5A66-D22B-37493F53FA11}"/>
              </a:ext>
            </a:extLst>
          </p:cNvPr>
          <p:cNvSpPr/>
          <p:nvPr/>
        </p:nvSpPr>
        <p:spPr>
          <a:xfrm>
            <a:off x="4344449" y="1295400"/>
            <a:ext cx="3146611" cy="213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75E1697E-C6A3-66A5-0F59-9C3B8A815E29}"/>
              </a:ext>
            </a:extLst>
          </p:cNvPr>
          <p:cNvSpPr/>
          <p:nvPr/>
        </p:nvSpPr>
        <p:spPr>
          <a:xfrm>
            <a:off x="8222734" y="1295400"/>
            <a:ext cx="3146611" cy="2133600"/>
          </a:xfrm>
          <a:prstGeom prst="rect">
            <a:avLst/>
          </a:prstGeom>
          <a:ln>
            <a:solidFill>
              <a:srgbClr val="3333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Ảnh 2" descr="hinh-anh-hoa-dep">
            <a:extLst>
              <a:ext uri="{FF2B5EF4-FFF2-40B4-BE49-F238E27FC236}">
                <a16:creationId xmlns:a16="http://schemas.microsoft.com/office/drawing/2014/main" id="{F02B0C77-169B-4B61-B7B6-F9CE9C1F3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121" y="4385310"/>
            <a:ext cx="2880360" cy="2354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93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4148128-3A7D-7264-6921-BD9BB6524E7E}"/>
              </a:ext>
            </a:extLst>
          </p:cNvPr>
          <p:cNvSpPr txBox="1"/>
          <p:nvPr/>
        </p:nvSpPr>
        <p:spPr>
          <a:xfrm>
            <a:off x="80681" y="246093"/>
            <a:ext cx="1115209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i="0" dirty="0">
                <a:solidFill>
                  <a:srgbClr val="FF0000"/>
                </a:solidFill>
                <a:effectLst/>
                <a:latin typeface="+mj-lt"/>
              </a:rPr>
              <a:t>10.1</a:t>
            </a:r>
            <a:r>
              <a:rPr lang="en-US" sz="26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 32 SBT</a:t>
            </a:r>
            <a:r>
              <a:rPr lang="vi-VN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Bảng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dưới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đây mô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tả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chuyển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động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ô tô trong 4 h.</a:t>
            </a:r>
            <a:endParaRPr lang="en-US" sz="2600" dirty="0">
              <a:latin typeface="+mj-lt"/>
            </a:endParaRPr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EDC27220-48A7-D51A-CE22-E378539D2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5" y="738536"/>
            <a:ext cx="10210801" cy="141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8A68B9D-5992-D13E-184C-9AA66C98D588}"/>
              </a:ext>
            </a:extLst>
          </p:cNvPr>
          <p:cNvSpPr txBox="1"/>
          <p:nvPr/>
        </p:nvSpPr>
        <p:spPr>
          <a:xfrm>
            <a:off x="80681" y="2085295"/>
            <a:ext cx="1223682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Hình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vẽ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nào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sau đây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biểu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diễn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đúng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đồ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thị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quãng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đường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-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thời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gian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chuyển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động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trên?</a:t>
            </a:r>
            <a:endParaRPr lang="en-US" sz="2600" dirty="0">
              <a:latin typeface="+mj-lt"/>
            </a:endParaRPr>
          </a:p>
        </p:txBody>
      </p:sp>
      <p:pic>
        <p:nvPicPr>
          <p:cNvPr id="2057" name="Picture 9">
            <a:extLst>
              <a:ext uri="{FF2B5EF4-FFF2-40B4-BE49-F238E27FC236}">
                <a16:creationId xmlns:a16="http://schemas.microsoft.com/office/drawing/2014/main" id="{7861B35B-C76C-AAF7-8973-5FE1E8BA6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22" y="2577738"/>
            <a:ext cx="11489671" cy="431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5">
            <a:extLst>
              <a:ext uri="{FF2B5EF4-FFF2-40B4-BE49-F238E27FC236}">
                <a16:creationId xmlns:a16="http://schemas.microsoft.com/office/drawing/2014/main" id="{3E591098-86E7-4BFB-552B-9F067D2B2852}"/>
              </a:ext>
            </a:extLst>
          </p:cNvPr>
          <p:cNvSpPr/>
          <p:nvPr/>
        </p:nvSpPr>
        <p:spPr>
          <a:xfrm>
            <a:off x="8196256" y="6450012"/>
            <a:ext cx="440341" cy="4403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1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0652D6D-39CC-85C4-C00A-FC6F7ED38D36}"/>
              </a:ext>
            </a:extLst>
          </p:cNvPr>
          <p:cNvSpPr txBox="1"/>
          <p:nvPr/>
        </p:nvSpPr>
        <p:spPr>
          <a:xfrm>
            <a:off x="134469" y="197241"/>
            <a:ext cx="1196788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10.2</a:t>
            </a:r>
            <a:r>
              <a:rPr lang="en-US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 32 SBT</a:t>
            </a:r>
            <a:r>
              <a:rPr lang="vi-VN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10.1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tra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thông tin sau đây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sai.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A705C86-45C2-3EEE-479E-21BA4186B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659" y="1089793"/>
            <a:ext cx="6715071" cy="472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340A310-0803-164A-E3EC-49AD33896270}"/>
              </a:ext>
            </a:extLst>
          </p:cNvPr>
          <p:cNvSpPr txBox="1"/>
          <p:nvPr/>
        </p:nvSpPr>
        <p:spPr>
          <a:xfrm>
            <a:off x="5997387" y="1357571"/>
            <a:ext cx="595256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a)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Tốc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độ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vật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2 m/s.</a:t>
            </a:r>
          </a:p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b) Sau 2 s,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vật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4 m.</a:t>
            </a:r>
          </a:p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c)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giây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thứ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4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giây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thứ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vật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12 m.</a:t>
            </a:r>
          </a:p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d)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Thời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gian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để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vật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8 m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4 s.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8FB35BD-71DD-FDCD-9A20-11049272F37C}"/>
              </a:ext>
            </a:extLst>
          </p:cNvPr>
          <p:cNvSpPr/>
          <p:nvPr/>
        </p:nvSpPr>
        <p:spPr>
          <a:xfrm>
            <a:off x="9924200" y="1357571"/>
            <a:ext cx="1196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7C388BC-7891-BF28-0D51-6F3FCAC76CE4}"/>
              </a:ext>
            </a:extLst>
          </p:cNvPr>
          <p:cNvSpPr/>
          <p:nvPr/>
        </p:nvSpPr>
        <p:spPr>
          <a:xfrm>
            <a:off x="9924200" y="1746902"/>
            <a:ext cx="1196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B56F6E7-CACA-B3EE-77D0-5C8E7352B6F3}"/>
              </a:ext>
            </a:extLst>
          </p:cNvPr>
          <p:cNvSpPr/>
          <p:nvPr/>
        </p:nvSpPr>
        <p:spPr>
          <a:xfrm>
            <a:off x="6952924" y="2553680"/>
            <a:ext cx="1196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9987E2A-7E92-BA35-CBAF-74E2C1AC623C}"/>
              </a:ext>
            </a:extLst>
          </p:cNvPr>
          <p:cNvSpPr/>
          <p:nvPr/>
        </p:nvSpPr>
        <p:spPr>
          <a:xfrm>
            <a:off x="11120582" y="2927232"/>
            <a:ext cx="1196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0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2D64C7F-BB38-4428-7B57-709571422B3B}"/>
              </a:ext>
            </a:extLst>
          </p:cNvPr>
          <p:cNvSpPr txBox="1"/>
          <p:nvPr/>
        </p:nvSpPr>
        <p:spPr>
          <a:xfrm>
            <a:off x="92362" y="152645"/>
            <a:ext cx="120996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10.3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 33 SBT</a:t>
            </a:r>
            <a:r>
              <a:rPr lang="vi-VN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h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hoả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A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B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/h,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B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h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ga B 15 min. Sau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C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h 15 min.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sau đây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trên?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11379B5A-9E7B-FD03-2CEB-A6D43A611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2" y="2035309"/>
            <a:ext cx="6640947" cy="388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7F67AEB9-9555-AEFD-7986-CDCB7DA76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05" y="2035629"/>
            <a:ext cx="5720475" cy="388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5">
            <a:extLst>
              <a:ext uri="{FF2B5EF4-FFF2-40B4-BE49-F238E27FC236}">
                <a16:creationId xmlns:a16="http://schemas.microsoft.com/office/drawing/2014/main" id="{204453E8-D819-FEA4-FAD7-6334ED13DCAB}"/>
              </a:ext>
            </a:extLst>
          </p:cNvPr>
          <p:cNvSpPr/>
          <p:nvPr/>
        </p:nvSpPr>
        <p:spPr>
          <a:xfrm>
            <a:off x="4789670" y="5480168"/>
            <a:ext cx="440341" cy="4403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4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2214" y="888445"/>
            <a:ext cx="1041713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latin typeface="+mj-lt"/>
              </a:rPr>
              <a:t>Một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bạn</a:t>
            </a:r>
            <a:r>
              <a:rPr lang="vi-VN" sz="2600" dirty="0">
                <a:latin typeface="+mj-lt"/>
              </a:rPr>
              <a:t> đo </a:t>
            </a:r>
            <a:r>
              <a:rPr lang="vi-VN" sz="2600" dirty="0" err="1">
                <a:latin typeface="+mj-lt"/>
              </a:rPr>
              <a:t>tốc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độ</a:t>
            </a:r>
            <a:r>
              <a:rPr lang="vi-VN" sz="2600" dirty="0">
                <a:latin typeface="+mj-lt"/>
              </a:rPr>
              <a:t> đi </a:t>
            </a:r>
            <a:r>
              <a:rPr lang="vi-VN" sz="2600" dirty="0" err="1">
                <a:latin typeface="+mj-lt"/>
              </a:rPr>
              <a:t>học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của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mình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bằng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cách</a:t>
            </a:r>
            <a:r>
              <a:rPr lang="vi-VN" sz="2600" dirty="0">
                <a:latin typeface="+mj-lt"/>
              </a:rPr>
              <a:t> sau:</a:t>
            </a:r>
          </a:p>
          <a:p>
            <a:r>
              <a:rPr lang="vi-VN" sz="2600" dirty="0">
                <a:latin typeface="+mj-lt"/>
              </a:rPr>
              <a:t>- </a:t>
            </a:r>
            <a:r>
              <a:rPr lang="vi-VN" sz="2600" dirty="0" err="1">
                <a:latin typeface="+mj-lt"/>
              </a:rPr>
              <a:t>Đếm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bước</a:t>
            </a:r>
            <a:r>
              <a:rPr lang="vi-VN" sz="2600" dirty="0">
                <a:latin typeface="+mj-lt"/>
              </a:rPr>
              <a:t> đi </a:t>
            </a:r>
            <a:r>
              <a:rPr lang="vi-VN" sz="2600" dirty="0" err="1">
                <a:latin typeface="+mj-lt"/>
              </a:rPr>
              <a:t>từ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nhà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đến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trường</a:t>
            </a:r>
            <a:r>
              <a:rPr lang="vi-VN" sz="2600" dirty="0">
                <a:latin typeface="+mj-lt"/>
              </a:rPr>
              <a:t>;</a:t>
            </a:r>
          </a:p>
          <a:p>
            <a:r>
              <a:rPr lang="vi-VN" sz="2600" dirty="0">
                <a:latin typeface="+mj-lt"/>
              </a:rPr>
              <a:t>- Đo </a:t>
            </a:r>
            <a:r>
              <a:rPr lang="vi-VN" sz="2600" dirty="0" err="1">
                <a:latin typeface="+mj-lt"/>
              </a:rPr>
              <a:t>thời</a:t>
            </a:r>
            <a:r>
              <a:rPr lang="vi-VN" sz="2600" dirty="0">
                <a:latin typeface="+mj-lt"/>
              </a:rPr>
              <a:t> gian đi </a:t>
            </a:r>
            <a:r>
              <a:rPr lang="vi-VN" sz="2600" dirty="0" err="1">
                <a:latin typeface="+mj-lt"/>
              </a:rPr>
              <a:t>bằng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đồng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hồ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bấm</a:t>
            </a:r>
            <a:r>
              <a:rPr lang="vi-VN" sz="2600" dirty="0">
                <a:latin typeface="+mj-lt"/>
              </a:rPr>
              <a:t> giây;</a:t>
            </a:r>
          </a:p>
          <a:p>
            <a:r>
              <a:rPr lang="vi-VN" sz="2600" dirty="0">
                <a:latin typeface="+mj-lt"/>
              </a:rPr>
              <a:t>- </a:t>
            </a:r>
            <a:r>
              <a:rPr lang="vi-VN" sz="2600" dirty="0" err="1">
                <a:latin typeface="+mj-lt"/>
              </a:rPr>
              <a:t>Tính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tốc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độ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bằng</a:t>
            </a:r>
            <a:r>
              <a:rPr lang="vi-VN" sz="2600" dirty="0">
                <a:latin typeface="+mj-lt"/>
              </a:rPr>
              <a:t> công </a:t>
            </a:r>
            <a:r>
              <a:rPr lang="vi-VN" sz="2600" dirty="0" err="1">
                <a:latin typeface="+mj-lt"/>
              </a:rPr>
              <a:t>thức</a:t>
            </a:r>
            <a:r>
              <a:rPr lang="vi-VN" sz="2600" dirty="0">
                <a:latin typeface="+mj-lt"/>
              </a:rPr>
              <a:t>: v =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600" dirty="0" err="1">
                <a:latin typeface="+mj-lt"/>
              </a:rPr>
              <a:t>Biết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số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bước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bạn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đó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đếm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được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là</a:t>
            </a:r>
            <a:r>
              <a:rPr lang="vi-VN" sz="2600" dirty="0">
                <a:latin typeface="+mj-lt"/>
              </a:rPr>
              <a:t> 1 212 </a:t>
            </a:r>
            <a:r>
              <a:rPr lang="vi-VN" sz="2600" dirty="0" err="1">
                <a:latin typeface="+mj-lt"/>
              </a:rPr>
              <a:t>bước</a:t>
            </a:r>
            <a:r>
              <a:rPr lang="vi-VN" sz="2600" dirty="0">
                <a:latin typeface="+mj-lt"/>
              </a:rPr>
              <a:t>, </a:t>
            </a:r>
            <a:r>
              <a:rPr lang="vi-VN" sz="2600" dirty="0" err="1">
                <a:latin typeface="+mj-lt"/>
              </a:rPr>
              <a:t>mỗi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bước</a:t>
            </a:r>
            <a:r>
              <a:rPr lang="vi-VN" sz="2600" dirty="0">
                <a:latin typeface="+mj-lt"/>
              </a:rPr>
              <a:t> trung </a:t>
            </a:r>
            <a:r>
              <a:rPr lang="vi-VN" sz="2600" dirty="0" err="1">
                <a:latin typeface="+mj-lt"/>
              </a:rPr>
              <a:t>bình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dài</a:t>
            </a:r>
            <a:r>
              <a:rPr lang="vi-VN" sz="2600" dirty="0">
                <a:latin typeface="+mj-lt"/>
              </a:rPr>
              <a:t> 0,5 m </a:t>
            </a:r>
            <a:r>
              <a:rPr lang="vi-VN" sz="2600" dirty="0" err="1">
                <a:latin typeface="+mj-lt"/>
              </a:rPr>
              <a:t>và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thời</a:t>
            </a:r>
            <a:r>
              <a:rPr lang="vi-VN" sz="2600" dirty="0">
                <a:latin typeface="+mj-lt"/>
              </a:rPr>
              <a:t> gian đi </a:t>
            </a:r>
            <a:r>
              <a:rPr lang="vi-VN" sz="2600" dirty="0" err="1">
                <a:latin typeface="+mj-lt"/>
              </a:rPr>
              <a:t>là</a:t>
            </a:r>
            <a:r>
              <a:rPr lang="vi-VN" sz="2600" dirty="0">
                <a:latin typeface="+mj-lt"/>
              </a:rPr>
              <a:t> 10 min. </a:t>
            </a:r>
            <a:r>
              <a:rPr lang="vi-VN" sz="2600" dirty="0" err="1">
                <a:latin typeface="+mj-lt"/>
              </a:rPr>
              <a:t>Tính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tốc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độ</a:t>
            </a:r>
            <a:r>
              <a:rPr lang="vi-VN" sz="2600" dirty="0">
                <a:latin typeface="+mj-lt"/>
              </a:rPr>
              <a:t> đi </a:t>
            </a:r>
            <a:r>
              <a:rPr lang="vi-VN" sz="2600" dirty="0" err="1">
                <a:latin typeface="+mj-lt"/>
              </a:rPr>
              <a:t>của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bạn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đó</a:t>
            </a:r>
            <a:r>
              <a:rPr lang="vi-VN" sz="2600" dirty="0">
                <a:latin typeface="+mj-lt"/>
              </a:rPr>
              <a:t>.</a:t>
            </a:r>
            <a:endParaRPr lang="en-US" sz="26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1 212 . 0,5 = 606 m</a:t>
            </a:r>
          </a:p>
          <a:p>
            <a:r>
              <a:rPr lang="en-US" sz="26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 = 10 min = 10 . 60 = 600 s</a:t>
            </a:r>
            <a:endParaRPr lang="en-US" sz="2600" b="1" dirty="0">
              <a:solidFill>
                <a:srgbClr val="FF0000"/>
              </a:solidFill>
              <a:latin typeface="+mj-lt"/>
            </a:endParaRPr>
          </a:p>
          <a:p>
            <a:r>
              <a:rPr lang="en-US" sz="26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s : t = 606 : 600 = 1,01 m/s = 3,636km/h</a:t>
            </a:r>
          </a:p>
        </p:txBody>
      </p:sp>
      <p:pic>
        <p:nvPicPr>
          <p:cNvPr id="3074" name="Picture 2" descr="Anh Dong (168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76" y="0"/>
            <a:ext cx="571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h Dong (174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345" y="3614"/>
            <a:ext cx="571500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nh Dong (17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214" y="6492973"/>
            <a:ext cx="1857375" cy="2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nh Dong (189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726" y="6590976"/>
            <a:ext cx="2093119" cy="19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68D2B53F-2AD1-965D-982A-A05FD0D9A3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82950" y="125412"/>
            <a:ext cx="4565650" cy="636588"/>
          </a:xfrm>
          <a:ln w="28575">
            <a:miter lim="800000"/>
            <a:headEnd/>
            <a:tailEnd/>
          </a:ln>
        </p:spPr>
        <p:txBody>
          <a:bodyPr anchor="b">
            <a:normAutofit fontScale="90000"/>
          </a:bodyPr>
          <a:lstStyle/>
          <a:p>
            <a:pPr eaLnBrk="1" hangingPunct="1">
              <a:defRPr/>
            </a:pP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8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4A5DA818-2173-DBEC-BC67-B7F725F824BC}"/>
              </a:ext>
            </a:extLst>
          </p:cNvPr>
          <p:cNvSpPr/>
          <p:nvPr/>
        </p:nvSpPr>
        <p:spPr>
          <a:xfrm>
            <a:off x="5246558" y="419724"/>
            <a:ext cx="2023672" cy="1349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s : t</a:t>
            </a:r>
          </a:p>
        </p:txBody>
      </p:sp>
      <p:cxnSp>
        <p:nvCxnSpPr>
          <p:cNvPr id="11" name="Đường kết nối Mũi tên Thẳng 10">
            <a:extLst>
              <a:ext uri="{FF2B5EF4-FFF2-40B4-BE49-F238E27FC236}">
                <a16:creationId xmlns:a16="http://schemas.microsoft.com/office/drawing/2014/main" id="{F2ABCFF7-C391-2A76-AD19-15FA843D6588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4182256" y="1768839"/>
            <a:ext cx="2076138" cy="1139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A476D62D-7D04-3FF4-E394-ADD0C11D2E9D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258394" y="1768839"/>
            <a:ext cx="2076138" cy="1319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D5AAD5C7-5D37-80ED-6746-4017355B15E5}"/>
              </a:ext>
            </a:extLst>
          </p:cNvPr>
          <p:cNvSpPr/>
          <p:nvPr/>
        </p:nvSpPr>
        <p:spPr>
          <a:xfrm>
            <a:off x="2985542" y="3069236"/>
            <a:ext cx="2023672" cy="1349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v . t</a:t>
            </a: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EE13B88C-A2B5-0876-1F8F-CD50570248DC}"/>
              </a:ext>
            </a:extLst>
          </p:cNvPr>
          <p:cNvSpPr/>
          <p:nvPr/>
        </p:nvSpPr>
        <p:spPr>
          <a:xfrm>
            <a:off x="7632493" y="3095469"/>
            <a:ext cx="2023672" cy="13491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s : v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EF1C66F8-B8CD-F9EA-67FC-8A2ABD21AF6C}"/>
              </a:ext>
            </a:extLst>
          </p:cNvPr>
          <p:cNvSpPr txBox="1">
            <a:spLocks noChangeArrowheads="1"/>
          </p:cNvSpPr>
          <p:nvPr/>
        </p:nvSpPr>
        <p:spPr>
          <a:xfrm>
            <a:off x="-17930" y="-5950"/>
            <a:ext cx="11412072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0699B017-218C-C0B4-C6CE-2A57CEC4FAB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3617"/>
            <a:ext cx="9897035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400" dirty="0">
              <a:solidFill>
                <a:srgbClr val="090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D22BD7F1-F28E-1FD3-BEA9-BD3530C36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16" y="1370181"/>
            <a:ext cx="9633761" cy="164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86D85EB7-422A-58D6-43D8-4C67A05BF843}"/>
              </a:ext>
            </a:extLst>
          </p:cNvPr>
          <p:cNvSpPr txBox="1"/>
          <p:nvPr/>
        </p:nvSpPr>
        <p:spPr>
          <a:xfrm>
            <a:off x="340659" y="3018845"/>
            <a:ext cx="1151068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6h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D9AE3281-1164-0976-572B-2D056AE547C8}"/>
              </a:ext>
            </a:extLst>
          </p:cNvPr>
          <p:cNvSpPr txBox="1"/>
          <p:nvPr/>
        </p:nvSpPr>
        <p:spPr>
          <a:xfrm>
            <a:off x="340659" y="3143070"/>
            <a:ext cx="757635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3h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km/h?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84CA7A65-4625-D891-EE06-367FBEB09AA5}"/>
              </a:ext>
            </a:extLst>
          </p:cNvPr>
          <p:cNvSpPr txBox="1"/>
          <p:nvPr/>
        </p:nvSpPr>
        <p:spPr>
          <a:xfrm>
            <a:off x="394444" y="3750583"/>
            <a:ext cx="100506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600" dirty="0">
                <a:latin typeface="+mj-lt"/>
              </a:rPr>
              <a:t>Trong </a:t>
            </a:r>
            <a:r>
              <a:rPr lang="vi-VN" sz="2600" dirty="0" err="1">
                <a:latin typeface="+mj-lt"/>
              </a:rPr>
              <a:t>khoảng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thời</a:t>
            </a:r>
            <a:r>
              <a:rPr lang="vi-VN" sz="2600" dirty="0">
                <a:latin typeface="+mj-lt"/>
              </a:rPr>
              <a:t> gian </a:t>
            </a:r>
            <a:r>
              <a:rPr lang="vi-VN" sz="2600" dirty="0" err="1">
                <a:latin typeface="+mj-lt"/>
              </a:rPr>
              <a:t>nào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thì</a:t>
            </a:r>
            <a:r>
              <a:rPr lang="vi-VN" sz="2600" dirty="0">
                <a:latin typeface="+mj-lt"/>
              </a:rPr>
              <a:t> ô tô </a:t>
            </a:r>
            <a:r>
              <a:rPr lang="vi-VN" sz="2600" dirty="0" err="1">
                <a:latin typeface="+mj-lt"/>
              </a:rPr>
              <a:t>dừng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lại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để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hành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khách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nghỉ</a:t>
            </a:r>
            <a:r>
              <a:rPr lang="vi-VN" sz="2600" dirty="0">
                <a:latin typeface="+mj-lt"/>
              </a:rPr>
              <a:t> ngơi?</a:t>
            </a:r>
            <a:endParaRPr lang="en-US" sz="2600" b="0" i="0" dirty="0">
              <a:solidFill>
                <a:srgbClr val="333333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Oval 5">
            <a:extLst>
              <a:ext uri="{FF2B5EF4-FFF2-40B4-BE49-F238E27FC236}">
                <a16:creationId xmlns:a16="http://schemas.microsoft.com/office/drawing/2014/main" id="{B84B006E-BFEC-88E3-DEF5-78BFF1B8FB77}"/>
              </a:ext>
            </a:extLst>
          </p:cNvPr>
          <p:cNvSpPr/>
          <p:nvPr/>
        </p:nvSpPr>
        <p:spPr>
          <a:xfrm>
            <a:off x="6763063" y="1955629"/>
            <a:ext cx="426631" cy="4036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5">
            <a:extLst>
              <a:ext uri="{FF2B5EF4-FFF2-40B4-BE49-F238E27FC236}">
                <a16:creationId xmlns:a16="http://schemas.microsoft.com/office/drawing/2014/main" id="{8D1B20D0-A8C1-A2CA-E1AD-D5941A22270B}"/>
              </a:ext>
            </a:extLst>
          </p:cNvPr>
          <p:cNvSpPr/>
          <p:nvPr/>
        </p:nvSpPr>
        <p:spPr>
          <a:xfrm>
            <a:off x="6763063" y="2493353"/>
            <a:ext cx="507167" cy="4929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AA311A34-E098-E523-65EA-117B6507CF90}"/>
              </a:ext>
            </a:extLst>
          </p:cNvPr>
          <p:cNvSpPr txBox="1"/>
          <p:nvPr/>
        </p:nvSpPr>
        <p:spPr>
          <a:xfrm>
            <a:off x="7607138" y="3140511"/>
            <a:ext cx="143435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km/h</a:t>
            </a:r>
            <a:endParaRPr lang="en-US" sz="2600" b="1" i="0" dirty="0">
              <a:solidFill>
                <a:srgbClr val="0909FF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33" name="Đường nối Thẳng 32">
            <a:extLst>
              <a:ext uri="{FF2B5EF4-FFF2-40B4-BE49-F238E27FC236}">
                <a16:creationId xmlns:a16="http://schemas.microsoft.com/office/drawing/2014/main" id="{04FDF30F-B7E9-FF73-BBAF-394126C1D646}"/>
              </a:ext>
            </a:extLst>
          </p:cNvPr>
          <p:cNvCxnSpPr>
            <a:cxnSpLocks/>
          </p:cNvCxnSpPr>
          <p:nvPr/>
        </p:nvCxnSpPr>
        <p:spPr>
          <a:xfrm>
            <a:off x="5585012" y="4198479"/>
            <a:ext cx="111162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Đường nối Thẳng 34">
            <a:extLst>
              <a:ext uri="{FF2B5EF4-FFF2-40B4-BE49-F238E27FC236}">
                <a16:creationId xmlns:a16="http://schemas.microsoft.com/office/drawing/2014/main" id="{D63971B5-E168-F4B4-A235-75186E99B971}"/>
              </a:ext>
            </a:extLst>
          </p:cNvPr>
          <p:cNvCxnSpPr>
            <a:cxnSpLocks/>
          </p:cNvCxnSpPr>
          <p:nvPr/>
        </p:nvCxnSpPr>
        <p:spPr>
          <a:xfrm>
            <a:off x="7280520" y="2194513"/>
            <a:ext cx="500845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Oval 5">
            <a:extLst>
              <a:ext uri="{FF2B5EF4-FFF2-40B4-BE49-F238E27FC236}">
                <a16:creationId xmlns:a16="http://schemas.microsoft.com/office/drawing/2014/main" id="{C1DD16FD-0221-2570-7719-CCC0FD18E7B6}"/>
              </a:ext>
            </a:extLst>
          </p:cNvPr>
          <p:cNvSpPr/>
          <p:nvPr/>
        </p:nvSpPr>
        <p:spPr>
          <a:xfrm>
            <a:off x="7774899" y="2471436"/>
            <a:ext cx="507167" cy="4929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149F373E-EBC3-4936-95AD-A6A28746EA2E}"/>
              </a:ext>
            </a:extLst>
          </p:cNvPr>
          <p:cNvSpPr txBox="1"/>
          <p:nvPr/>
        </p:nvSpPr>
        <p:spPr>
          <a:xfrm>
            <a:off x="502020" y="4405697"/>
            <a:ext cx="1099073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2600" dirty="0" err="1">
                <a:solidFill>
                  <a:srgbClr val="0909FF"/>
                </a:solidFill>
                <a:latin typeface="+mj-lt"/>
              </a:rPr>
              <a:t>thì</a:t>
            </a:r>
            <a:r>
              <a:rPr lang="vi-VN" sz="2600" dirty="0">
                <a:solidFill>
                  <a:srgbClr val="0909FF"/>
                </a:solidFill>
                <a:latin typeface="+mj-lt"/>
              </a:rPr>
              <a:t> ô tô </a:t>
            </a:r>
            <a:r>
              <a:rPr lang="vi-VN" sz="2600" dirty="0" err="1">
                <a:solidFill>
                  <a:srgbClr val="0909FF"/>
                </a:solidFill>
                <a:latin typeface="+mj-lt"/>
              </a:rPr>
              <a:t>dừng</a:t>
            </a:r>
            <a:r>
              <a:rPr lang="vi-VN" sz="2600" dirty="0">
                <a:solidFill>
                  <a:srgbClr val="0909FF"/>
                </a:solidFill>
                <a:latin typeface="+mj-lt"/>
              </a:rPr>
              <a:t> </a:t>
            </a:r>
            <a:r>
              <a:rPr lang="vi-VN" sz="2600" dirty="0" err="1">
                <a:solidFill>
                  <a:srgbClr val="0909FF"/>
                </a:solidFill>
                <a:latin typeface="+mj-lt"/>
              </a:rPr>
              <a:t>lại</a:t>
            </a:r>
            <a:r>
              <a:rPr lang="vi-VN" sz="2600" dirty="0">
                <a:solidFill>
                  <a:srgbClr val="0909FF"/>
                </a:solidFill>
                <a:latin typeface="+mj-lt"/>
              </a:rPr>
              <a:t> </a:t>
            </a:r>
            <a:r>
              <a:rPr lang="vi-VN" sz="2600" dirty="0" err="1">
                <a:solidFill>
                  <a:srgbClr val="0909FF"/>
                </a:solidFill>
                <a:latin typeface="+mj-lt"/>
              </a:rPr>
              <a:t>để</a:t>
            </a:r>
            <a:r>
              <a:rPr lang="vi-VN" sz="2600" dirty="0">
                <a:solidFill>
                  <a:srgbClr val="0909FF"/>
                </a:solidFill>
                <a:latin typeface="+mj-lt"/>
              </a:rPr>
              <a:t> </a:t>
            </a:r>
            <a:r>
              <a:rPr lang="vi-VN" sz="2600" dirty="0" err="1">
                <a:solidFill>
                  <a:srgbClr val="0909FF"/>
                </a:solidFill>
                <a:latin typeface="+mj-lt"/>
              </a:rPr>
              <a:t>hành</a:t>
            </a:r>
            <a:r>
              <a:rPr lang="vi-VN" sz="2600" dirty="0">
                <a:solidFill>
                  <a:srgbClr val="0909FF"/>
                </a:solidFill>
                <a:latin typeface="+mj-lt"/>
              </a:rPr>
              <a:t> </a:t>
            </a:r>
            <a:r>
              <a:rPr lang="vi-VN" sz="2600" dirty="0" err="1">
                <a:solidFill>
                  <a:srgbClr val="0909FF"/>
                </a:solidFill>
                <a:latin typeface="+mj-lt"/>
              </a:rPr>
              <a:t>khách</a:t>
            </a:r>
            <a:r>
              <a:rPr lang="vi-VN" sz="2600" dirty="0">
                <a:solidFill>
                  <a:srgbClr val="0909FF"/>
                </a:solidFill>
                <a:latin typeface="+mj-lt"/>
              </a:rPr>
              <a:t> </a:t>
            </a:r>
            <a:r>
              <a:rPr lang="vi-VN" sz="2600" dirty="0" err="1">
                <a:solidFill>
                  <a:srgbClr val="0909FF"/>
                </a:solidFill>
                <a:latin typeface="+mj-lt"/>
              </a:rPr>
              <a:t>nghỉ</a:t>
            </a:r>
            <a:r>
              <a:rPr lang="vi-VN" sz="2600" dirty="0">
                <a:solidFill>
                  <a:srgbClr val="0909FF"/>
                </a:solidFill>
                <a:latin typeface="+mj-lt"/>
              </a:rPr>
              <a:t> ngơi?</a:t>
            </a:r>
            <a:endParaRPr lang="en-US" sz="2600" b="0" i="0" dirty="0">
              <a:solidFill>
                <a:srgbClr val="0909FF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03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3" grpId="0"/>
      <p:bldP spid="23" grpId="1"/>
      <p:bldP spid="27" grpId="0"/>
      <p:bldP spid="28" grpId="0"/>
      <p:bldP spid="29" grpId="0" animBg="1"/>
      <p:bldP spid="30" grpId="0" animBg="1"/>
      <p:bldP spid="31" grpId="0"/>
      <p:bldP spid="38" grpId="0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2CBA6FB-8BA0-1E75-3378-6EC80FEA4162}"/>
              </a:ext>
            </a:extLst>
          </p:cNvPr>
          <p:cNvSpPr txBox="1">
            <a:spLocks noChangeArrowheads="1"/>
          </p:cNvSpPr>
          <p:nvPr/>
        </p:nvSpPr>
        <p:spPr>
          <a:xfrm>
            <a:off x="-17930" y="-5950"/>
            <a:ext cx="11412072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358174-3EA7-11E7-A4D0-16CE83F719F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3617"/>
            <a:ext cx="2528047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3400" dirty="0">
              <a:solidFill>
                <a:srgbClr val="090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id="{904C8975-620D-BB53-5747-9BEA982EB51F}"/>
              </a:ext>
            </a:extLst>
          </p:cNvPr>
          <p:cNvCxnSpPr>
            <a:cxnSpLocks/>
          </p:cNvCxnSpPr>
          <p:nvPr/>
        </p:nvCxnSpPr>
        <p:spPr>
          <a:xfrm flipV="1">
            <a:off x="797858" y="1613648"/>
            <a:ext cx="0" cy="2796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Đường kết nối Mũi tên Thẳng 11">
            <a:extLst>
              <a:ext uri="{FF2B5EF4-FFF2-40B4-BE49-F238E27FC236}">
                <a16:creationId xmlns:a16="http://schemas.microsoft.com/office/drawing/2014/main" id="{7734DEAA-6517-54F3-AB77-AAC056A00138}"/>
              </a:ext>
            </a:extLst>
          </p:cNvPr>
          <p:cNvCxnSpPr/>
          <p:nvPr/>
        </p:nvCxnSpPr>
        <p:spPr>
          <a:xfrm>
            <a:off x="797858" y="4401671"/>
            <a:ext cx="38100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02AAADFB-484F-08E2-78E0-6A15FB7645ED}"/>
              </a:ext>
            </a:extLst>
          </p:cNvPr>
          <p:cNvSpPr txBox="1"/>
          <p:nvPr/>
        </p:nvSpPr>
        <p:spPr>
          <a:xfrm>
            <a:off x="170328" y="1269167"/>
            <a:ext cx="83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(km)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17D7EC9-1820-FCB1-DBE5-B1DFFE4AF7C0}"/>
              </a:ext>
            </a:extLst>
          </p:cNvPr>
          <p:cNvSpPr txBox="1"/>
          <p:nvPr/>
        </p:nvSpPr>
        <p:spPr>
          <a:xfrm>
            <a:off x="4607859" y="4276166"/>
            <a:ext cx="83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(km)</a:t>
            </a: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60E3E287-42D8-1026-CDB2-C5CDC06C9B85}"/>
              </a:ext>
            </a:extLst>
          </p:cNvPr>
          <p:cNvCxnSpPr>
            <a:cxnSpLocks/>
          </p:cNvCxnSpPr>
          <p:nvPr/>
        </p:nvCxnSpPr>
        <p:spPr>
          <a:xfrm>
            <a:off x="797858" y="4052048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9CF2D8A6-DEA3-AE23-D0F7-437D46227BEF}"/>
              </a:ext>
            </a:extLst>
          </p:cNvPr>
          <p:cNvCxnSpPr>
            <a:cxnSpLocks/>
          </p:cNvCxnSpPr>
          <p:nvPr/>
        </p:nvCxnSpPr>
        <p:spPr>
          <a:xfrm>
            <a:off x="797858" y="3702424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65191A5F-6FE0-965C-6861-2A0A52FB9A95}"/>
              </a:ext>
            </a:extLst>
          </p:cNvPr>
          <p:cNvCxnSpPr>
            <a:cxnSpLocks/>
          </p:cNvCxnSpPr>
          <p:nvPr/>
        </p:nvCxnSpPr>
        <p:spPr>
          <a:xfrm>
            <a:off x="797858" y="3352800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5137A4CE-0BCA-D718-3CC6-F55CF280A6E9}"/>
              </a:ext>
            </a:extLst>
          </p:cNvPr>
          <p:cNvCxnSpPr>
            <a:cxnSpLocks/>
          </p:cNvCxnSpPr>
          <p:nvPr/>
        </p:nvCxnSpPr>
        <p:spPr>
          <a:xfrm>
            <a:off x="797858" y="3003178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91415DAB-2C19-2FC9-AFF4-F78F1C73F8F7}"/>
              </a:ext>
            </a:extLst>
          </p:cNvPr>
          <p:cNvCxnSpPr>
            <a:cxnSpLocks/>
          </p:cNvCxnSpPr>
          <p:nvPr/>
        </p:nvCxnSpPr>
        <p:spPr>
          <a:xfrm>
            <a:off x="784410" y="2653554"/>
            <a:ext cx="23801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BA57327E-37E6-803B-4D41-8185190C822B}"/>
              </a:ext>
            </a:extLst>
          </p:cNvPr>
          <p:cNvCxnSpPr>
            <a:cxnSpLocks/>
          </p:cNvCxnSpPr>
          <p:nvPr/>
        </p:nvCxnSpPr>
        <p:spPr>
          <a:xfrm flipV="1">
            <a:off x="1174376" y="2653554"/>
            <a:ext cx="0" cy="17570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76C33636-A137-6722-73E5-80AED49B10B9}"/>
              </a:ext>
            </a:extLst>
          </p:cNvPr>
          <p:cNvCxnSpPr/>
          <p:nvPr/>
        </p:nvCxnSpPr>
        <p:spPr>
          <a:xfrm>
            <a:off x="1568822" y="2653554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8C320BB1-231A-6709-2B41-63A9D3C15207}"/>
              </a:ext>
            </a:extLst>
          </p:cNvPr>
          <p:cNvCxnSpPr/>
          <p:nvPr/>
        </p:nvCxnSpPr>
        <p:spPr>
          <a:xfrm>
            <a:off x="1963270" y="2662519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60E4AA37-17F4-1984-9C2F-6E3AE6CABF4E}"/>
              </a:ext>
            </a:extLst>
          </p:cNvPr>
          <p:cNvCxnSpPr/>
          <p:nvPr/>
        </p:nvCxnSpPr>
        <p:spPr>
          <a:xfrm>
            <a:off x="2357719" y="2662519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Đường nối Thẳng 32">
            <a:extLst>
              <a:ext uri="{FF2B5EF4-FFF2-40B4-BE49-F238E27FC236}">
                <a16:creationId xmlns:a16="http://schemas.microsoft.com/office/drawing/2014/main" id="{49C15E9D-B598-9E03-9205-1E92DE9497B0}"/>
              </a:ext>
            </a:extLst>
          </p:cNvPr>
          <p:cNvCxnSpPr/>
          <p:nvPr/>
        </p:nvCxnSpPr>
        <p:spPr>
          <a:xfrm>
            <a:off x="2761130" y="2653554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Đường nối Thẳng 33">
            <a:extLst>
              <a:ext uri="{FF2B5EF4-FFF2-40B4-BE49-F238E27FC236}">
                <a16:creationId xmlns:a16="http://schemas.microsoft.com/office/drawing/2014/main" id="{6A74DBE2-F6DA-8CC3-D25B-AEF5D0AD8EC6}"/>
              </a:ext>
            </a:extLst>
          </p:cNvPr>
          <p:cNvCxnSpPr/>
          <p:nvPr/>
        </p:nvCxnSpPr>
        <p:spPr>
          <a:xfrm>
            <a:off x="3164541" y="2653554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iêu đề 1">
            <a:extLst>
              <a:ext uri="{FF2B5EF4-FFF2-40B4-BE49-F238E27FC236}">
                <a16:creationId xmlns:a16="http://schemas.microsoft.com/office/drawing/2014/main" id="{9057DA2A-FBE3-2E42-4C51-CA9FF07792D7}"/>
              </a:ext>
            </a:extLst>
          </p:cNvPr>
          <p:cNvSpPr txBox="1">
            <a:spLocks/>
          </p:cNvSpPr>
          <p:nvPr/>
        </p:nvSpPr>
        <p:spPr>
          <a:xfrm>
            <a:off x="8005482" y="1269166"/>
            <a:ext cx="3881717" cy="1554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A0197467-1E13-F3B0-92F8-E58E2463E66D}"/>
              </a:ext>
            </a:extLst>
          </p:cNvPr>
          <p:cNvSpPr txBox="1"/>
          <p:nvPr/>
        </p:nvSpPr>
        <p:spPr>
          <a:xfrm>
            <a:off x="432545" y="4225970"/>
            <a:ext cx="363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48256687-ADA1-5FDC-B1F7-F5FD0A366BF4}"/>
              </a:ext>
            </a:extLst>
          </p:cNvPr>
          <p:cNvSpPr txBox="1"/>
          <p:nvPr/>
        </p:nvSpPr>
        <p:spPr>
          <a:xfrm>
            <a:off x="421341" y="3876346"/>
            <a:ext cx="43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20693BF-0D3E-C900-FD18-17D1070599F7}"/>
              </a:ext>
            </a:extLst>
          </p:cNvPr>
          <p:cNvSpPr txBox="1"/>
          <p:nvPr/>
        </p:nvSpPr>
        <p:spPr>
          <a:xfrm>
            <a:off x="322732" y="3160722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7385BDEC-C4EE-5902-C5C0-C6EFED3016DC}"/>
              </a:ext>
            </a:extLst>
          </p:cNvPr>
          <p:cNvSpPr txBox="1"/>
          <p:nvPr/>
        </p:nvSpPr>
        <p:spPr>
          <a:xfrm>
            <a:off x="313767" y="3526723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39AB23C9-00F0-8E42-D9F7-64CE32AC9C39}"/>
              </a:ext>
            </a:extLst>
          </p:cNvPr>
          <p:cNvSpPr txBox="1"/>
          <p:nvPr/>
        </p:nvSpPr>
        <p:spPr>
          <a:xfrm>
            <a:off x="313768" y="2800712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7FF7C90C-9A90-D278-9456-C022D2EB8F6F}"/>
              </a:ext>
            </a:extLst>
          </p:cNvPr>
          <p:cNvSpPr txBox="1"/>
          <p:nvPr/>
        </p:nvSpPr>
        <p:spPr>
          <a:xfrm>
            <a:off x="322732" y="2460448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82FFB30C-D053-4560-9184-BA3574437485}"/>
              </a:ext>
            </a:extLst>
          </p:cNvPr>
          <p:cNvSpPr txBox="1"/>
          <p:nvPr/>
        </p:nvSpPr>
        <p:spPr>
          <a:xfrm>
            <a:off x="1004046" y="4408726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7E2203B6-4EF8-4920-277E-9F7F40915458}"/>
              </a:ext>
            </a:extLst>
          </p:cNvPr>
          <p:cNvSpPr txBox="1"/>
          <p:nvPr/>
        </p:nvSpPr>
        <p:spPr>
          <a:xfrm>
            <a:off x="1398492" y="4407042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3E36285D-DD3B-8CB1-761E-2639F19F30BE}"/>
              </a:ext>
            </a:extLst>
          </p:cNvPr>
          <p:cNvSpPr txBox="1"/>
          <p:nvPr/>
        </p:nvSpPr>
        <p:spPr>
          <a:xfrm>
            <a:off x="1810869" y="4430213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C7B66CD-7F77-1BE4-E3DD-A95964F9E869}"/>
              </a:ext>
            </a:extLst>
          </p:cNvPr>
          <p:cNvSpPr txBox="1"/>
          <p:nvPr/>
        </p:nvSpPr>
        <p:spPr>
          <a:xfrm>
            <a:off x="2178422" y="4418048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8D451BB0-45C4-8934-E77C-AF0F1DF20668}"/>
              </a:ext>
            </a:extLst>
          </p:cNvPr>
          <p:cNvSpPr txBox="1"/>
          <p:nvPr/>
        </p:nvSpPr>
        <p:spPr>
          <a:xfrm>
            <a:off x="2617693" y="4408726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2D1E9240-E980-0009-D5AD-6633203E01B9}"/>
              </a:ext>
            </a:extLst>
          </p:cNvPr>
          <p:cNvSpPr txBox="1"/>
          <p:nvPr/>
        </p:nvSpPr>
        <p:spPr>
          <a:xfrm>
            <a:off x="3003173" y="4418048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" name="Tiêu đề 1">
            <a:extLst>
              <a:ext uri="{FF2B5EF4-FFF2-40B4-BE49-F238E27FC236}">
                <a16:creationId xmlns:a16="http://schemas.microsoft.com/office/drawing/2014/main" id="{1B3C95BF-D220-F28B-0F69-C053449EA577}"/>
              </a:ext>
            </a:extLst>
          </p:cNvPr>
          <p:cNvSpPr txBox="1">
            <a:spLocks/>
          </p:cNvSpPr>
          <p:nvPr/>
        </p:nvSpPr>
        <p:spPr>
          <a:xfrm>
            <a:off x="8005482" y="1526569"/>
            <a:ext cx="3881717" cy="1039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id="{3E9FF248-5BDA-2632-59DD-38743ECC4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719" y="867002"/>
            <a:ext cx="6930846" cy="169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2">
            <a:extLst>
              <a:ext uri="{FF2B5EF4-FFF2-40B4-BE49-F238E27FC236}">
                <a16:creationId xmlns:a16="http://schemas.microsoft.com/office/drawing/2014/main" id="{52ABF2BE-198A-5C20-ECE1-8149FDBB8301}"/>
              </a:ext>
            </a:extLst>
          </p:cNvPr>
          <p:cNvSpPr/>
          <p:nvPr/>
        </p:nvSpPr>
        <p:spPr>
          <a:xfrm>
            <a:off x="5853390" y="2695202"/>
            <a:ext cx="62584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C, D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1h, 2h, 3h, 4h.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CE6966C7-E42E-C8C0-EFB8-2D5DC281BAB2}"/>
              </a:ext>
            </a:extLst>
          </p:cNvPr>
          <p:cNvSpPr txBox="1"/>
          <p:nvPr/>
        </p:nvSpPr>
        <p:spPr>
          <a:xfrm>
            <a:off x="658902" y="4104058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7C7EEFAE-9977-526E-56F4-F29A4CBC16E6}"/>
              </a:ext>
            </a:extLst>
          </p:cNvPr>
          <p:cNvSpPr txBox="1"/>
          <p:nvPr/>
        </p:nvSpPr>
        <p:spPr>
          <a:xfrm>
            <a:off x="1019734" y="3775048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94F6AF14-79E1-DD9B-193B-E421B62DCA98}"/>
              </a:ext>
            </a:extLst>
          </p:cNvPr>
          <p:cNvSpPr txBox="1"/>
          <p:nvPr/>
        </p:nvSpPr>
        <p:spPr>
          <a:xfrm flipH="1">
            <a:off x="1134029" y="4033647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563428F3-389D-8881-8AE6-DC97FF4FD1CD}"/>
              </a:ext>
            </a:extLst>
          </p:cNvPr>
          <p:cNvSpPr txBox="1"/>
          <p:nvPr/>
        </p:nvSpPr>
        <p:spPr>
          <a:xfrm>
            <a:off x="1810869" y="3052686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05D59691-CF4E-98F5-E4BA-419DAE099166}"/>
              </a:ext>
            </a:extLst>
          </p:cNvPr>
          <p:cNvSpPr txBox="1"/>
          <p:nvPr/>
        </p:nvSpPr>
        <p:spPr>
          <a:xfrm>
            <a:off x="1400733" y="3413522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4D9C0EF5-C08D-95F0-DD8F-B4BA3EC71C56}"/>
              </a:ext>
            </a:extLst>
          </p:cNvPr>
          <p:cNvSpPr txBox="1"/>
          <p:nvPr/>
        </p:nvSpPr>
        <p:spPr>
          <a:xfrm>
            <a:off x="2191588" y="3067744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E8E9E771-89DF-6D31-5E62-36E47EECC8FD}"/>
              </a:ext>
            </a:extLst>
          </p:cNvPr>
          <p:cNvSpPr txBox="1"/>
          <p:nvPr/>
        </p:nvSpPr>
        <p:spPr>
          <a:xfrm flipH="1">
            <a:off x="1530721" y="3682332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44F86B5F-928D-66DB-E337-12B34C46834D}"/>
              </a:ext>
            </a:extLst>
          </p:cNvPr>
          <p:cNvSpPr txBox="1"/>
          <p:nvPr/>
        </p:nvSpPr>
        <p:spPr>
          <a:xfrm flipH="1">
            <a:off x="1949541" y="3339591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58FA012A-2F38-C26D-4B12-137D26EE0B27}"/>
              </a:ext>
            </a:extLst>
          </p:cNvPr>
          <p:cNvSpPr txBox="1"/>
          <p:nvPr/>
        </p:nvSpPr>
        <p:spPr>
          <a:xfrm flipH="1">
            <a:off x="2290765" y="3312847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9ED13F5-E05F-CDBE-1DBA-22F260673099}"/>
              </a:ext>
            </a:extLst>
          </p:cNvPr>
          <p:cNvSpPr/>
          <p:nvPr/>
        </p:nvSpPr>
        <p:spPr>
          <a:xfrm>
            <a:off x="5790075" y="3747575"/>
            <a:ext cx="62584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8694D2B1-7BAD-2B70-79A6-BE7F8750A5A0}"/>
              </a:ext>
            </a:extLst>
          </p:cNvPr>
          <p:cNvCxnSpPr>
            <a:cxnSpLocks/>
          </p:cNvCxnSpPr>
          <p:nvPr/>
        </p:nvCxnSpPr>
        <p:spPr>
          <a:xfrm flipV="1">
            <a:off x="833716" y="3343307"/>
            <a:ext cx="1108093" cy="106732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54775D66-BE1E-F3B5-E310-580FE77F3A58}"/>
              </a:ext>
            </a:extLst>
          </p:cNvPr>
          <p:cNvCxnSpPr/>
          <p:nvPr/>
        </p:nvCxnSpPr>
        <p:spPr>
          <a:xfrm>
            <a:off x="1981198" y="3330626"/>
            <a:ext cx="36755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2">
            <a:extLst>
              <a:ext uri="{FF2B5EF4-FFF2-40B4-BE49-F238E27FC236}">
                <a16:creationId xmlns:a16="http://schemas.microsoft.com/office/drawing/2014/main" id="{1AE3C99C-013E-FB7C-0871-CC39B6E0CB6E}"/>
              </a:ext>
            </a:extLst>
          </p:cNvPr>
          <p:cNvSpPr/>
          <p:nvPr/>
        </p:nvSpPr>
        <p:spPr>
          <a:xfrm>
            <a:off x="5628709" y="4724727"/>
            <a:ext cx="62584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A95F048-CC46-48EC-D27D-2EF1E0DAAFC3}"/>
              </a:ext>
            </a:extLst>
          </p:cNvPr>
          <p:cNvSpPr txBox="1">
            <a:spLocks noChangeArrowheads="1"/>
          </p:cNvSpPr>
          <p:nvPr/>
        </p:nvSpPr>
        <p:spPr>
          <a:xfrm>
            <a:off x="5128229" y="692739"/>
            <a:ext cx="1604972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rgbClr val="090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634E41ED-B886-7F36-F00B-080985C51E92}"/>
              </a:ext>
            </a:extLst>
          </p:cNvPr>
          <p:cNvSpPr txBox="1">
            <a:spLocks noChangeArrowheads="1"/>
          </p:cNvSpPr>
          <p:nvPr/>
        </p:nvSpPr>
        <p:spPr>
          <a:xfrm>
            <a:off x="5117719" y="1218794"/>
            <a:ext cx="6930845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O, A, B, C: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52521B0C-2A9B-F768-BB6F-48BC3B43EEAD}"/>
              </a:ext>
            </a:extLst>
          </p:cNvPr>
          <p:cNvGrpSpPr/>
          <p:nvPr/>
        </p:nvGrpSpPr>
        <p:grpSpPr>
          <a:xfrm>
            <a:off x="5024717" y="1723037"/>
            <a:ext cx="7207626" cy="615550"/>
            <a:chOff x="4679573" y="5683223"/>
            <a:chExt cx="7207626" cy="615550"/>
          </a:xfrm>
        </p:grpSpPr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8A18A344-7A36-DC88-3FA1-B74CB6374F4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679573" y="5683223"/>
              <a:ext cx="7207626" cy="615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Quãng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lệ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thuận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25" name="Đường kết nối Mũi tên Thẳng 24">
              <a:extLst>
                <a:ext uri="{FF2B5EF4-FFF2-40B4-BE49-F238E27FC236}">
                  <a16:creationId xmlns:a16="http://schemas.microsoft.com/office/drawing/2014/main" id="{EBADDFD3-B18F-B40A-4DA9-8C1470820059}"/>
                </a:ext>
              </a:extLst>
            </p:cNvPr>
            <p:cNvCxnSpPr/>
            <p:nvPr/>
          </p:nvCxnSpPr>
          <p:spPr>
            <a:xfrm>
              <a:off x="4755776" y="6065733"/>
              <a:ext cx="27342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2">
            <a:extLst>
              <a:ext uri="{FF2B5EF4-FFF2-40B4-BE49-F238E27FC236}">
                <a16:creationId xmlns:a16="http://schemas.microsoft.com/office/drawing/2014/main" id="{9315295E-7347-175F-2346-2897CFC81617}"/>
              </a:ext>
            </a:extLst>
          </p:cNvPr>
          <p:cNvSpPr txBox="1">
            <a:spLocks noChangeArrowheads="1"/>
          </p:cNvSpPr>
          <p:nvPr/>
        </p:nvSpPr>
        <p:spPr>
          <a:xfrm>
            <a:off x="5136631" y="2382604"/>
            <a:ext cx="6930845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C, D: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C7C468CB-681E-FA49-CFFC-0E0779BB1D0D}"/>
              </a:ext>
            </a:extLst>
          </p:cNvPr>
          <p:cNvGrpSpPr/>
          <p:nvPr/>
        </p:nvGrpSpPr>
        <p:grpSpPr>
          <a:xfrm>
            <a:off x="4861814" y="2836474"/>
            <a:ext cx="7207626" cy="615550"/>
            <a:chOff x="4679573" y="5683223"/>
            <a:chExt cx="7207626" cy="615550"/>
          </a:xfrm>
        </p:grpSpPr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506DEC3E-D905-B257-0955-E2468654501D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679573" y="5683223"/>
              <a:ext cx="7207626" cy="615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36" name="Đường kết nối Mũi tên Thẳng 35">
              <a:extLst>
                <a:ext uri="{FF2B5EF4-FFF2-40B4-BE49-F238E27FC236}">
                  <a16:creationId xmlns:a16="http://schemas.microsoft.com/office/drawing/2014/main" id="{770042EC-DCDB-FC01-2F66-261A6E08E25D}"/>
                </a:ext>
              </a:extLst>
            </p:cNvPr>
            <p:cNvCxnSpPr/>
            <p:nvPr/>
          </p:nvCxnSpPr>
          <p:spPr>
            <a:xfrm>
              <a:off x="4755776" y="6065733"/>
              <a:ext cx="27342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743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16" grpId="0"/>
      <p:bldP spid="40" grpId="0"/>
      <p:bldP spid="40" grpId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2" grpId="0"/>
      <p:bldP spid="53" grpId="0"/>
      <p:bldP spid="54" grpId="0"/>
      <p:bldP spid="55" grpId="0"/>
      <p:bldP spid="55" grpId="1"/>
      <p:bldP spid="57" grpId="0"/>
      <p:bldP spid="57" grpId="1"/>
      <p:bldP spid="64" grpId="0"/>
      <p:bldP spid="65" grpId="0"/>
      <p:bldP spid="66" grpId="0"/>
      <p:bldP spid="67" grpId="0"/>
      <p:bldP spid="68" grpId="0"/>
      <p:bldP spid="70" grpId="0"/>
      <p:bldP spid="72" grpId="0"/>
      <p:bldP spid="73" grpId="0"/>
      <p:bldP spid="74" grpId="0"/>
      <p:bldP spid="4" grpId="0"/>
      <p:bldP spid="4" grpId="1"/>
      <p:bldP spid="11" grpId="0"/>
      <p:bldP spid="11" grpId="1"/>
      <p:bldP spid="13" grpId="0"/>
      <p:bldP spid="14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2CBA6FB-8BA0-1E75-3378-6EC80FEA4162}"/>
              </a:ext>
            </a:extLst>
          </p:cNvPr>
          <p:cNvSpPr txBox="1">
            <a:spLocks noChangeArrowheads="1"/>
          </p:cNvSpPr>
          <p:nvPr/>
        </p:nvSpPr>
        <p:spPr>
          <a:xfrm>
            <a:off x="-17930" y="-5950"/>
            <a:ext cx="11412072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358174-3EA7-11E7-A4D0-16CE83F719F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3617"/>
            <a:ext cx="2528047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3400" dirty="0">
              <a:solidFill>
                <a:srgbClr val="090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id="{904C8975-620D-BB53-5747-9BEA982EB51F}"/>
              </a:ext>
            </a:extLst>
          </p:cNvPr>
          <p:cNvCxnSpPr>
            <a:cxnSpLocks/>
          </p:cNvCxnSpPr>
          <p:nvPr/>
        </p:nvCxnSpPr>
        <p:spPr>
          <a:xfrm flipV="1">
            <a:off x="797858" y="1613648"/>
            <a:ext cx="0" cy="2796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Đường kết nối Mũi tên Thẳng 11">
            <a:extLst>
              <a:ext uri="{FF2B5EF4-FFF2-40B4-BE49-F238E27FC236}">
                <a16:creationId xmlns:a16="http://schemas.microsoft.com/office/drawing/2014/main" id="{7734DEAA-6517-54F3-AB77-AAC056A00138}"/>
              </a:ext>
            </a:extLst>
          </p:cNvPr>
          <p:cNvCxnSpPr/>
          <p:nvPr/>
        </p:nvCxnSpPr>
        <p:spPr>
          <a:xfrm>
            <a:off x="797858" y="4401671"/>
            <a:ext cx="38100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02AAADFB-484F-08E2-78E0-6A15FB7645ED}"/>
              </a:ext>
            </a:extLst>
          </p:cNvPr>
          <p:cNvSpPr txBox="1"/>
          <p:nvPr/>
        </p:nvSpPr>
        <p:spPr>
          <a:xfrm>
            <a:off x="170328" y="1269167"/>
            <a:ext cx="83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(km)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17D7EC9-1820-FCB1-DBE5-B1DFFE4AF7C0}"/>
              </a:ext>
            </a:extLst>
          </p:cNvPr>
          <p:cNvSpPr txBox="1"/>
          <p:nvPr/>
        </p:nvSpPr>
        <p:spPr>
          <a:xfrm>
            <a:off x="4607859" y="4276166"/>
            <a:ext cx="83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(km)</a:t>
            </a: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60E3E287-42D8-1026-CDB2-C5CDC06C9B85}"/>
              </a:ext>
            </a:extLst>
          </p:cNvPr>
          <p:cNvCxnSpPr>
            <a:cxnSpLocks/>
          </p:cNvCxnSpPr>
          <p:nvPr/>
        </p:nvCxnSpPr>
        <p:spPr>
          <a:xfrm>
            <a:off x="797858" y="4052048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9CF2D8A6-DEA3-AE23-D0F7-437D46227BEF}"/>
              </a:ext>
            </a:extLst>
          </p:cNvPr>
          <p:cNvCxnSpPr>
            <a:cxnSpLocks/>
          </p:cNvCxnSpPr>
          <p:nvPr/>
        </p:nvCxnSpPr>
        <p:spPr>
          <a:xfrm>
            <a:off x="797858" y="3702424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65191A5F-6FE0-965C-6861-2A0A52FB9A95}"/>
              </a:ext>
            </a:extLst>
          </p:cNvPr>
          <p:cNvCxnSpPr>
            <a:cxnSpLocks/>
          </p:cNvCxnSpPr>
          <p:nvPr/>
        </p:nvCxnSpPr>
        <p:spPr>
          <a:xfrm>
            <a:off x="797858" y="3352800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5137A4CE-0BCA-D718-3CC6-F55CF280A6E9}"/>
              </a:ext>
            </a:extLst>
          </p:cNvPr>
          <p:cNvCxnSpPr>
            <a:cxnSpLocks/>
          </p:cNvCxnSpPr>
          <p:nvPr/>
        </p:nvCxnSpPr>
        <p:spPr>
          <a:xfrm>
            <a:off x="797858" y="3003178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91415DAB-2C19-2FC9-AFF4-F78F1C73F8F7}"/>
              </a:ext>
            </a:extLst>
          </p:cNvPr>
          <p:cNvCxnSpPr>
            <a:cxnSpLocks/>
          </p:cNvCxnSpPr>
          <p:nvPr/>
        </p:nvCxnSpPr>
        <p:spPr>
          <a:xfrm>
            <a:off x="784410" y="2653554"/>
            <a:ext cx="23801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BA57327E-37E6-803B-4D41-8185190C822B}"/>
              </a:ext>
            </a:extLst>
          </p:cNvPr>
          <p:cNvCxnSpPr>
            <a:cxnSpLocks/>
          </p:cNvCxnSpPr>
          <p:nvPr/>
        </p:nvCxnSpPr>
        <p:spPr>
          <a:xfrm flipV="1">
            <a:off x="1174376" y="2653554"/>
            <a:ext cx="0" cy="17570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76C33636-A137-6722-73E5-80AED49B10B9}"/>
              </a:ext>
            </a:extLst>
          </p:cNvPr>
          <p:cNvCxnSpPr/>
          <p:nvPr/>
        </p:nvCxnSpPr>
        <p:spPr>
          <a:xfrm>
            <a:off x="1568822" y="2653554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8C320BB1-231A-6709-2B41-63A9D3C15207}"/>
              </a:ext>
            </a:extLst>
          </p:cNvPr>
          <p:cNvCxnSpPr/>
          <p:nvPr/>
        </p:nvCxnSpPr>
        <p:spPr>
          <a:xfrm>
            <a:off x="1963270" y="2662519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60E4AA37-17F4-1984-9C2F-6E3AE6CABF4E}"/>
              </a:ext>
            </a:extLst>
          </p:cNvPr>
          <p:cNvCxnSpPr/>
          <p:nvPr/>
        </p:nvCxnSpPr>
        <p:spPr>
          <a:xfrm>
            <a:off x="2357719" y="2662519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Đường nối Thẳng 32">
            <a:extLst>
              <a:ext uri="{FF2B5EF4-FFF2-40B4-BE49-F238E27FC236}">
                <a16:creationId xmlns:a16="http://schemas.microsoft.com/office/drawing/2014/main" id="{49C15E9D-B598-9E03-9205-1E92DE9497B0}"/>
              </a:ext>
            </a:extLst>
          </p:cNvPr>
          <p:cNvCxnSpPr/>
          <p:nvPr/>
        </p:nvCxnSpPr>
        <p:spPr>
          <a:xfrm>
            <a:off x="2761130" y="2653554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Đường nối Thẳng 33">
            <a:extLst>
              <a:ext uri="{FF2B5EF4-FFF2-40B4-BE49-F238E27FC236}">
                <a16:creationId xmlns:a16="http://schemas.microsoft.com/office/drawing/2014/main" id="{6A74DBE2-F6DA-8CC3-D25B-AEF5D0AD8EC6}"/>
              </a:ext>
            </a:extLst>
          </p:cNvPr>
          <p:cNvCxnSpPr/>
          <p:nvPr/>
        </p:nvCxnSpPr>
        <p:spPr>
          <a:xfrm>
            <a:off x="3164541" y="2653554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A0197467-1E13-F3B0-92F8-E58E2463E66D}"/>
              </a:ext>
            </a:extLst>
          </p:cNvPr>
          <p:cNvSpPr txBox="1"/>
          <p:nvPr/>
        </p:nvSpPr>
        <p:spPr>
          <a:xfrm>
            <a:off x="432545" y="4225970"/>
            <a:ext cx="363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48256687-ADA1-5FDC-B1F7-F5FD0A366BF4}"/>
              </a:ext>
            </a:extLst>
          </p:cNvPr>
          <p:cNvSpPr txBox="1"/>
          <p:nvPr/>
        </p:nvSpPr>
        <p:spPr>
          <a:xfrm>
            <a:off x="421341" y="3876346"/>
            <a:ext cx="43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20693BF-0D3E-C900-FD18-17D1070599F7}"/>
              </a:ext>
            </a:extLst>
          </p:cNvPr>
          <p:cNvSpPr txBox="1"/>
          <p:nvPr/>
        </p:nvSpPr>
        <p:spPr>
          <a:xfrm>
            <a:off x="322732" y="3160722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7385BDEC-C4EE-5902-C5C0-C6EFED3016DC}"/>
              </a:ext>
            </a:extLst>
          </p:cNvPr>
          <p:cNvSpPr txBox="1"/>
          <p:nvPr/>
        </p:nvSpPr>
        <p:spPr>
          <a:xfrm>
            <a:off x="313767" y="3526723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39AB23C9-00F0-8E42-D9F7-64CE32AC9C39}"/>
              </a:ext>
            </a:extLst>
          </p:cNvPr>
          <p:cNvSpPr txBox="1"/>
          <p:nvPr/>
        </p:nvSpPr>
        <p:spPr>
          <a:xfrm>
            <a:off x="313768" y="2800712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7FF7C90C-9A90-D278-9456-C022D2EB8F6F}"/>
              </a:ext>
            </a:extLst>
          </p:cNvPr>
          <p:cNvSpPr txBox="1"/>
          <p:nvPr/>
        </p:nvSpPr>
        <p:spPr>
          <a:xfrm>
            <a:off x="322732" y="2460448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82FFB30C-D053-4560-9184-BA3574437485}"/>
              </a:ext>
            </a:extLst>
          </p:cNvPr>
          <p:cNvSpPr txBox="1"/>
          <p:nvPr/>
        </p:nvSpPr>
        <p:spPr>
          <a:xfrm>
            <a:off x="1004046" y="4408726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7E2203B6-4EF8-4920-277E-9F7F40915458}"/>
              </a:ext>
            </a:extLst>
          </p:cNvPr>
          <p:cNvSpPr txBox="1"/>
          <p:nvPr/>
        </p:nvSpPr>
        <p:spPr>
          <a:xfrm>
            <a:off x="1398492" y="4407042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3E36285D-DD3B-8CB1-761E-2639F19F30BE}"/>
              </a:ext>
            </a:extLst>
          </p:cNvPr>
          <p:cNvSpPr txBox="1"/>
          <p:nvPr/>
        </p:nvSpPr>
        <p:spPr>
          <a:xfrm>
            <a:off x="1810869" y="4430213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C7B66CD-7F77-1BE4-E3DD-A95964F9E869}"/>
              </a:ext>
            </a:extLst>
          </p:cNvPr>
          <p:cNvSpPr txBox="1"/>
          <p:nvPr/>
        </p:nvSpPr>
        <p:spPr>
          <a:xfrm>
            <a:off x="2178422" y="4418048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8D451BB0-45C4-8934-E77C-AF0F1DF20668}"/>
              </a:ext>
            </a:extLst>
          </p:cNvPr>
          <p:cNvSpPr txBox="1"/>
          <p:nvPr/>
        </p:nvSpPr>
        <p:spPr>
          <a:xfrm>
            <a:off x="2617693" y="4408726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2D1E9240-E980-0009-D5AD-6633203E01B9}"/>
              </a:ext>
            </a:extLst>
          </p:cNvPr>
          <p:cNvSpPr txBox="1"/>
          <p:nvPr/>
        </p:nvSpPr>
        <p:spPr>
          <a:xfrm>
            <a:off x="3003173" y="4418048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id="{3E9FF248-5BDA-2632-59DD-38743ECC4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17" y="945665"/>
            <a:ext cx="6930846" cy="169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CE6966C7-E42E-C8C0-EFB8-2D5DC281BAB2}"/>
              </a:ext>
            </a:extLst>
          </p:cNvPr>
          <p:cNvSpPr txBox="1"/>
          <p:nvPr/>
        </p:nvSpPr>
        <p:spPr>
          <a:xfrm>
            <a:off x="658902" y="4104058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7C7EEFAE-9977-526E-56F4-F29A4CBC16E6}"/>
              </a:ext>
            </a:extLst>
          </p:cNvPr>
          <p:cNvSpPr txBox="1"/>
          <p:nvPr/>
        </p:nvSpPr>
        <p:spPr>
          <a:xfrm>
            <a:off x="1019734" y="3775048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94F6AF14-79E1-DD9B-193B-E421B62DCA98}"/>
              </a:ext>
            </a:extLst>
          </p:cNvPr>
          <p:cNvSpPr txBox="1"/>
          <p:nvPr/>
        </p:nvSpPr>
        <p:spPr>
          <a:xfrm flipH="1">
            <a:off x="1134029" y="4033647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563428F3-389D-8881-8AE6-DC97FF4FD1CD}"/>
              </a:ext>
            </a:extLst>
          </p:cNvPr>
          <p:cNvSpPr txBox="1"/>
          <p:nvPr/>
        </p:nvSpPr>
        <p:spPr>
          <a:xfrm>
            <a:off x="1810869" y="3052686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05D59691-CF4E-98F5-E4BA-419DAE099166}"/>
              </a:ext>
            </a:extLst>
          </p:cNvPr>
          <p:cNvSpPr txBox="1"/>
          <p:nvPr/>
        </p:nvSpPr>
        <p:spPr>
          <a:xfrm>
            <a:off x="1400733" y="3413522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Hộp Văn bản 68">
            <a:extLst>
              <a:ext uri="{FF2B5EF4-FFF2-40B4-BE49-F238E27FC236}">
                <a16:creationId xmlns:a16="http://schemas.microsoft.com/office/drawing/2014/main" id="{E8FEA2B7-CC4E-F108-E763-9974498EED3F}"/>
              </a:ext>
            </a:extLst>
          </p:cNvPr>
          <p:cNvSpPr txBox="1"/>
          <p:nvPr/>
        </p:nvSpPr>
        <p:spPr>
          <a:xfrm>
            <a:off x="2608442" y="2832040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4D9C0EF5-C08D-95F0-DD8F-B4BA3EC71C56}"/>
              </a:ext>
            </a:extLst>
          </p:cNvPr>
          <p:cNvSpPr txBox="1"/>
          <p:nvPr/>
        </p:nvSpPr>
        <p:spPr>
          <a:xfrm>
            <a:off x="2191588" y="3067744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4ED70ABA-E8A4-0F1A-2318-1E6602EF7159}"/>
              </a:ext>
            </a:extLst>
          </p:cNvPr>
          <p:cNvSpPr txBox="1"/>
          <p:nvPr/>
        </p:nvSpPr>
        <p:spPr>
          <a:xfrm>
            <a:off x="2998691" y="2590900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E8E9E771-89DF-6D31-5E62-36E47EECC8FD}"/>
              </a:ext>
            </a:extLst>
          </p:cNvPr>
          <p:cNvSpPr txBox="1"/>
          <p:nvPr/>
        </p:nvSpPr>
        <p:spPr>
          <a:xfrm flipH="1">
            <a:off x="1530721" y="3682332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44F86B5F-928D-66DB-E337-12B34C46834D}"/>
              </a:ext>
            </a:extLst>
          </p:cNvPr>
          <p:cNvSpPr txBox="1"/>
          <p:nvPr/>
        </p:nvSpPr>
        <p:spPr>
          <a:xfrm flipH="1">
            <a:off x="1949541" y="3339591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58FA012A-2F38-C26D-4B12-137D26EE0B27}"/>
              </a:ext>
            </a:extLst>
          </p:cNvPr>
          <p:cNvSpPr txBox="1"/>
          <p:nvPr/>
        </p:nvSpPr>
        <p:spPr>
          <a:xfrm flipH="1">
            <a:off x="2290765" y="3312847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id="{4AE7F394-7DF3-A565-EEF6-0AE11D547F9B}"/>
              </a:ext>
            </a:extLst>
          </p:cNvPr>
          <p:cNvSpPr txBox="1"/>
          <p:nvPr/>
        </p:nvSpPr>
        <p:spPr>
          <a:xfrm flipH="1">
            <a:off x="2759457" y="3015496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9F5E4EA4-A6A7-F56D-06D1-34D452A3D0B7}"/>
              </a:ext>
            </a:extLst>
          </p:cNvPr>
          <p:cNvSpPr txBox="1"/>
          <p:nvPr/>
        </p:nvSpPr>
        <p:spPr>
          <a:xfrm flipH="1">
            <a:off x="3135261" y="2736924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8694D2B1-7BAD-2B70-79A6-BE7F8750A5A0}"/>
              </a:ext>
            </a:extLst>
          </p:cNvPr>
          <p:cNvCxnSpPr>
            <a:cxnSpLocks/>
          </p:cNvCxnSpPr>
          <p:nvPr/>
        </p:nvCxnSpPr>
        <p:spPr>
          <a:xfrm flipV="1">
            <a:off x="833716" y="3343307"/>
            <a:ext cx="1108093" cy="106732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54775D66-BE1E-F3B5-E310-580FE77F3A58}"/>
              </a:ext>
            </a:extLst>
          </p:cNvPr>
          <p:cNvCxnSpPr/>
          <p:nvPr/>
        </p:nvCxnSpPr>
        <p:spPr>
          <a:xfrm>
            <a:off x="1981198" y="3330626"/>
            <a:ext cx="36755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ACD5B1A0-5126-BB3D-B5C0-1A03FA09FD41}"/>
              </a:ext>
            </a:extLst>
          </p:cNvPr>
          <p:cNvCxnSpPr>
            <a:cxnSpLocks/>
            <a:endCxn id="76" idx="3"/>
          </p:cNvCxnSpPr>
          <p:nvPr/>
        </p:nvCxnSpPr>
        <p:spPr>
          <a:xfrm flipV="1">
            <a:off x="2336543" y="2898507"/>
            <a:ext cx="798718" cy="4595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 2">
            <a:extLst>
              <a:ext uri="{FF2B5EF4-FFF2-40B4-BE49-F238E27FC236}">
                <a16:creationId xmlns:a16="http://schemas.microsoft.com/office/drawing/2014/main" id="{A976A611-022B-A29C-A607-0D94A747B08D}"/>
              </a:ext>
            </a:extLst>
          </p:cNvPr>
          <p:cNvSpPr/>
          <p:nvPr/>
        </p:nvSpPr>
        <p:spPr>
          <a:xfrm>
            <a:off x="5512169" y="2933308"/>
            <a:ext cx="625849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D, E, G.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2387ECF4-7625-4663-5CFF-3442A58DDC19}"/>
              </a:ext>
            </a:extLst>
          </p:cNvPr>
          <p:cNvSpPr txBox="1">
            <a:spLocks noChangeArrowheads="1"/>
          </p:cNvSpPr>
          <p:nvPr/>
        </p:nvSpPr>
        <p:spPr>
          <a:xfrm>
            <a:off x="5427552" y="2641293"/>
            <a:ext cx="1604972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rgbClr val="090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3A410F79-B068-843F-28A9-552007D115C8}"/>
              </a:ext>
            </a:extLst>
          </p:cNvPr>
          <p:cNvSpPr txBox="1">
            <a:spLocks noChangeArrowheads="1"/>
          </p:cNvSpPr>
          <p:nvPr/>
        </p:nvSpPr>
        <p:spPr>
          <a:xfrm>
            <a:off x="5427552" y="3083533"/>
            <a:ext cx="6930845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D, E, G: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2" name="Nhóm 61">
            <a:extLst>
              <a:ext uri="{FF2B5EF4-FFF2-40B4-BE49-F238E27FC236}">
                <a16:creationId xmlns:a16="http://schemas.microsoft.com/office/drawing/2014/main" id="{4D2A2BA2-765A-BC4D-3339-32DE678B8E01}"/>
              </a:ext>
            </a:extLst>
          </p:cNvPr>
          <p:cNvGrpSpPr/>
          <p:nvPr/>
        </p:nvGrpSpPr>
        <p:grpSpPr>
          <a:xfrm>
            <a:off x="5871866" y="3554557"/>
            <a:ext cx="3021108" cy="615550"/>
            <a:chOff x="4679573" y="5683223"/>
            <a:chExt cx="3172530" cy="615550"/>
          </a:xfrm>
        </p:grpSpPr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6564E39D-AF6B-B85D-9885-DE1C40698E3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679573" y="5683223"/>
              <a:ext cx="3172530" cy="615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77" name="Đường kết nối Mũi tên Thẳng 76">
              <a:extLst>
                <a:ext uri="{FF2B5EF4-FFF2-40B4-BE49-F238E27FC236}">
                  <a16:creationId xmlns:a16="http://schemas.microsoft.com/office/drawing/2014/main" id="{E636F043-B479-BAED-CB1B-C2582A493273}"/>
                </a:ext>
              </a:extLst>
            </p:cNvPr>
            <p:cNvCxnSpPr/>
            <p:nvPr/>
          </p:nvCxnSpPr>
          <p:spPr>
            <a:xfrm>
              <a:off x="4755776" y="6065733"/>
              <a:ext cx="27342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8" name="Rectangle 2">
            <a:extLst>
              <a:ext uri="{FF2B5EF4-FFF2-40B4-BE49-F238E27FC236}">
                <a16:creationId xmlns:a16="http://schemas.microsoft.com/office/drawing/2014/main" id="{F5881416-4F64-4890-1444-9A2B8AD4ABE0}"/>
              </a:ext>
            </a:extLst>
          </p:cNvPr>
          <p:cNvSpPr txBox="1">
            <a:spLocks noChangeArrowheads="1"/>
          </p:cNvSpPr>
          <p:nvPr/>
        </p:nvSpPr>
        <p:spPr>
          <a:xfrm>
            <a:off x="5486402" y="4185066"/>
            <a:ext cx="6469162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</a:p>
        </p:txBody>
      </p:sp>
    </p:spTree>
    <p:extLst>
      <p:ext uri="{BB962C8B-B14F-4D97-AF65-F5344CB8AC3E}">
        <p14:creationId xmlns:p14="http://schemas.microsoft.com/office/powerpoint/2010/main" val="277618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  <p:bldP spid="75" grpId="0"/>
      <p:bldP spid="76" grpId="0"/>
      <p:bldP spid="59" grpId="0"/>
      <p:bldP spid="59" grpId="1"/>
      <p:bldP spid="60" grpId="0"/>
      <p:bldP spid="61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2CBA6FB-8BA0-1E75-3378-6EC80FEA4162}"/>
              </a:ext>
            </a:extLst>
          </p:cNvPr>
          <p:cNvSpPr txBox="1">
            <a:spLocks noChangeArrowheads="1"/>
          </p:cNvSpPr>
          <p:nvPr/>
        </p:nvSpPr>
        <p:spPr>
          <a:xfrm>
            <a:off x="-17930" y="83700"/>
            <a:ext cx="11412072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id="{904C8975-620D-BB53-5747-9BEA982EB51F}"/>
              </a:ext>
            </a:extLst>
          </p:cNvPr>
          <p:cNvCxnSpPr>
            <a:cxnSpLocks/>
          </p:cNvCxnSpPr>
          <p:nvPr/>
        </p:nvCxnSpPr>
        <p:spPr>
          <a:xfrm flipV="1">
            <a:off x="797858" y="1613648"/>
            <a:ext cx="0" cy="2796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Đường kết nối Mũi tên Thẳng 11">
            <a:extLst>
              <a:ext uri="{FF2B5EF4-FFF2-40B4-BE49-F238E27FC236}">
                <a16:creationId xmlns:a16="http://schemas.microsoft.com/office/drawing/2014/main" id="{7734DEAA-6517-54F3-AB77-AAC056A00138}"/>
              </a:ext>
            </a:extLst>
          </p:cNvPr>
          <p:cNvCxnSpPr/>
          <p:nvPr/>
        </p:nvCxnSpPr>
        <p:spPr>
          <a:xfrm>
            <a:off x="797858" y="4401671"/>
            <a:ext cx="38100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02AAADFB-484F-08E2-78E0-6A15FB7645ED}"/>
              </a:ext>
            </a:extLst>
          </p:cNvPr>
          <p:cNvSpPr txBox="1"/>
          <p:nvPr/>
        </p:nvSpPr>
        <p:spPr>
          <a:xfrm>
            <a:off x="170328" y="1269167"/>
            <a:ext cx="83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(km)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17D7EC9-1820-FCB1-DBE5-B1DFFE4AF7C0}"/>
              </a:ext>
            </a:extLst>
          </p:cNvPr>
          <p:cNvSpPr txBox="1"/>
          <p:nvPr/>
        </p:nvSpPr>
        <p:spPr>
          <a:xfrm>
            <a:off x="4607859" y="4276166"/>
            <a:ext cx="83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(km)</a:t>
            </a: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60E3E287-42D8-1026-CDB2-C5CDC06C9B85}"/>
              </a:ext>
            </a:extLst>
          </p:cNvPr>
          <p:cNvCxnSpPr>
            <a:cxnSpLocks/>
          </p:cNvCxnSpPr>
          <p:nvPr/>
        </p:nvCxnSpPr>
        <p:spPr>
          <a:xfrm>
            <a:off x="797858" y="4052048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9CF2D8A6-DEA3-AE23-D0F7-437D46227BEF}"/>
              </a:ext>
            </a:extLst>
          </p:cNvPr>
          <p:cNvCxnSpPr>
            <a:cxnSpLocks/>
          </p:cNvCxnSpPr>
          <p:nvPr/>
        </p:nvCxnSpPr>
        <p:spPr>
          <a:xfrm>
            <a:off x="797858" y="3702424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65191A5F-6FE0-965C-6861-2A0A52FB9A95}"/>
              </a:ext>
            </a:extLst>
          </p:cNvPr>
          <p:cNvCxnSpPr>
            <a:cxnSpLocks/>
          </p:cNvCxnSpPr>
          <p:nvPr/>
        </p:nvCxnSpPr>
        <p:spPr>
          <a:xfrm>
            <a:off x="797858" y="3352800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5137A4CE-0BCA-D718-3CC6-F55CF280A6E9}"/>
              </a:ext>
            </a:extLst>
          </p:cNvPr>
          <p:cNvCxnSpPr>
            <a:cxnSpLocks/>
          </p:cNvCxnSpPr>
          <p:nvPr/>
        </p:nvCxnSpPr>
        <p:spPr>
          <a:xfrm>
            <a:off x="797858" y="3003178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91415DAB-2C19-2FC9-AFF4-F78F1C73F8F7}"/>
              </a:ext>
            </a:extLst>
          </p:cNvPr>
          <p:cNvCxnSpPr>
            <a:cxnSpLocks/>
          </p:cNvCxnSpPr>
          <p:nvPr/>
        </p:nvCxnSpPr>
        <p:spPr>
          <a:xfrm>
            <a:off x="784410" y="2653554"/>
            <a:ext cx="23801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BA57327E-37E6-803B-4D41-8185190C822B}"/>
              </a:ext>
            </a:extLst>
          </p:cNvPr>
          <p:cNvCxnSpPr>
            <a:cxnSpLocks/>
          </p:cNvCxnSpPr>
          <p:nvPr/>
        </p:nvCxnSpPr>
        <p:spPr>
          <a:xfrm flipV="1">
            <a:off x="1174376" y="2653554"/>
            <a:ext cx="0" cy="17570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76C33636-A137-6722-73E5-80AED49B10B9}"/>
              </a:ext>
            </a:extLst>
          </p:cNvPr>
          <p:cNvCxnSpPr/>
          <p:nvPr/>
        </p:nvCxnSpPr>
        <p:spPr>
          <a:xfrm>
            <a:off x="1568822" y="2653554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8C320BB1-231A-6709-2B41-63A9D3C15207}"/>
              </a:ext>
            </a:extLst>
          </p:cNvPr>
          <p:cNvCxnSpPr/>
          <p:nvPr/>
        </p:nvCxnSpPr>
        <p:spPr>
          <a:xfrm>
            <a:off x="1963270" y="2662519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60E4AA37-17F4-1984-9C2F-6E3AE6CABF4E}"/>
              </a:ext>
            </a:extLst>
          </p:cNvPr>
          <p:cNvCxnSpPr/>
          <p:nvPr/>
        </p:nvCxnSpPr>
        <p:spPr>
          <a:xfrm>
            <a:off x="2357719" y="2662519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Đường nối Thẳng 32">
            <a:extLst>
              <a:ext uri="{FF2B5EF4-FFF2-40B4-BE49-F238E27FC236}">
                <a16:creationId xmlns:a16="http://schemas.microsoft.com/office/drawing/2014/main" id="{49C15E9D-B598-9E03-9205-1E92DE9497B0}"/>
              </a:ext>
            </a:extLst>
          </p:cNvPr>
          <p:cNvCxnSpPr/>
          <p:nvPr/>
        </p:nvCxnSpPr>
        <p:spPr>
          <a:xfrm>
            <a:off x="2761130" y="2653554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Đường nối Thẳng 33">
            <a:extLst>
              <a:ext uri="{FF2B5EF4-FFF2-40B4-BE49-F238E27FC236}">
                <a16:creationId xmlns:a16="http://schemas.microsoft.com/office/drawing/2014/main" id="{6A74DBE2-F6DA-8CC3-D25B-AEF5D0AD8EC6}"/>
              </a:ext>
            </a:extLst>
          </p:cNvPr>
          <p:cNvCxnSpPr/>
          <p:nvPr/>
        </p:nvCxnSpPr>
        <p:spPr>
          <a:xfrm>
            <a:off x="3164541" y="2653554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A0197467-1E13-F3B0-92F8-E58E2463E66D}"/>
              </a:ext>
            </a:extLst>
          </p:cNvPr>
          <p:cNvSpPr txBox="1"/>
          <p:nvPr/>
        </p:nvSpPr>
        <p:spPr>
          <a:xfrm>
            <a:off x="432545" y="4225970"/>
            <a:ext cx="363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48256687-ADA1-5FDC-B1F7-F5FD0A366BF4}"/>
              </a:ext>
            </a:extLst>
          </p:cNvPr>
          <p:cNvSpPr txBox="1"/>
          <p:nvPr/>
        </p:nvSpPr>
        <p:spPr>
          <a:xfrm>
            <a:off x="421341" y="3876346"/>
            <a:ext cx="43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20693BF-0D3E-C900-FD18-17D1070599F7}"/>
              </a:ext>
            </a:extLst>
          </p:cNvPr>
          <p:cNvSpPr txBox="1"/>
          <p:nvPr/>
        </p:nvSpPr>
        <p:spPr>
          <a:xfrm>
            <a:off x="322732" y="3160722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7385BDEC-C4EE-5902-C5C0-C6EFED3016DC}"/>
              </a:ext>
            </a:extLst>
          </p:cNvPr>
          <p:cNvSpPr txBox="1"/>
          <p:nvPr/>
        </p:nvSpPr>
        <p:spPr>
          <a:xfrm>
            <a:off x="313767" y="3526723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39AB23C9-00F0-8E42-D9F7-64CE32AC9C39}"/>
              </a:ext>
            </a:extLst>
          </p:cNvPr>
          <p:cNvSpPr txBox="1"/>
          <p:nvPr/>
        </p:nvSpPr>
        <p:spPr>
          <a:xfrm>
            <a:off x="313768" y="2800712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7FF7C90C-9A90-D278-9456-C022D2EB8F6F}"/>
              </a:ext>
            </a:extLst>
          </p:cNvPr>
          <p:cNvSpPr txBox="1"/>
          <p:nvPr/>
        </p:nvSpPr>
        <p:spPr>
          <a:xfrm>
            <a:off x="322732" y="2460448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82FFB30C-D053-4560-9184-BA3574437485}"/>
              </a:ext>
            </a:extLst>
          </p:cNvPr>
          <p:cNvSpPr txBox="1"/>
          <p:nvPr/>
        </p:nvSpPr>
        <p:spPr>
          <a:xfrm>
            <a:off x="1004046" y="4408726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7E2203B6-4EF8-4920-277E-9F7F40915458}"/>
              </a:ext>
            </a:extLst>
          </p:cNvPr>
          <p:cNvSpPr txBox="1"/>
          <p:nvPr/>
        </p:nvSpPr>
        <p:spPr>
          <a:xfrm>
            <a:off x="1398492" y="4407042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3E36285D-DD3B-8CB1-761E-2639F19F30BE}"/>
              </a:ext>
            </a:extLst>
          </p:cNvPr>
          <p:cNvSpPr txBox="1"/>
          <p:nvPr/>
        </p:nvSpPr>
        <p:spPr>
          <a:xfrm>
            <a:off x="1810869" y="4430213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C7B66CD-7F77-1BE4-E3DD-A95964F9E869}"/>
              </a:ext>
            </a:extLst>
          </p:cNvPr>
          <p:cNvSpPr txBox="1"/>
          <p:nvPr/>
        </p:nvSpPr>
        <p:spPr>
          <a:xfrm>
            <a:off x="2178422" y="4418048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8D451BB0-45C4-8934-E77C-AF0F1DF20668}"/>
              </a:ext>
            </a:extLst>
          </p:cNvPr>
          <p:cNvSpPr txBox="1"/>
          <p:nvPr/>
        </p:nvSpPr>
        <p:spPr>
          <a:xfrm>
            <a:off x="2617693" y="4408726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2D1E9240-E980-0009-D5AD-6633203E01B9}"/>
              </a:ext>
            </a:extLst>
          </p:cNvPr>
          <p:cNvSpPr txBox="1"/>
          <p:nvPr/>
        </p:nvSpPr>
        <p:spPr>
          <a:xfrm>
            <a:off x="3003173" y="4418048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CE6966C7-E42E-C8C0-EFB8-2D5DC281BAB2}"/>
              </a:ext>
            </a:extLst>
          </p:cNvPr>
          <p:cNvSpPr txBox="1"/>
          <p:nvPr/>
        </p:nvSpPr>
        <p:spPr>
          <a:xfrm>
            <a:off x="658902" y="4104058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7C7EEFAE-9977-526E-56F4-F29A4CBC16E6}"/>
              </a:ext>
            </a:extLst>
          </p:cNvPr>
          <p:cNvSpPr txBox="1"/>
          <p:nvPr/>
        </p:nvSpPr>
        <p:spPr>
          <a:xfrm>
            <a:off x="1019734" y="3775048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94F6AF14-79E1-DD9B-193B-E421B62DCA98}"/>
              </a:ext>
            </a:extLst>
          </p:cNvPr>
          <p:cNvSpPr txBox="1"/>
          <p:nvPr/>
        </p:nvSpPr>
        <p:spPr>
          <a:xfrm flipH="1">
            <a:off x="1134029" y="4033647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563428F3-389D-8881-8AE6-DC97FF4FD1CD}"/>
              </a:ext>
            </a:extLst>
          </p:cNvPr>
          <p:cNvSpPr txBox="1"/>
          <p:nvPr/>
        </p:nvSpPr>
        <p:spPr>
          <a:xfrm>
            <a:off x="1810869" y="3052686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05D59691-CF4E-98F5-E4BA-419DAE099166}"/>
              </a:ext>
            </a:extLst>
          </p:cNvPr>
          <p:cNvSpPr txBox="1"/>
          <p:nvPr/>
        </p:nvSpPr>
        <p:spPr>
          <a:xfrm>
            <a:off x="1400733" y="3413522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Hộp Văn bản 68">
            <a:extLst>
              <a:ext uri="{FF2B5EF4-FFF2-40B4-BE49-F238E27FC236}">
                <a16:creationId xmlns:a16="http://schemas.microsoft.com/office/drawing/2014/main" id="{E8FEA2B7-CC4E-F108-E763-9974498EED3F}"/>
              </a:ext>
            </a:extLst>
          </p:cNvPr>
          <p:cNvSpPr txBox="1"/>
          <p:nvPr/>
        </p:nvSpPr>
        <p:spPr>
          <a:xfrm>
            <a:off x="2608442" y="2832040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4D9C0EF5-C08D-95F0-DD8F-B4BA3EC71C56}"/>
              </a:ext>
            </a:extLst>
          </p:cNvPr>
          <p:cNvSpPr txBox="1"/>
          <p:nvPr/>
        </p:nvSpPr>
        <p:spPr>
          <a:xfrm>
            <a:off x="2191588" y="3067744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4ED70ABA-E8A4-0F1A-2318-1E6602EF7159}"/>
              </a:ext>
            </a:extLst>
          </p:cNvPr>
          <p:cNvSpPr txBox="1"/>
          <p:nvPr/>
        </p:nvSpPr>
        <p:spPr>
          <a:xfrm>
            <a:off x="2998691" y="2590900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E8E9E771-89DF-6D31-5E62-36E47EECC8FD}"/>
              </a:ext>
            </a:extLst>
          </p:cNvPr>
          <p:cNvSpPr txBox="1"/>
          <p:nvPr/>
        </p:nvSpPr>
        <p:spPr>
          <a:xfrm flipH="1">
            <a:off x="1530721" y="3682332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44F86B5F-928D-66DB-E337-12B34C46834D}"/>
              </a:ext>
            </a:extLst>
          </p:cNvPr>
          <p:cNvSpPr txBox="1"/>
          <p:nvPr/>
        </p:nvSpPr>
        <p:spPr>
          <a:xfrm flipH="1">
            <a:off x="1949541" y="3339591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58FA012A-2F38-C26D-4B12-137D26EE0B27}"/>
              </a:ext>
            </a:extLst>
          </p:cNvPr>
          <p:cNvSpPr txBox="1"/>
          <p:nvPr/>
        </p:nvSpPr>
        <p:spPr>
          <a:xfrm flipH="1">
            <a:off x="2290765" y="3312847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id="{4AE7F394-7DF3-A565-EEF6-0AE11D547F9B}"/>
              </a:ext>
            </a:extLst>
          </p:cNvPr>
          <p:cNvSpPr txBox="1"/>
          <p:nvPr/>
        </p:nvSpPr>
        <p:spPr>
          <a:xfrm flipH="1">
            <a:off x="2759457" y="3015496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9F5E4EA4-A6A7-F56D-06D1-34D452A3D0B7}"/>
              </a:ext>
            </a:extLst>
          </p:cNvPr>
          <p:cNvSpPr txBox="1"/>
          <p:nvPr/>
        </p:nvSpPr>
        <p:spPr>
          <a:xfrm flipH="1">
            <a:off x="3151658" y="2744579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8694D2B1-7BAD-2B70-79A6-BE7F8750A5A0}"/>
              </a:ext>
            </a:extLst>
          </p:cNvPr>
          <p:cNvCxnSpPr>
            <a:cxnSpLocks/>
          </p:cNvCxnSpPr>
          <p:nvPr/>
        </p:nvCxnSpPr>
        <p:spPr>
          <a:xfrm flipV="1">
            <a:off x="833716" y="3343307"/>
            <a:ext cx="1108093" cy="106732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54775D66-BE1E-F3B5-E310-580FE77F3A58}"/>
              </a:ext>
            </a:extLst>
          </p:cNvPr>
          <p:cNvCxnSpPr/>
          <p:nvPr/>
        </p:nvCxnSpPr>
        <p:spPr>
          <a:xfrm>
            <a:off x="1981198" y="3330626"/>
            <a:ext cx="36755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ACD5B1A0-5126-BB3D-B5C0-1A03FA09FD41}"/>
              </a:ext>
            </a:extLst>
          </p:cNvPr>
          <p:cNvCxnSpPr>
            <a:cxnSpLocks/>
          </p:cNvCxnSpPr>
          <p:nvPr/>
        </p:nvCxnSpPr>
        <p:spPr>
          <a:xfrm flipV="1">
            <a:off x="2372400" y="2898507"/>
            <a:ext cx="798718" cy="4595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B25C94B-55A1-A9EA-A4FA-BCB892C2B53D}"/>
              </a:ext>
            </a:extLst>
          </p:cNvPr>
          <p:cNvSpPr txBox="1"/>
          <p:nvPr/>
        </p:nvSpPr>
        <p:spPr>
          <a:xfrm>
            <a:off x="5764304" y="2062598"/>
            <a:ext cx="610496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a) Mô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tả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bằng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chuyển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động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ô tô trong 4h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đầu</a:t>
            </a:r>
            <a:endParaRPr lang="vi-VN" sz="2600" b="0" i="0" dirty="0">
              <a:solidFill>
                <a:srgbClr val="333333"/>
              </a:solidFill>
              <a:effectLst/>
              <a:latin typeface="+mj-lt"/>
            </a:endParaRPr>
          </a:p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b)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Xác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định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tốc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độ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ô tô trong 3h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đầu</a:t>
            </a:r>
            <a:endParaRPr lang="vi-VN" sz="2600" b="0" i="0" dirty="0">
              <a:solidFill>
                <a:srgbClr val="333333"/>
              </a:solidFill>
              <a:effectLst/>
              <a:latin typeface="+mj-lt"/>
            </a:endParaRPr>
          </a:p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c)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Xác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định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quãng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đường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ô tô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sau 1h30 min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khi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khởi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hành</a:t>
            </a:r>
            <a:endParaRPr lang="vi-VN" sz="26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  <p:pic>
        <p:nvPicPr>
          <p:cNvPr id="9" name="Hình ảnh 8" descr="1️⃣ Hình ảnh dấu chấm hỏi đẹp ™ WikiLaptop.com">
            <a:extLst>
              <a:ext uri="{FF2B5EF4-FFF2-40B4-BE49-F238E27FC236}">
                <a16:creationId xmlns:a16="http://schemas.microsoft.com/office/drawing/2014/main" id="{8B9A1415-A9C8-1332-DDD8-5606A9144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681" y="675758"/>
            <a:ext cx="1071245" cy="13868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88CDA48-E09D-C901-707B-A441CDF60C48}"/>
              </a:ext>
            </a:extLst>
          </p:cNvPr>
          <p:cNvSpPr txBox="1"/>
          <p:nvPr/>
        </p:nvSpPr>
        <p:spPr>
          <a:xfrm>
            <a:off x="5667914" y="1034027"/>
            <a:ext cx="610496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a) Mô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tả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bằng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chuyển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động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ô tô trong 4h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đầu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vi-VN" sz="26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D7C2F7FA-0970-DDED-BA49-96BA2DDCF379}"/>
              </a:ext>
            </a:extLst>
          </p:cNvPr>
          <p:cNvCxnSpPr>
            <a:cxnSpLocks/>
          </p:cNvCxnSpPr>
          <p:nvPr/>
        </p:nvCxnSpPr>
        <p:spPr>
          <a:xfrm>
            <a:off x="6508376" y="1925772"/>
            <a:ext cx="95026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Đường nối Thẳng 83">
            <a:extLst>
              <a:ext uri="{FF2B5EF4-FFF2-40B4-BE49-F238E27FC236}">
                <a16:creationId xmlns:a16="http://schemas.microsoft.com/office/drawing/2014/main" id="{BC9FACD3-7A4F-FF90-4176-05C518C4F46D}"/>
              </a:ext>
            </a:extLst>
          </p:cNvPr>
          <p:cNvCxnSpPr>
            <a:endCxn id="50" idx="2"/>
          </p:cNvCxnSpPr>
          <p:nvPr/>
        </p:nvCxnSpPr>
        <p:spPr>
          <a:xfrm>
            <a:off x="1019734" y="4799545"/>
            <a:ext cx="96146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Đường nối Thẳng 85">
            <a:extLst>
              <a:ext uri="{FF2B5EF4-FFF2-40B4-BE49-F238E27FC236}">
                <a16:creationId xmlns:a16="http://schemas.microsoft.com/office/drawing/2014/main" id="{5EFAB4C0-683A-DB9D-EB46-F25ADAB4E6F6}"/>
              </a:ext>
            </a:extLst>
          </p:cNvPr>
          <p:cNvCxnSpPr>
            <a:cxnSpLocks/>
          </p:cNvCxnSpPr>
          <p:nvPr/>
        </p:nvCxnSpPr>
        <p:spPr>
          <a:xfrm flipV="1">
            <a:off x="1981199" y="4471838"/>
            <a:ext cx="367553" cy="12165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36BBC84D-647C-9739-BDBC-27485A5C1626}"/>
              </a:ext>
            </a:extLst>
          </p:cNvPr>
          <p:cNvSpPr txBox="1"/>
          <p:nvPr/>
        </p:nvSpPr>
        <p:spPr>
          <a:xfrm>
            <a:off x="5755340" y="1944846"/>
            <a:ext cx="610496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rgbClr val="0909FF"/>
                </a:solidFill>
                <a:latin typeface="+mj-lt"/>
              </a:rPr>
              <a:t>-</a:t>
            </a:r>
            <a:r>
              <a:rPr lang="vi-VN" sz="2600" b="0" i="0" dirty="0">
                <a:solidFill>
                  <a:srgbClr val="0909FF"/>
                </a:solidFill>
                <a:effectLst/>
                <a:latin typeface="+mj-lt"/>
              </a:rPr>
              <a:t> </a:t>
            </a:r>
            <a:r>
              <a:rPr lang="en-US" sz="2600" b="0" i="0" dirty="0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b="0" i="0" dirty="0">
                <a:solidFill>
                  <a:srgbClr val="0909FF"/>
                </a:solidFill>
                <a:effectLst/>
                <a:latin typeface="+mj-lt"/>
              </a:rPr>
              <a:t>rong </a:t>
            </a:r>
            <a:r>
              <a:rPr lang="en-US" sz="2600" b="0" i="0" dirty="0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600" dirty="0">
                <a:solidFill>
                  <a:srgbClr val="0909FF"/>
                </a:solidFill>
                <a:latin typeface="+mj-lt"/>
              </a:rPr>
              <a:t>h </a:t>
            </a:r>
            <a:r>
              <a:rPr lang="vi-VN" sz="2600" dirty="0" err="1">
                <a:solidFill>
                  <a:srgbClr val="0909FF"/>
                </a:solidFill>
                <a:latin typeface="+mj-lt"/>
              </a:rPr>
              <a:t>đầu</a:t>
            </a:r>
            <a:r>
              <a:rPr lang="en-US" sz="2600" dirty="0">
                <a:solidFill>
                  <a:srgbClr val="0909FF"/>
                </a:solidFill>
                <a:latin typeface="+mj-lt"/>
              </a:rPr>
              <a:t> </a:t>
            </a:r>
            <a:r>
              <a:rPr lang="vi-VN" sz="2600" dirty="0">
                <a:solidFill>
                  <a:srgbClr val="0909FF"/>
                </a:solidFill>
                <a:latin typeface="+mj-lt"/>
              </a:rPr>
              <a:t>ô tô</a:t>
            </a:r>
            <a:r>
              <a:rPr lang="en-US" sz="2600" dirty="0">
                <a:solidFill>
                  <a:srgbClr val="0909FF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180km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b="0" i="0" dirty="0">
              <a:solidFill>
                <a:srgbClr val="0909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Hình Bầu dục 87">
            <a:extLst>
              <a:ext uri="{FF2B5EF4-FFF2-40B4-BE49-F238E27FC236}">
                <a16:creationId xmlns:a16="http://schemas.microsoft.com/office/drawing/2014/main" id="{25C4803B-8126-8FCF-79D8-3EA520F9C35A}"/>
              </a:ext>
            </a:extLst>
          </p:cNvPr>
          <p:cNvSpPr/>
          <p:nvPr/>
        </p:nvSpPr>
        <p:spPr>
          <a:xfrm>
            <a:off x="344575" y="3192099"/>
            <a:ext cx="515750" cy="369332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Đường nối Thẳng 89">
            <a:extLst>
              <a:ext uri="{FF2B5EF4-FFF2-40B4-BE49-F238E27FC236}">
                <a16:creationId xmlns:a16="http://schemas.microsoft.com/office/drawing/2014/main" id="{78D2DCB8-C789-0EA3-86B8-2DD3EAD0CAD4}"/>
              </a:ext>
            </a:extLst>
          </p:cNvPr>
          <p:cNvCxnSpPr/>
          <p:nvPr/>
        </p:nvCxnSpPr>
        <p:spPr>
          <a:xfrm>
            <a:off x="1990166" y="3338661"/>
            <a:ext cx="3675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C80C4A4E-6788-DC84-138C-CAF2426BBB62}"/>
              </a:ext>
            </a:extLst>
          </p:cNvPr>
          <p:cNvSpPr txBox="1"/>
          <p:nvPr/>
        </p:nvSpPr>
        <p:spPr>
          <a:xfrm>
            <a:off x="5817806" y="3375520"/>
            <a:ext cx="61049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b)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Xác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định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tốc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độ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ô tô trong 3h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đầu</a:t>
            </a:r>
            <a:endParaRPr lang="vi-VN" sz="26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A409148B-8BD8-1520-598C-18BBD2F3DD15}"/>
              </a:ext>
            </a:extLst>
          </p:cNvPr>
          <p:cNvSpPr txBox="1"/>
          <p:nvPr/>
        </p:nvSpPr>
        <p:spPr>
          <a:xfrm>
            <a:off x="5817806" y="2837242"/>
            <a:ext cx="61049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rgbClr val="0909FF"/>
                </a:solidFill>
                <a:latin typeface="+mj-lt"/>
              </a:rPr>
              <a:t>-</a:t>
            </a:r>
            <a:r>
              <a:rPr lang="vi-VN" sz="2600" b="0" i="0" dirty="0">
                <a:solidFill>
                  <a:srgbClr val="0909FF"/>
                </a:solidFill>
                <a:effectLst/>
                <a:latin typeface="+mj-lt"/>
              </a:rPr>
              <a:t> </a:t>
            </a:r>
            <a:r>
              <a:rPr lang="en-US" sz="2600" b="0" i="0" dirty="0" err="1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0" i="0" dirty="0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b="0" i="0" dirty="0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b="0" i="0" dirty="0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2600" dirty="0">
                <a:solidFill>
                  <a:srgbClr val="0909FF"/>
                </a:solidFill>
                <a:latin typeface="+mj-lt"/>
              </a:rPr>
              <a:t>ô tô</a:t>
            </a:r>
            <a:r>
              <a:rPr lang="en-US" sz="2600" dirty="0">
                <a:solidFill>
                  <a:srgbClr val="0909FF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vi-VN" sz="2600" b="0" i="0" dirty="0">
              <a:solidFill>
                <a:srgbClr val="0909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2830669B-54F2-4BA8-4085-D8045D0939A8}"/>
              </a:ext>
            </a:extLst>
          </p:cNvPr>
          <p:cNvSpPr txBox="1"/>
          <p:nvPr/>
        </p:nvSpPr>
        <p:spPr>
          <a:xfrm>
            <a:off x="6248392" y="3814790"/>
            <a:ext cx="363071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s : t = 180 : 3 = 60km</a:t>
            </a:r>
            <a:endParaRPr lang="vi-VN" sz="2600" b="0" i="0" dirty="0">
              <a:solidFill>
                <a:srgbClr val="0909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Hộp Văn bản 95">
            <a:extLst>
              <a:ext uri="{FF2B5EF4-FFF2-40B4-BE49-F238E27FC236}">
                <a16:creationId xmlns:a16="http://schemas.microsoft.com/office/drawing/2014/main" id="{28CC6716-AEE3-B677-0C03-51DFDB6C2076}"/>
              </a:ext>
            </a:extLst>
          </p:cNvPr>
          <p:cNvSpPr txBox="1"/>
          <p:nvPr/>
        </p:nvSpPr>
        <p:spPr>
          <a:xfrm>
            <a:off x="5827058" y="4326362"/>
            <a:ext cx="610496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c)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Xác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định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quãng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đường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ô tô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sau </a:t>
            </a:r>
            <a:r>
              <a:rPr lang="vi-VN" sz="2600" b="0" i="0" dirty="0">
                <a:solidFill>
                  <a:srgbClr val="FF0000"/>
                </a:solidFill>
                <a:effectLst/>
                <a:latin typeface="+mj-lt"/>
              </a:rPr>
              <a:t>1h30 min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khi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khởi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hành</a:t>
            </a:r>
            <a:endParaRPr lang="en-US" sz="2600" dirty="0">
              <a:latin typeface="+mj-lt"/>
            </a:endParaRPr>
          </a:p>
        </p:txBody>
      </p:sp>
      <p:sp>
        <p:nvSpPr>
          <p:cNvPr id="97" name="Hộp Văn bản 96">
            <a:extLst>
              <a:ext uri="{FF2B5EF4-FFF2-40B4-BE49-F238E27FC236}">
                <a16:creationId xmlns:a16="http://schemas.microsoft.com/office/drawing/2014/main" id="{A323693D-4AEF-A42C-FC3C-2AE19D70A349}"/>
              </a:ext>
            </a:extLst>
          </p:cNvPr>
          <p:cNvSpPr txBox="1"/>
          <p:nvPr/>
        </p:nvSpPr>
        <p:spPr>
          <a:xfrm>
            <a:off x="6033239" y="5239691"/>
            <a:ext cx="363071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1h30min = 1,5h</a:t>
            </a:r>
          </a:p>
          <a:p>
            <a:pPr algn="just"/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v . t = 60 . 1,5 = 90km</a:t>
            </a:r>
            <a:endParaRPr lang="vi-VN" sz="2600" b="0" i="0" dirty="0">
              <a:solidFill>
                <a:srgbClr val="0909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4" name="Đường nối Thẳng 103">
            <a:extLst>
              <a:ext uri="{FF2B5EF4-FFF2-40B4-BE49-F238E27FC236}">
                <a16:creationId xmlns:a16="http://schemas.microsoft.com/office/drawing/2014/main" id="{42890AD4-BD84-E55D-BE49-9EEC21198407}"/>
              </a:ext>
            </a:extLst>
          </p:cNvPr>
          <p:cNvCxnSpPr>
            <a:cxnSpLocks/>
          </p:cNvCxnSpPr>
          <p:nvPr/>
        </p:nvCxnSpPr>
        <p:spPr>
          <a:xfrm>
            <a:off x="1387762" y="3843914"/>
            <a:ext cx="0" cy="573777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Đường nối Thẳng 109">
            <a:extLst>
              <a:ext uri="{FF2B5EF4-FFF2-40B4-BE49-F238E27FC236}">
                <a16:creationId xmlns:a16="http://schemas.microsoft.com/office/drawing/2014/main" id="{D91848FD-FC14-0F57-3CEE-810007175DF4}"/>
              </a:ext>
            </a:extLst>
          </p:cNvPr>
          <p:cNvCxnSpPr/>
          <p:nvPr/>
        </p:nvCxnSpPr>
        <p:spPr>
          <a:xfrm flipH="1">
            <a:off x="813547" y="3870809"/>
            <a:ext cx="549088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Hộp Văn bản 111">
            <a:extLst>
              <a:ext uri="{FF2B5EF4-FFF2-40B4-BE49-F238E27FC236}">
                <a16:creationId xmlns:a16="http://schemas.microsoft.com/office/drawing/2014/main" id="{7A4E0EC7-8E19-4133-F0B8-EB43569E9FCB}"/>
              </a:ext>
            </a:extLst>
          </p:cNvPr>
          <p:cNvSpPr txBox="1"/>
          <p:nvPr/>
        </p:nvSpPr>
        <p:spPr>
          <a:xfrm flipH="1">
            <a:off x="1198607" y="3570829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13" name="Hộp Văn bản 112">
            <a:extLst>
              <a:ext uri="{FF2B5EF4-FFF2-40B4-BE49-F238E27FC236}">
                <a16:creationId xmlns:a16="http://schemas.microsoft.com/office/drawing/2014/main" id="{EE7CACF9-CD5A-4A7C-5F2A-D122F6C64034}"/>
              </a:ext>
            </a:extLst>
          </p:cNvPr>
          <p:cNvSpPr txBox="1"/>
          <p:nvPr/>
        </p:nvSpPr>
        <p:spPr>
          <a:xfrm>
            <a:off x="1232363" y="3594864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Hộp Văn bản 113">
            <a:extLst>
              <a:ext uri="{FF2B5EF4-FFF2-40B4-BE49-F238E27FC236}">
                <a16:creationId xmlns:a16="http://schemas.microsoft.com/office/drawing/2014/main" id="{60E1FD18-2FC7-AAFF-40DC-CFF22AB4916D}"/>
              </a:ext>
            </a:extLst>
          </p:cNvPr>
          <p:cNvSpPr txBox="1"/>
          <p:nvPr/>
        </p:nvSpPr>
        <p:spPr>
          <a:xfrm>
            <a:off x="658902" y="3576918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9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87" grpId="0"/>
      <p:bldP spid="88" grpId="0" animBg="1"/>
      <p:bldP spid="92" grpId="0"/>
      <p:bldP spid="93" grpId="0"/>
      <p:bldP spid="94" grpId="0"/>
      <p:bldP spid="96" grpId="0"/>
      <p:bldP spid="97" grpId="0"/>
      <p:bldP spid="112" grpId="0"/>
      <p:bldP spid="113" grpId="0"/>
      <p:bldP spid="1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93B54AC-C925-C374-DF67-17D58CA833AA}"/>
              </a:ext>
            </a:extLst>
          </p:cNvPr>
          <p:cNvSpPr txBox="1"/>
          <p:nvPr/>
        </p:nvSpPr>
        <p:spPr>
          <a:xfrm>
            <a:off x="188258" y="293638"/>
            <a:ext cx="1168997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tr 55 SGK.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6h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sáng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bạn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A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bộ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ra công viên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để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tập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thể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dục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cùng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bạn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. Trong 15 min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đầu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, A đi thong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thả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1000 m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thì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gặp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B. A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đứng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nói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chuyện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với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B trong 5 min.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Chợt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A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nhớ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ra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bạn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hẹn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mình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bắt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đầu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tập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thể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dục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ở công viên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6 h 30 min nên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vội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vã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nốt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1000 m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còn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công viên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đúng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6 h 30 min.</a:t>
            </a:r>
          </a:p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a)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Vẽ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đồ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thị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quãng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đường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-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thời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gian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bạn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A trong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suốt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quá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trình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30 min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công viên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min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min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vi-VN" sz="26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D026899-7327-C107-9176-4747DAA93F39}"/>
              </a:ext>
            </a:extLst>
          </p:cNvPr>
          <p:cNvSpPr txBox="1"/>
          <p:nvPr/>
        </p:nvSpPr>
        <p:spPr>
          <a:xfrm>
            <a:off x="188258" y="293638"/>
            <a:ext cx="1168997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tr 55 SGK.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6h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sáng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bạn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A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bộ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ra công viên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để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tập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thể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dục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cùng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bạn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. Trong 15 min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đầu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, A đi thong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thả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1000 m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thì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gặp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B. A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đứng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nói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chuyện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với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B trong 5 min.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Chợt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A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nhớ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ra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bạn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hẹn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mình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bắt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đầu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tập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thể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dục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ở công viên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6 h 30 min nên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vội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vã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nốt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1000 m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còn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công viên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đúng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6 h 30 min.</a:t>
            </a:r>
          </a:p>
        </p:txBody>
      </p:sp>
      <p:graphicFrame>
        <p:nvGraphicFramePr>
          <p:cNvPr id="13" name="Bảng 13">
            <a:extLst>
              <a:ext uri="{FF2B5EF4-FFF2-40B4-BE49-F238E27FC236}">
                <a16:creationId xmlns:a16="http://schemas.microsoft.com/office/drawing/2014/main" id="{2AA6ECBA-53EC-B714-8B53-3067750D0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827385"/>
              </p:ext>
            </p:extLst>
          </p:nvPr>
        </p:nvGraphicFramePr>
        <p:xfrm>
          <a:off x="1772024" y="2514392"/>
          <a:ext cx="8128000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5506">
                  <a:extLst>
                    <a:ext uri="{9D8B030D-6E8A-4147-A177-3AD203B41FA5}">
                      <a16:colId xmlns:a16="http://schemas.microsoft.com/office/drawing/2014/main" val="1161107125"/>
                    </a:ext>
                  </a:extLst>
                </a:gridCol>
                <a:gridCol w="1183341">
                  <a:extLst>
                    <a:ext uri="{9D8B030D-6E8A-4147-A177-3AD203B41FA5}">
                      <a16:colId xmlns:a16="http://schemas.microsoft.com/office/drawing/2014/main" val="20574264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045457100"/>
                    </a:ext>
                  </a:extLst>
                </a:gridCol>
                <a:gridCol w="1272988">
                  <a:extLst>
                    <a:ext uri="{9D8B030D-6E8A-4147-A177-3AD203B41FA5}">
                      <a16:colId xmlns:a16="http://schemas.microsoft.com/office/drawing/2014/main" val="3875724302"/>
                    </a:ext>
                  </a:extLst>
                </a:gridCol>
                <a:gridCol w="1482165">
                  <a:extLst>
                    <a:ext uri="{9D8B030D-6E8A-4147-A177-3AD203B41FA5}">
                      <a16:colId xmlns:a16="http://schemas.microsoft.com/office/drawing/2014/main" val="1645791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580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656640"/>
                  </a:ext>
                </a:extLst>
              </a:tr>
            </a:tbl>
          </a:graphicData>
        </a:graphic>
      </p:graphicFrame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5B2364D1-7161-E2F7-FDC0-6E077224AABE}"/>
              </a:ext>
            </a:extLst>
          </p:cNvPr>
          <p:cNvCxnSpPr/>
          <p:nvPr/>
        </p:nvCxnSpPr>
        <p:spPr>
          <a:xfrm>
            <a:off x="3334871" y="717176"/>
            <a:ext cx="94129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628380F4-3C8C-A323-F613-5427E2F579A1}"/>
              </a:ext>
            </a:extLst>
          </p:cNvPr>
          <p:cNvSpPr txBox="1"/>
          <p:nvPr/>
        </p:nvSpPr>
        <p:spPr>
          <a:xfrm>
            <a:off x="5051608" y="2514392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CF57DD04-2626-1932-5F41-B9C2C0B232B1}"/>
              </a:ext>
            </a:extLst>
          </p:cNvPr>
          <p:cNvSpPr txBox="1"/>
          <p:nvPr/>
        </p:nvSpPr>
        <p:spPr>
          <a:xfrm>
            <a:off x="5051607" y="2919264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450D39B2-56F7-A247-5068-4633E71F120C}"/>
              </a:ext>
            </a:extLst>
          </p:cNvPr>
          <p:cNvCxnSpPr>
            <a:cxnSpLocks/>
          </p:cNvCxnSpPr>
          <p:nvPr/>
        </p:nvCxnSpPr>
        <p:spPr>
          <a:xfrm>
            <a:off x="1855694" y="1129552"/>
            <a:ext cx="14791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85AB6EA3-665B-8704-58A5-004EDD34732A}"/>
              </a:ext>
            </a:extLst>
          </p:cNvPr>
          <p:cNvCxnSpPr/>
          <p:nvPr/>
        </p:nvCxnSpPr>
        <p:spPr>
          <a:xfrm>
            <a:off x="6248400" y="1129552"/>
            <a:ext cx="94129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A978518A-9207-5AE7-E5A4-C7E28360246A}"/>
              </a:ext>
            </a:extLst>
          </p:cNvPr>
          <p:cNvSpPr txBox="1"/>
          <p:nvPr/>
        </p:nvSpPr>
        <p:spPr>
          <a:xfrm>
            <a:off x="6537511" y="2497725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9F1B94E4-F15B-59B3-8B3C-16E3132FB8DB}"/>
              </a:ext>
            </a:extLst>
          </p:cNvPr>
          <p:cNvSpPr txBox="1"/>
          <p:nvPr/>
        </p:nvSpPr>
        <p:spPr>
          <a:xfrm>
            <a:off x="6650313" y="2993739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B4EFB573-BB4F-949E-2C15-FF1894C6FB11}"/>
              </a:ext>
            </a:extLst>
          </p:cNvPr>
          <p:cNvCxnSpPr/>
          <p:nvPr/>
        </p:nvCxnSpPr>
        <p:spPr>
          <a:xfrm>
            <a:off x="1772024" y="1523999"/>
            <a:ext cx="94129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B944C230-7F40-9870-036F-A2D7BF5B1756}"/>
              </a:ext>
            </a:extLst>
          </p:cNvPr>
          <p:cNvSpPr txBox="1"/>
          <p:nvPr/>
        </p:nvSpPr>
        <p:spPr>
          <a:xfrm>
            <a:off x="7861293" y="2497725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0F4B6C55-1042-AEDC-502C-DCD8B11C8A77}"/>
              </a:ext>
            </a:extLst>
          </p:cNvPr>
          <p:cNvSpPr txBox="1"/>
          <p:nvPr/>
        </p:nvSpPr>
        <p:spPr>
          <a:xfrm>
            <a:off x="8067482" y="2952421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2FB1DCE4-B9E1-551F-A6D6-AA277983DC3D}"/>
              </a:ext>
            </a:extLst>
          </p:cNvPr>
          <p:cNvSpPr txBox="1"/>
          <p:nvPr/>
        </p:nvSpPr>
        <p:spPr>
          <a:xfrm>
            <a:off x="9303115" y="2512156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5FBE549D-D1C2-FC95-052F-9FABF6CFA951}"/>
              </a:ext>
            </a:extLst>
          </p:cNvPr>
          <p:cNvSpPr txBox="1"/>
          <p:nvPr/>
        </p:nvSpPr>
        <p:spPr>
          <a:xfrm>
            <a:off x="9469705" y="2935754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216645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8" grpId="0"/>
      <p:bldP spid="19" grpId="0"/>
      <p:bldP spid="23" grpId="0"/>
      <p:bldP spid="24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8B5C750-E633-7E22-81FC-651EB8DCF0C8}"/>
              </a:ext>
            </a:extLst>
          </p:cNvPr>
          <p:cNvSpPr txBox="1">
            <a:spLocks noChangeArrowheads="1"/>
          </p:cNvSpPr>
          <p:nvPr/>
        </p:nvSpPr>
        <p:spPr>
          <a:xfrm>
            <a:off x="-17930" y="83700"/>
            <a:ext cx="11412072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Bảng 13">
            <a:extLst>
              <a:ext uri="{FF2B5EF4-FFF2-40B4-BE49-F238E27FC236}">
                <a16:creationId xmlns:a16="http://schemas.microsoft.com/office/drawing/2014/main" id="{A97F0EA3-5DF4-8AF8-8D38-0A062B9CC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137525"/>
              </p:ext>
            </p:extLst>
          </p:nvPr>
        </p:nvGraphicFramePr>
        <p:xfrm>
          <a:off x="1624106" y="855922"/>
          <a:ext cx="8128000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5506">
                  <a:extLst>
                    <a:ext uri="{9D8B030D-6E8A-4147-A177-3AD203B41FA5}">
                      <a16:colId xmlns:a16="http://schemas.microsoft.com/office/drawing/2014/main" val="1161107125"/>
                    </a:ext>
                  </a:extLst>
                </a:gridCol>
                <a:gridCol w="1183341">
                  <a:extLst>
                    <a:ext uri="{9D8B030D-6E8A-4147-A177-3AD203B41FA5}">
                      <a16:colId xmlns:a16="http://schemas.microsoft.com/office/drawing/2014/main" val="20574264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045457100"/>
                    </a:ext>
                  </a:extLst>
                </a:gridCol>
                <a:gridCol w="1272988">
                  <a:extLst>
                    <a:ext uri="{9D8B030D-6E8A-4147-A177-3AD203B41FA5}">
                      <a16:colId xmlns:a16="http://schemas.microsoft.com/office/drawing/2014/main" val="3875724302"/>
                    </a:ext>
                  </a:extLst>
                </a:gridCol>
                <a:gridCol w="1482165">
                  <a:extLst>
                    <a:ext uri="{9D8B030D-6E8A-4147-A177-3AD203B41FA5}">
                      <a16:colId xmlns:a16="http://schemas.microsoft.com/office/drawing/2014/main" val="1645791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580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656640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45F4E616-CD88-65B5-5326-38FB5CBBE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44" y="2267510"/>
            <a:ext cx="6774690" cy="408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5DA3B7C-B0A7-C63F-4501-AAEBB1798AA2}"/>
              </a:ext>
            </a:extLst>
          </p:cNvPr>
          <p:cNvSpPr txBox="1"/>
          <p:nvPr/>
        </p:nvSpPr>
        <p:spPr>
          <a:xfrm flipH="1">
            <a:off x="2891110" y="4723929"/>
            <a:ext cx="59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0796ECA-4E9D-6B82-000B-7F4B8D209721}"/>
              </a:ext>
            </a:extLst>
          </p:cNvPr>
          <p:cNvSpPr txBox="1"/>
          <p:nvPr/>
        </p:nvSpPr>
        <p:spPr>
          <a:xfrm flipH="1">
            <a:off x="4226851" y="4150188"/>
            <a:ext cx="59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2E9C6FD-FA3B-9FDF-CDD5-CE17F9F5A574}"/>
              </a:ext>
            </a:extLst>
          </p:cNvPr>
          <p:cNvSpPr txBox="1"/>
          <p:nvPr/>
        </p:nvSpPr>
        <p:spPr>
          <a:xfrm flipH="1">
            <a:off x="4935063" y="3567482"/>
            <a:ext cx="59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278108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8B5C750-E633-7E22-81FC-651EB8DCF0C8}"/>
              </a:ext>
            </a:extLst>
          </p:cNvPr>
          <p:cNvSpPr txBox="1">
            <a:spLocks noChangeArrowheads="1"/>
          </p:cNvSpPr>
          <p:nvPr/>
        </p:nvSpPr>
        <p:spPr>
          <a:xfrm>
            <a:off x="-17930" y="83700"/>
            <a:ext cx="11412072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F4E616-CD88-65B5-5326-38FB5CBBE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4" y="699250"/>
            <a:ext cx="6774690" cy="408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5DA3B7C-B0A7-C63F-4501-AAEBB1798AA2}"/>
              </a:ext>
            </a:extLst>
          </p:cNvPr>
          <p:cNvSpPr txBox="1"/>
          <p:nvPr/>
        </p:nvSpPr>
        <p:spPr>
          <a:xfrm flipH="1">
            <a:off x="1815345" y="3198167"/>
            <a:ext cx="59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0796ECA-4E9D-6B82-000B-7F4B8D209721}"/>
              </a:ext>
            </a:extLst>
          </p:cNvPr>
          <p:cNvSpPr txBox="1"/>
          <p:nvPr/>
        </p:nvSpPr>
        <p:spPr>
          <a:xfrm flipH="1">
            <a:off x="3097298" y="2599294"/>
            <a:ext cx="59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2E9C6FD-FA3B-9FDF-CDD5-CE17F9F5A574}"/>
              </a:ext>
            </a:extLst>
          </p:cNvPr>
          <p:cNvSpPr txBox="1"/>
          <p:nvPr/>
        </p:nvSpPr>
        <p:spPr>
          <a:xfrm flipH="1">
            <a:off x="3868263" y="1935905"/>
            <a:ext cx="59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F2E6C5AC-9CE4-21BC-1DAE-1EF9DF3CBFDA}"/>
              </a:ext>
            </a:extLst>
          </p:cNvPr>
          <p:cNvSpPr/>
          <p:nvPr/>
        </p:nvSpPr>
        <p:spPr>
          <a:xfrm>
            <a:off x="6953704" y="1068578"/>
            <a:ext cx="49843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min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9A8CBA2-F577-C94D-B101-FDE7208C48E4}"/>
              </a:ext>
            </a:extLst>
          </p:cNvPr>
          <p:cNvSpPr/>
          <p:nvPr/>
        </p:nvSpPr>
        <p:spPr>
          <a:xfrm>
            <a:off x="6837163" y="2359978"/>
            <a:ext cx="49843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min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390F0899-A8BC-F57D-BDF2-861785A8B620}"/>
              </a:ext>
            </a:extLst>
          </p:cNvPr>
          <p:cNvCxnSpPr/>
          <p:nvPr/>
        </p:nvCxnSpPr>
        <p:spPr>
          <a:xfrm>
            <a:off x="277904" y="3198167"/>
            <a:ext cx="5468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408E763F-3019-9FCB-7290-E91D997A1A94}"/>
              </a:ext>
            </a:extLst>
          </p:cNvPr>
          <p:cNvCxnSpPr/>
          <p:nvPr/>
        </p:nvCxnSpPr>
        <p:spPr>
          <a:xfrm>
            <a:off x="2675955" y="4786046"/>
            <a:ext cx="5468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A1421A64-ED7B-1316-904C-45D939BD3A92}"/>
                  </a:ext>
                </a:extLst>
              </p:cNvPr>
              <p:cNvSpPr/>
              <p:nvPr/>
            </p:nvSpPr>
            <p:spPr>
              <a:xfrm>
                <a:off x="7028610" y="1702487"/>
                <a:ext cx="4984376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600" dirty="0">
                    <a:solidFill>
                      <a:srgbClr val="0909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s : t = 1000 : 15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0909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600" dirty="0">
                    <a:solidFill>
                      <a:srgbClr val="0909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1,11 (m/s)</a:t>
                </a:r>
                <a:endParaRPr lang="vi-VN" sz="2600" dirty="0">
                  <a:solidFill>
                    <a:srgbClr val="0909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A1421A64-ED7B-1316-904C-45D939BD3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610" y="1702487"/>
                <a:ext cx="4984376" cy="492443"/>
              </a:xfrm>
              <a:prstGeom prst="rect">
                <a:avLst/>
              </a:prstGeom>
              <a:blipFill>
                <a:blip r:embed="rId3"/>
                <a:stretch>
                  <a:fillRect l="-2200"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ng 12">
            <a:extLst>
              <a:ext uri="{FF2B5EF4-FFF2-40B4-BE49-F238E27FC236}">
                <a16:creationId xmlns:a16="http://schemas.microsoft.com/office/drawing/2014/main" id="{31253430-6124-8CB5-1717-0A7AA735729B}"/>
              </a:ext>
            </a:extLst>
          </p:cNvPr>
          <p:cNvSpPr/>
          <p:nvPr/>
        </p:nvSpPr>
        <p:spPr>
          <a:xfrm>
            <a:off x="5109882" y="1702486"/>
            <a:ext cx="244956" cy="2717113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DD66DE4D-6A1A-5611-B230-A31715C7782E}"/>
              </a:ext>
            </a:extLst>
          </p:cNvPr>
          <p:cNvCxnSpPr>
            <a:cxnSpLocks/>
          </p:cNvCxnSpPr>
          <p:nvPr/>
        </p:nvCxnSpPr>
        <p:spPr>
          <a:xfrm>
            <a:off x="3868263" y="3799929"/>
            <a:ext cx="1035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id="{8BC1D809-96BA-43FE-99FF-ADCD8E7D0436}"/>
              </a:ext>
            </a:extLst>
          </p:cNvPr>
          <p:cNvSpPr/>
          <p:nvPr/>
        </p:nvSpPr>
        <p:spPr>
          <a:xfrm>
            <a:off x="7118255" y="2993406"/>
            <a:ext cx="49843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min = 10.60 = 600 s</a:t>
            </a:r>
            <a:endParaRPr lang="vi-VN" sz="2600" dirty="0">
              <a:solidFill>
                <a:srgbClr val="090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4">
                <a:extLst>
                  <a:ext uri="{FF2B5EF4-FFF2-40B4-BE49-F238E27FC236}">
                    <a16:creationId xmlns:a16="http://schemas.microsoft.com/office/drawing/2014/main" id="{90A2CB9B-C963-A197-412A-587D4610B32A}"/>
                  </a:ext>
                </a:extLst>
              </p:cNvPr>
              <p:cNvSpPr/>
              <p:nvPr/>
            </p:nvSpPr>
            <p:spPr>
              <a:xfrm>
                <a:off x="7028610" y="3487628"/>
                <a:ext cx="4984376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600" dirty="0">
                    <a:solidFill>
                      <a:srgbClr val="0909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s : t = 1000 : 600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0909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600" dirty="0">
                    <a:solidFill>
                      <a:srgbClr val="0909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1,67 (m/s)</a:t>
                </a:r>
                <a:endParaRPr lang="vi-VN" sz="2600" dirty="0">
                  <a:solidFill>
                    <a:srgbClr val="0909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4">
                <a:extLst>
                  <a:ext uri="{FF2B5EF4-FFF2-40B4-BE49-F238E27FC236}">
                    <a16:creationId xmlns:a16="http://schemas.microsoft.com/office/drawing/2014/main" id="{90A2CB9B-C963-A197-412A-587D4610B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610" y="3487628"/>
                <a:ext cx="4984376" cy="492443"/>
              </a:xfrm>
              <a:prstGeom prst="rect">
                <a:avLst/>
              </a:prstGeom>
              <a:blipFill>
                <a:blip r:embed="rId4"/>
                <a:stretch>
                  <a:fillRect l="-2200"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48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 animBg="1"/>
      <p:bldP spid="16" grpId="0"/>
      <p:bldP spid="17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1830</TotalTime>
  <Words>1486</Words>
  <Application>Microsoft Office PowerPoint</Application>
  <PresentationFormat>Màn hình rộng</PresentationFormat>
  <Paragraphs>198</Paragraphs>
  <Slides>13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Chủ đề Office</vt:lpstr>
      <vt:lpstr>TRƯỜNG THCS THỊ TRẤN KIÊN LƯƠNG 1</vt:lpstr>
      <vt:lpstr>Kiểm tra bài cũ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Ghi nhớ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Mở đầu bài 1: phương pháp và kĩ năng học tập môn khoa học tự nhiên</dc:title>
  <dc:creator>thuong nguyen</dc:creator>
  <cp:lastModifiedBy>Nguyen Thi Thu</cp:lastModifiedBy>
  <cp:revision>116</cp:revision>
  <dcterms:created xsi:type="dcterms:W3CDTF">2022-07-14T02:46:00Z</dcterms:created>
  <dcterms:modified xsi:type="dcterms:W3CDTF">2022-10-13T02:17:20Z</dcterms:modified>
</cp:coreProperties>
</file>