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2" r:id="rId1"/>
    <p:sldMasterId id="2147483894" r:id="rId2"/>
    <p:sldMasterId id="2147483918" r:id="rId3"/>
    <p:sldMasterId id="2147483945" r:id="rId4"/>
    <p:sldMasterId id="2147483959" r:id="rId5"/>
    <p:sldMasterId id="2147483973" r:id="rId6"/>
  </p:sldMasterIdLst>
  <p:notesMasterIdLst>
    <p:notesMasterId r:id="rId27"/>
  </p:notesMasterIdLst>
  <p:sldIdLst>
    <p:sldId id="455" r:id="rId7"/>
    <p:sldId id="429" r:id="rId8"/>
    <p:sldId id="381" r:id="rId9"/>
    <p:sldId id="433" r:id="rId10"/>
    <p:sldId id="401" r:id="rId11"/>
    <p:sldId id="458" r:id="rId12"/>
    <p:sldId id="356" r:id="rId13"/>
    <p:sldId id="440" r:id="rId14"/>
    <p:sldId id="413" r:id="rId15"/>
    <p:sldId id="439" r:id="rId16"/>
    <p:sldId id="326" r:id="rId17"/>
    <p:sldId id="459" r:id="rId18"/>
    <p:sldId id="461" r:id="rId19"/>
    <p:sldId id="463" r:id="rId20"/>
    <p:sldId id="451" r:id="rId21"/>
    <p:sldId id="422" r:id="rId22"/>
    <p:sldId id="423" r:id="rId23"/>
    <p:sldId id="462" r:id="rId24"/>
    <p:sldId id="446" r:id="rId25"/>
    <p:sldId id="457" r:id="rId2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66"/>
    <a:srgbClr val="0000CC"/>
    <a:srgbClr val="00FF00"/>
    <a:srgbClr val="FF99FF"/>
    <a:srgbClr val="000099"/>
    <a:srgbClr val="CC0066"/>
    <a:srgbClr val="FF9900"/>
    <a:srgbClr val="FF7C80"/>
    <a:srgbClr val="6600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00" autoAdjust="0"/>
    <p:restoredTop sz="94523" autoAdjust="0"/>
  </p:normalViewPr>
  <p:slideViewPr>
    <p:cSldViewPr>
      <p:cViewPr>
        <p:scale>
          <a:sx n="70" d="100"/>
          <a:sy n="70" d="100"/>
        </p:scale>
        <p:origin x="-1338" y="-3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7625418-DBFD-453C-8EAC-E3669F1A7C2F}" type="datetimeFigureOut">
              <a:rPr lang="vi-VN"/>
              <a:pPr>
                <a:defRPr/>
              </a:pPr>
              <a:t>26/10/2023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vi-VN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2B96FC6D-DF65-49D2-A692-C60D5B35E52D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FE7311-0218-4537-B9EC-D9C44AE3634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61286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D8A3CD-AD7B-4D47-98AB-B488578A3EA5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0D08E-174E-4AA8-BA82-B6D0218A6D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5B7D4-BFF1-443D-899D-2001B2537D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5B36C-B976-41D8-8668-3201205612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92F665-1033-4852-AD39-224C787EA8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19A09-E41D-48E7-B81B-DE9DBD97F3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F0539-F437-432E-B31B-FFAF926FA9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65727-8A5E-4313-808A-9E4DD9650D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38937-3E40-4E22-9599-7F2890221B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9A6F5-B047-47E0-92F6-EE8A0D704D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02850-C50E-4803-9704-4E523699D6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DA0D0-4FD3-4C77-8ECA-2C66734677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9F438-121B-46D5-91D2-E9F16C6ADF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2DB6E-1678-4D55-9323-DC36855985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8A064-C7D2-4B1F-B884-FA38FDDEC1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D30BF-1003-4697-A885-53A7721564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527A8-B5AD-453F-88F1-ED391F7146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D0387A-B9E0-487D-91DB-C4739DF671C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2743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25D0CD-7912-4E60-8833-9804FFE19FA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7150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CCFEDE-F2E4-4602-95B5-B2CC5A15657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41237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E5485-3C34-4B7E-BF32-0D58A678F1B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82718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C731E9-BD27-4228-8081-231BC1B16CD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6157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61FE96-CF04-46D0-9C80-D89061DE208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83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77AB2-CAE6-41E0-B175-CBB947FE4C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921813-6A46-4B33-9581-DF0E4EBD76E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2739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0A0317-A7DA-4457-8033-B3D53009B1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5084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93B105-567D-458A-97B6-FD38CCB666B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32284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926D61-9001-4D8E-AE46-D4FE1FD1E25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61143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AE4661-8C42-43D4-B4B6-05B634A047D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8346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C3A0C1-8FCA-485D-B5CF-DFFD118FD7A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61681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C78530-8F21-4208-B056-7B727245F61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64697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168" indent="0" algn="ctr">
              <a:buNone/>
              <a:defRPr sz="1125"/>
            </a:lvl2pPr>
            <a:lvl3pPr marL="514338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4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2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6D144-8FB7-4007-9137-C61F89E86113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13161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68335-EEF4-4F5F-8E55-15E3DAB38D3C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24741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1pPr>
            <a:lvl2pPr marL="25716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8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2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53A2E-5B7C-48F4-81FD-C3E110BD8B33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576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2FDED-8C81-482F-A950-0689717155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E01E6-08B8-480F-8F2D-A958C3314712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4301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168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168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4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E6603-D60A-4E3D-8B01-27C1A39D6EE1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28703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634D6-9258-4373-9426-4D90AC24E817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11736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8A5AE-DC1F-4370-BF2C-579F9188E0DB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1421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1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8" indent="0">
              <a:buNone/>
              <a:defRPr sz="675"/>
            </a:lvl3pPr>
            <a:lvl4pPr marL="771506" indent="0">
              <a:buNone/>
              <a:defRPr sz="563"/>
            </a:lvl4pPr>
            <a:lvl5pPr marL="1028674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E6C2F-E4B7-43F7-BB73-346B2AC5FF61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06263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68" indent="0">
              <a:buNone/>
              <a:defRPr sz="1575"/>
            </a:lvl2pPr>
            <a:lvl3pPr marL="514338" indent="0">
              <a:buNone/>
              <a:defRPr sz="1351"/>
            </a:lvl3pPr>
            <a:lvl4pPr marL="771506" indent="0">
              <a:buNone/>
              <a:defRPr sz="1125"/>
            </a:lvl4pPr>
            <a:lvl5pPr marL="1028674" indent="0">
              <a:buNone/>
              <a:defRPr sz="1125"/>
            </a:lvl5pPr>
            <a:lvl6pPr marL="1285843" indent="0">
              <a:buNone/>
              <a:defRPr sz="1125"/>
            </a:lvl6pPr>
            <a:lvl7pPr marL="1543012" indent="0">
              <a:buNone/>
              <a:defRPr sz="1125"/>
            </a:lvl7pPr>
            <a:lvl8pPr marL="1800180" indent="0">
              <a:buNone/>
              <a:defRPr sz="1125"/>
            </a:lvl8pPr>
            <a:lvl9pPr marL="2057349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68" indent="0">
              <a:buNone/>
              <a:defRPr sz="788"/>
            </a:lvl2pPr>
            <a:lvl3pPr marL="514338" indent="0">
              <a:buNone/>
              <a:defRPr sz="675"/>
            </a:lvl3pPr>
            <a:lvl4pPr marL="771506" indent="0">
              <a:buNone/>
              <a:defRPr sz="563"/>
            </a:lvl4pPr>
            <a:lvl5pPr marL="1028674" indent="0">
              <a:buNone/>
              <a:defRPr sz="563"/>
            </a:lvl5pPr>
            <a:lvl6pPr marL="1285843" indent="0">
              <a:buNone/>
              <a:defRPr sz="563"/>
            </a:lvl6pPr>
            <a:lvl7pPr marL="1543012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26C06-5651-4C21-844A-DED0C5815F32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3638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75CD-6F73-481A-B926-AD427A1C1449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95341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6"/>
            <a:ext cx="2628900" cy="58118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6"/>
            <a:ext cx="7734300" cy="581183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C81C2-8354-48FB-8805-A76EF2933A47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24781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93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17255-153C-4902-AC03-CA58240A5FB9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04863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DAB48-3E87-47A7-91EB-B50A01D53882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1605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C3C3C-70F1-411E-A599-F251A01BD7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D0387A-B9E0-487D-91DB-C4739DF671C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11905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25D0CD-7912-4E60-8833-9804FFE19FA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21667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CCFEDE-F2E4-4602-95B5-B2CC5A15657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26590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BE5485-3C34-4B7E-BF32-0D58A678F1B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078924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C731E9-BD27-4228-8081-231BC1B16CD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01121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61FE96-CF04-46D0-9C80-D89061DE208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3508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921813-6A46-4B33-9581-DF0E4EBD76E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88822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0A0317-A7DA-4457-8033-B3D53009B1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58319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93B105-567D-458A-97B6-FD38CCB666B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18851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926D61-9001-4D8E-AE46-D4FE1FD1E25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284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B87D1-DD29-4486-8CA7-1EE6ACE75D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AE4661-8C42-43D4-B4B6-05B634A047D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08894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C3A0C1-8FCA-485D-B5CF-DFFD118FD7A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58685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C78530-8F21-4208-B056-7B727245F61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92896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A2129-2504-4CA3-9113-14F7021EB7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70CA9-0F48-4E5D-BF3E-B84A7AA74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095524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A2129-2504-4CA3-9113-14F7021EB7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70CA9-0F48-4E5D-BF3E-B84A7AA74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58822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A2129-2504-4CA3-9113-14F7021EB7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70CA9-0F48-4E5D-BF3E-B84A7AA74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18402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A2129-2504-4CA3-9113-14F7021EB7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70CA9-0F48-4E5D-BF3E-B84A7AA74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53236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A2129-2504-4CA3-9113-14F7021EB7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70CA9-0F48-4E5D-BF3E-B84A7AA74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97146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A2129-2504-4CA3-9113-14F7021EB7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70CA9-0F48-4E5D-BF3E-B84A7AA74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35503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A2129-2504-4CA3-9113-14F7021EB7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70CA9-0F48-4E5D-BF3E-B84A7AA74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355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09C95-5CC5-480E-8D32-889707D028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A2129-2504-4CA3-9113-14F7021EB7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70CA9-0F48-4E5D-BF3E-B84A7AA74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06053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A2129-2504-4CA3-9113-14F7021EB7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70CA9-0F48-4E5D-BF3E-B84A7AA74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994122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A2129-2504-4CA3-9113-14F7021EB7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70CA9-0F48-4E5D-BF3E-B84A7AA74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88934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A2129-2504-4CA3-9113-14F7021EB7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70CA9-0F48-4E5D-BF3E-B84A7AA74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3195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6537680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4"/>
          <p:cNvSpPr txBox="1">
            <a:spLocks noGrp="1"/>
          </p:cNvSpPr>
          <p:nvPr>
            <p:ph type="body" idx="1"/>
          </p:nvPr>
        </p:nvSpPr>
        <p:spPr>
          <a:xfrm>
            <a:off x="1045167" y="1539817"/>
            <a:ext cx="10196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509" name="Google Shape;509;p4"/>
          <p:cNvSpPr txBox="1">
            <a:spLocks noGrp="1"/>
          </p:cNvSpPr>
          <p:nvPr>
            <p:ph type="title"/>
          </p:nvPr>
        </p:nvSpPr>
        <p:spPr>
          <a:xfrm>
            <a:off x="1045167" y="593367"/>
            <a:ext cx="10196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418240859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131896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9CC23-71F8-4049-9A46-CB0337F3F0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E62E6-AFF9-4B99-952C-A5098B267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5B5E18F-D43D-4217-B373-B1324B3AD2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5A1ADF12-77EB-420E-B714-9286192EA3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7175" name="Group 7"/>
          <p:cNvGrpSpPr>
            <a:grpSpLocks/>
          </p:cNvGrpSpPr>
          <p:nvPr/>
        </p:nvGrpSpPr>
        <p:grpSpPr bwMode="auto">
          <a:xfrm>
            <a:off x="0" y="42863"/>
            <a:ext cx="12192000" cy="6858000"/>
            <a:chOff x="0" y="27"/>
            <a:chExt cx="5760" cy="4320"/>
          </a:xfrm>
        </p:grpSpPr>
        <p:pic>
          <p:nvPicPr>
            <p:cNvPr id="7177" name="Picture 8"/>
            <p:cNvPicPr>
              <a:picLocks noChangeAspect="1" noChangeArrowheads="1"/>
            </p:cNvPicPr>
            <p:nvPr/>
          </p:nvPicPr>
          <p:blipFill>
            <a:blip r:embed="rId15"/>
            <a:srcRect l="11250" t="11000" r="11874" b="9000"/>
            <a:stretch>
              <a:fillRect/>
            </a:stretch>
          </p:blipFill>
          <p:spPr bwMode="auto">
            <a:xfrm>
              <a:off x="0" y="27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3696" y="1392"/>
              <a:ext cx="1776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3744" y="2976"/>
              <a:ext cx="1776" cy="81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pitchFamily="34" charset="0"/>
              </a:endParaRPr>
            </a:p>
          </p:txBody>
        </p:sp>
      </p:grp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609600" y="381000"/>
            <a:ext cx="11176000" cy="61547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  <a:p>
            <a:pPr>
              <a:spcBef>
                <a:spcPct val="50000"/>
              </a:spcBef>
              <a:defRPr/>
            </a:pPr>
            <a:endParaRPr lang="en-US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D85D4-3701-4452-822B-6347CAA206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485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783">
              <a:defRPr sz="675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783">
              <a:defRPr sz="675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783">
              <a:defRPr sz="675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E224729-7F89-4AD1-A867-0CF9CB19CD0C}" type="slidenum">
              <a:rPr lang="en-US" altLang="en-US" smtClean="0">
                <a:latin typeface="Arial" panose="020B0604020202020204" pitchFamily="34" charset="0"/>
              </a:rPr>
              <a:pPr>
                <a:defRPr/>
              </a:pPr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249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</p:sldLayoutIdLst>
  <p:txStyles>
    <p:titleStyle>
      <a:lvl1pPr algn="l" defTabSz="5143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2pPr>
      <a:lvl3pPr algn="l" defTabSz="5143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3pPr>
      <a:lvl4pPr algn="l" defTabSz="5143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4pPr>
      <a:lvl5pPr algn="l" defTabSz="51433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5pPr>
      <a:lvl6pPr marL="457189" algn="l" defTabSz="514338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6pPr>
      <a:lvl7pPr marL="914377" algn="l" defTabSz="514338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7pPr>
      <a:lvl8pPr marL="1371566" algn="l" defTabSz="514338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8pPr>
      <a:lvl9pPr marL="1828754" algn="l" defTabSz="514338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585" indent="-128585" algn="l" defTabSz="514338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5753" indent="-128585" algn="l" defTabSz="514338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23" indent="-128585" algn="l" defTabSz="514338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091" indent="-128585" algn="l" defTabSz="514338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9" indent="-128585" algn="l" defTabSz="514338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7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8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8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4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8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ED85D4-3701-4452-822B-6347CAA206A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468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  <p:sldLayoutId id="21474839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9A2129-2504-4CA3-9113-14F7021EB72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570CA9-0F48-4E5D-BF3E-B84A7AA741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54513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8.jpe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95400" y="304800"/>
            <a:ext cx="929640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000" b="1" dirty="0" smtClean="0">
                <a:solidFill>
                  <a:srgbClr val="FFFF00"/>
                </a:solidFill>
                <a:latin typeface="Times New Roman" pitchFamily="18" charset="0"/>
              </a:rPr>
              <a:t>CHÀO MỪNG </a:t>
            </a:r>
            <a:endParaRPr lang="vi-VN" sz="5000" b="1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5000" b="1" dirty="0" smtClean="0">
                <a:solidFill>
                  <a:srgbClr val="FFFF00"/>
                </a:solidFill>
                <a:latin typeface="Times New Roman" pitchFamily="18" charset="0"/>
              </a:rPr>
              <a:t>QUÝ THẦY CÔ VỀ THAM DỰ</a:t>
            </a:r>
            <a:endParaRPr lang="en-US" sz="5000" b="1" dirty="0">
              <a:solidFill>
                <a:srgbClr val="FFFF00"/>
              </a:solidFill>
              <a:latin typeface=".VnArabiaH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3124200"/>
            <a:ext cx="1059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defRPr/>
            </a:pPr>
            <a:r>
              <a:rPr lang="vi-VN" sz="3600" b="1" kern="1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sz="3600" b="1" kern="1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600" b="1" kern="1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kern="1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SỰ XÁC ĐỊNH ĐƯỜNG TRÒN. </a:t>
            </a:r>
          </a:p>
          <a:p>
            <a:pPr algn="ctr" defTabSz="914377">
              <a:defRPr/>
            </a:pPr>
            <a:r>
              <a:rPr lang="en-US" sz="3600" b="1" kern="10" dirty="0" smtClean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ĐỐI XỨNG CỦA ĐƯỜNG TRÒN</a:t>
            </a:r>
            <a:endParaRPr lang="en-US" sz="3600" b="1" kern="10" dirty="0">
              <a:ln w="12700" cmpd="sng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63590" y="5257800"/>
            <a:ext cx="47284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kern="10" dirty="0" smtClean="0">
                <a:ln w="12700" cmpd="sng">
                  <a:solidFill>
                    <a:srgbClr val="FFC00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PHẠM NHƠN QUÝ</a:t>
            </a:r>
          </a:p>
          <a:p>
            <a:r>
              <a:rPr lang="en-US" sz="2400" b="1" kern="10" dirty="0" smtClean="0">
                <a:ln w="12700" cmpd="sng">
                  <a:solidFill>
                    <a:srgbClr val="FFC000"/>
                  </a:solidFill>
                  <a:prstDash val="solid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9A6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5"/>
          <p:cNvSpPr txBox="1">
            <a:spLocks noChangeArrowheads="1"/>
          </p:cNvSpPr>
          <p:nvPr/>
        </p:nvSpPr>
        <p:spPr bwMode="auto">
          <a:xfrm>
            <a:off x="1143000" y="1143000"/>
            <a:ext cx="8458199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endParaRPr lang="en-US" sz="32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defTabSz="912813"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defTabSz="912813"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defTabSz="912813"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endParaRPr lang="vi-VN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762000" y="381000"/>
            <a:ext cx="7029488" cy="707886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r>
              <a:rPr kumimoji="0" lang="vi-VN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định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endParaRPr kumimoji="0" lang="vi-VN" sz="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962400"/>
            <a:ext cx="7772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76100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9" name="Text Box 23"/>
          <p:cNvSpPr txBox="1">
            <a:spLocks noChangeArrowheads="1"/>
          </p:cNvSpPr>
          <p:nvPr/>
        </p:nvSpPr>
        <p:spPr bwMode="auto">
          <a:xfrm>
            <a:off x="1905000" y="2971801"/>
            <a:ext cx="617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42" name="Text Box 115"/>
          <p:cNvSpPr txBox="1">
            <a:spLocks noChangeArrowheads="1"/>
          </p:cNvSpPr>
          <p:nvPr/>
        </p:nvSpPr>
        <p:spPr bwMode="auto">
          <a:xfrm>
            <a:off x="1436441" y="299296"/>
            <a:ext cx="1008112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912813">
              <a:spcBef>
                <a:spcPct val="50000"/>
              </a:spcBef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A, B, 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447800"/>
            <a:ext cx="6224589" cy="36482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38200" y="5496580"/>
            <a:ext cx="10668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000" b="1" i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0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  <a:r>
              <a:rPr lang="en-US" sz="3000" i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0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30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0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0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0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000" b="1" i="1" dirty="0" smtClean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 3 </a:t>
            </a:r>
            <a:r>
              <a:rPr lang="en-US" sz="30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0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0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i="1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000" b="1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b="1" dirty="0">
              <a:solidFill>
                <a:srgbClr val="0000CC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R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286000"/>
            <a:ext cx="2517778" cy="2515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47800" y="457200"/>
            <a:ext cx="10439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2813">
              <a:spcBef>
                <a:spcPct val="50000"/>
              </a:spcBef>
            </a:pP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Cho tam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A. </a:t>
            </a:r>
          </a:p>
          <a:p>
            <a:pPr algn="just" defTabSz="912813"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vi-VN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8400" y="2133600"/>
            <a:ext cx="2590800" cy="348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R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2743200"/>
            <a:ext cx="2744034" cy="2739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0" y="3505200"/>
            <a:ext cx="3227749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066800" y="533400"/>
            <a:ext cx="67818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2813">
              <a:spcBef>
                <a:spcPct val="50000"/>
              </a:spcBef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2813">
              <a:spcBef>
                <a:spcPct val="50000"/>
              </a:spcBef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912813">
              <a:spcBef>
                <a:spcPct val="50000"/>
              </a:spcBef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endParaRPr lang="vi-VN" sz="3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9200" y="304800"/>
            <a:ext cx="2286000" cy="307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0600" y="1066800"/>
            <a:ext cx="1051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2813">
              <a:spcBef>
                <a:spcPct val="50000"/>
              </a:spcBef>
            </a:pP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 tam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BC. </a:t>
            </a:r>
          </a:p>
          <a:p>
            <a:pPr algn="just" defTabSz="912813">
              <a:spcBef>
                <a:spcPct val="50000"/>
              </a:spcBef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CM: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A, B, C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vi-VN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2590800"/>
            <a:ext cx="6705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2813"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912813"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huyền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BC</a:t>
            </a:r>
          </a:p>
          <a:p>
            <a:pPr algn="just" defTabSz="912813">
              <a:spcBef>
                <a:spcPct val="50000"/>
              </a:spcBef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Suy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ABC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BC</a:t>
            </a:r>
          </a:p>
          <a:p>
            <a:pPr algn="just" defTabSz="912813">
              <a:spcBef>
                <a:spcPct val="500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Hay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A, B, C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BC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9200" y="2743200"/>
            <a:ext cx="2590800" cy="348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066800" y="381000"/>
            <a:ext cx="38010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altLang="en-US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36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3600" b="1" u="sng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914400" y="381000"/>
            <a:ext cx="9550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US" sz="36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6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36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áp</a:t>
            </a:r>
            <a:r>
              <a:rPr lang="en-US" altLang="en-US" sz="36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u="sng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36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8003" name="Text Box 3"/>
          <p:cNvSpPr txBox="1">
            <a:spLocks noChangeArrowheads="1"/>
          </p:cNvSpPr>
          <p:nvPr/>
        </p:nvSpPr>
        <p:spPr bwMode="auto">
          <a:xfrm>
            <a:off x="838200" y="1143000"/>
            <a:ext cx="1038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800000"/>
                </a:solidFill>
                <a:cs typeface="Arial" charset="0"/>
              </a:rPr>
              <a:t>Hãy</a:t>
            </a:r>
            <a:r>
              <a:rPr lang="en-US" altLang="en-US" sz="24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800000"/>
                </a:solidFill>
                <a:cs typeface="Arial" charset="0"/>
              </a:rPr>
              <a:t>nối</a:t>
            </a:r>
            <a:r>
              <a:rPr lang="en-US" altLang="en-US" sz="24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800000"/>
                </a:solidFill>
                <a:cs typeface="Arial" charset="0"/>
              </a:rPr>
              <a:t>mỗi</a:t>
            </a:r>
            <a:r>
              <a:rPr lang="en-US" altLang="en-US" sz="2400" dirty="0">
                <a:solidFill>
                  <a:srgbClr val="800000"/>
                </a:solidFill>
                <a:cs typeface="Arial" charset="0"/>
              </a:rPr>
              <a:t> ô ở </a:t>
            </a:r>
            <a:r>
              <a:rPr lang="en-US" altLang="en-US" sz="2400" dirty="0" err="1">
                <a:solidFill>
                  <a:srgbClr val="800000"/>
                </a:solidFill>
                <a:cs typeface="Arial" charset="0"/>
              </a:rPr>
              <a:t>cột</a:t>
            </a:r>
            <a:r>
              <a:rPr lang="en-US" altLang="en-US" sz="24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800000"/>
                </a:solidFill>
                <a:cs typeface="Arial" charset="0"/>
              </a:rPr>
              <a:t>trái</a:t>
            </a:r>
            <a:r>
              <a:rPr lang="en-US" altLang="en-US" sz="24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800000"/>
                </a:solidFill>
                <a:cs typeface="Arial" charset="0"/>
              </a:rPr>
              <a:t>với</a:t>
            </a:r>
            <a:r>
              <a:rPr lang="en-US" altLang="en-US" sz="24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800000"/>
                </a:solidFill>
                <a:cs typeface="Arial" charset="0"/>
              </a:rPr>
              <a:t>một</a:t>
            </a:r>
            <a:r>
              <a:rPr lang="en-US" altLang="en-US" sz="2400" dirty="0">
                <a:solidFill>
                  <a:srgbClr val="800000"/>
                </a:solidFill>
                <a:cs typeface="Arial" charset="0"/>
              </a:rPr>
              <a:t> ô ở </a:t>
            </a:r>
            <a:r>
              <a:rPr lang="en-US" altLang="en-US" sz="2400" dirty="0" err="1">
                <a:solidFill>
                  <a:srgbClr val="800000"/>
                </a:solidFill>
                <a:cs typeface="Arial" charset="0"/>
              </a:rPr>
              <a:t>cột</a:t>
            </a:r>
            <a:r>
              <a:rPr lang="en-US" altLang="en-US" sz="24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800000"/>
                </a:solidFill>
                <a:cs typeface="Arial" charset="0"/>
              </a:rPr>
              <a:t>phải</a:t>
            </a:r>
            <a:r>
              <a:rPr lang="en-US" altLang="en-US" sz="24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800000"/>
                </a:solidFill>
                <a:cs typeface="Arial" charset="0"/>
              </a:rPr>
              <a:t>để</a:t>
            </a:r>
            <a:r>
              <a:rPr lang="en-US" altLang="en-US" sz="24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800000"/>
                </a:solidFill>
                <a:cs typeface="Arial" charset="0"/>
              </a:rPr>
              <a:t>được</a:t>
            </a:r>
            <a:r>
              <a:rPr lang="en-US" altLang="en-US" sz="24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800000"/>
                </a:solidFill>
                <a:cs typeface="Arial" charset="0"/>
              </a:rPr>
              <a:t>khẳng</a:t>
            </a:r>
            <a:r>
              <a:rPr lang="en-US" altLang="en-US" sz="24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800000"/>
                </a:solidFill>
                <a:cs typeface="Arial" charset="0"/>
              </a:rPr>
              <a:t>định</a:t>
            </a:r>
            <a:r>
              <a:rPr lang="en-US" altLang="en-US" sz="24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800000"/>
                </a:solidFill>
                <a:cs typeface="Arial" charset="0"/>
              </a:rPr>
              <a:t>đúng</a:t>
            </a:r>
            <a:r>
              <a:rPr lang="en-US" altLang="en-US" sz="2400" dirty="0">
                <a:solidFill>
                  <a:srgbClr val="800000"/>
                </a:solidFill>
                <a:cs typeface="Arial" charset="0"/>
              </a:rPr>
              <a:t>: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609600" y="1981200"/>
            <a:ext cx="35560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cs typeface="Arial" charset="0"/>
              </a:rPr>
              <a:t>(1)</a:t>
            </a:r>
            <a:r>
              <a:rPr lang="en-US" altLang="en-US" sz="2400" dirty="0">
                <a:cs typeface="Arial" charset="0"/>
              </a:rPr>
              <a:t> </a:t>
            </a:r>
            <a:r>
              <a:rPr lang="en-US" altLang="en-US" sz="2400" dirty="0" err="1">
                <a:cs typeface="Arial" charset="0"/>
              </a:rPr>
              <a:t>Nếu</a:t>
            </a:r>
            <a:r>
              <a:rPr lang="en-US" altLang="en-US" sz="2400" dirty="0">
                <a:cs typeface="Arial" charset="0"/>
              </a:rPr>
              <a:t> tam </a:t>
            </a:r>
            <a:r>
              <a:rPr lang="en-US" altLang="en-US" sz="2400" dirty="0" err="1">
                <a:cs typeface="Arial" charset="0"/>
              </a:rPr>
              <a:t>giác</a:t>
            </a:r>
            <a:r>
              <a:rPr lang="en-US" altLang="en-US" sz="2400" dirty="0">
                <a:cs typeface="Arial" charset="0"/>
              </a:rPr>
              <a:t> </a:t>
            </a:r>
            <a:r>
              <a:rPr lang="en-US" altLang="en-US" sz="2400" dirty="0" err="1">
                <a:cs typeface="Arial" charset="0"/>
              </a:rPr>
              <a:t>có</a:t>
            </a:r>
            <a:r>
              <a:rPr lang="en-US" altLang="en-US" sz="2400" dirty="0">
                <a:cs typeface="Arial" charset="0"/>
              </a:rPr>
              <a:t> </a:t>
            </a:r>
            <a:r>
              <a:rPr lang="en-US" altLang="en-US" sz="2400" dirty="0" err="1">
                <a:cs typeface="Arial" charset="0"/>
              </a:rPr>
              <a:t>ba</a:t>
            </a:r>
            <a:r>
              <a:rPr lang="en-US" altLang="en-US" sz="2400" dirty="0">
                <a:cs typeface="Arial" charset="0"/>
              </a:rPr>
              <a:t> </a:t>
            </a:r>
            <a:r>
              <a:rPr lang="en-US" altLang="en-US" sz="2400" dirty="0" err="1">
                <a:cs typeface="Arial" charset="0"/>
              </a:rPr>
              <a:t>góc</a:t>
            </a:r>
            <a:r>
              <a:rPr lang="en-US" altLang="en-US" sz="2400" dirty="0">
                <a:cs typeface="Arial" charset="0"/>
              </a:rPr>
              <a:t> </a:t>
            </a:r>
            <a:r>
              <a:rPr lang="en-US" altLang="en-US" sz="2400" dirty="0" err="1">
                <a:cs typeface="Arial" charset="0"/>
              </a:rPr>
              <a:t>nhọn</a:t>
            </a:r>
            <a:endParaRPr lang="en-US" altLang="en-US" sz="2400" dirty="0">
              <a:cs typeface="Arial" charset="0"/>
            </a:endParaRP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609600" y="2971800"/>
            <a:ext cx="35560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cs typeface="Arial" charset="0"/>
              </a:rPr>
              <a:t>(2)</a:t>
            </a:r>
            <a:r>
              <a:rPr lang="en-US" altLang="en-US" sz="2400">
                <a:cs typeface="Arial" charset="0"/>
              </a:rPr>
              <a:t> Nếu tam giác có góc vuông</a:t>
            </a:r>
          </a:p>
        </p:txBody>
      </p:sp>
      <p:sp>
        <p:nvSpPr>
          <p:cNvPr id="128006" name="Text Box 6"/>
          <p:cNvSpPr txBox="1">
            <a:spLocks noChangeArrowheads="1"/>
          </p:cNvSpPr>
          <p:nvPr/>
        </p:nvSpPr>
        <p:spPr bwMode="auto">
          <a:xfrm>
            <a:off x="609600" y="3962400"/>
            <a:ext cx="35560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cs typeface="Arial" charset="0"/>
              </a:rPr>
              <a:t>(3)</a:t>
            </a:r>
            <a:r>
              <a:rPr lang="en-US" altLang="en-US" sz="2400">
                <a:cs typeface="Arial" charset="0"/>
              </a:rPr>
              <a:t> Nếu tam giác có góc tù</a:t>
            </a:r>
          </a:p>
        </p:txBody>
      </p:sp>
      <p:sp>
        <p:nvSpPr>
          <p:cNvPr id="128007" name="Text Box 7"/>
          <p:cNvSpPr txBox="1">
            <a:spLocks noChangeArrowheads="1"/>
          </p:cNvSpPr>
          <p:nvPr/>
        </p:nvSpPr>
        <p:spPr bwMode="auto">
          <a:xfrm>
            <a:off x="4978400" y="1981200"/>
            <a:ext cx="70104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cs typeface="Arial" charset="0"/>
              </a:rPr>
              <a:t>(4)</a:t>
            </a:r>
            <a:r>
              <a:rPr lang="en-US" altLang="en-US" sz="2400">
                <a:cs typeface="Arial" charset="0"/>
              </a:rPr>
              <a:t> thì tâm của đ.tròn ngoại tiếp tam giác đó nằm bên ngoài tam giác</a:t>
            </a:r>
          </a:p>
        </p:txBody>
      </p:sp>
      <p:sp>
        <p:nvSpPr>
          <p:cNvPr id="128008" name="Text Box 8"/>
          <p:cNvSpPr txBox="1">
            <a:spLocks noChangeArrowheads="1"/>
          </p:cNvSpPr>
          <p:nvPr/>
        </p:nvSpPr>
        <p:spPr bwMode="auto">
          <a:xfrm>
            <a:off x="4978400" y="2971800"/>
            <a:ext cx="70104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cs typeface="Arial" charset="0"/>
              </a:rPr>
              <a:t>(5)</a:t>
            </a:r>
            <a:r>
              <a:rPr lang="en-US" altLang="en-US" sz="2400">
                <a:cs typeface="Arial" charset="0"/>
              </a:rPr>
              <a:t> thì tâm của đ.tròn ngoại tiếp tam giác đó nằm bên trong tam giác</a:t>
            </a:r>
          </a:p>
        </p:txBody>
      </p:sp>
      <p:sp>
        <p:nvSpPr>
          <p:cNvPr id="128009" name="Text Box 9"/>
          <p:cNvSpPr txBox="1">
            <a:spLocks noChangeArrowheads="1"/>
          </p:cNvSpPr>
          <p:nvPr/>
        </p:nvSpPr>
        <p:spPr bwMode="auto">
          <a:xfrm>
            <a:off x="4978400" y="3962400"/>
            <a:ext cx="70104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cs typeface="Arial" charset="0"/>
              </a:rPr>
              <a:t>(6)</a:t>
            </a:r>
            <a:r>
              <a:rPr lang="en-US" altLang="en-US" sz="2400">
                <a:cs typeface="Arial" charset="0"/>
              </a:rPr>
              <a:t> thì tâm của đ.tròn ngoại tiếp t.giác đó là trung điểm của cạnh lớn nhất</a:t>
            </a:r>
          </a:p>
        </p:txBody>
      </p:sp>
      <p:sp>
        <p:nvSpPr>
          <p:cNvPr id="128010" name="Text Box 10"/>
          <p:cNvSpPr txBox="1">
            <a:spLocks noChangeArrowheads="1"/>
          </p:cNvSpPr>
          <p:nvPr/>
        </p:nvSpPr>
        <p:spPr bwMode="auto">
          <a:xfrm>
            <a:off x="4953000" y="5029200"/>
            <a:ext cx="7010400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cs typeface="Arial" charset="0"/>
              </a:rPr>
              <a:t>(7)</a:t>
            </a:r>
            <a:r>
              <a:rPr lang="en-US" altLang="en-US" sz="2400" dirty="0">
                <a:cs typeface="Arial" charset="0"/>
              </a:rPr>
              <a:t> </a:t>
            </a:r>
            <a:r>
              <a:rPr lang="en-US" altLang="en-US" sz="2400" dirty="0" err="1">
                <a:cs typeface="Arial" charset="0"/>
              </a:rPr>
              <a:t>thì</a:t>
            </a:r>
            <a:r>
              <a:rPr lang="en-US" altLang="en-US" sz="2400" dirty="0">
                <a:cs typeface="Arial" charset="0"/>
              </a:rPr>
              <a:t> </a:t>
            </a:r>
            <a:r>
              <a:rPr lang="en-US" altLang="en-US" sz="2400" dirty="0" err="1">
                <a:cs typeface="Arial" charset="0"/>
              </a:rPr>
              <a:t>tâm</a:t>
            </a:r>
            <a:r>
              <a:rPr lang="en-US" altLang="en-US" sz="2400" dirty="0">
                <a:cs typeface="Arial" charset="0"/>
              </a:rPr>
              <a:t> </a:t>
            </a:r>
            <a:r>
              <a:rPr lang="en-US" altLang="en-US" sz="2400" dirty="0" err="1">
                <a:cs typeface="Arial" charset="0"/>
              </a:rPr>
              <a:t>của</a:t>
            </a:r>
            <a:r>
              <a:rPr lang="en-US" altLang="en-US" sz="2400" dirty="0">
                <a:cs typeface="Arial" charset="0"/>
              </a:rPr>
              <a:t> </a:t>
            </a:r>
            <a:r>
              <a:rPr lang="en-US" altLang="en-US" sz="2400" dirty="0" err="1" smtClean="0">
                <a:cs typeface="Arial" charset="0"/>
              </a:rPr>
              <a:t>đường</a:t>
            </a:r>
            <a:r>
              <a:rPr lang="en-US" altLang="en-US" sz="2400" dirty="0" smtClean="0">
                <a:cs typeface="Arial" charset="0"/>
              </a:rPr>
              <a:t> </a:t>
            </a:r>
            <a:r>
              <a:rPr lang="en-US" altLang="en-US" sz="2400" dirty="0" err="1" smtClean="0">
                <a:cs typeface="Arial" charset="0"/>
              </a:rPr>
              <a:t>tròn</a:t>
            </a:r>
            <a:r>
              <a:rPr lang="en-US" altLang="en-US" sz="2400" dirty="0" smtClean="0">
                <a:cs typeface="Arial" charset="0"/>
              </a:rPr>
              <a:t> </a:t>
            </a:r>
            <a:r>
              <a:rPr lang="en-US" altLang="en-US" sz="2400" dirty="0" err="1">
                <a:cs typeface="Arial" charset="0"/>
              </a:rPr>
              <a:t>ngoại</a:t>
            </a:r>
            <a:r>
              <a:rPr lang="en-US" altLang="en-US" sz="2400" dirty="0">
                <a:cs typeface="Arial" charset="0"/>
              </a:rPr>
              <a:t> </a:t>
            </a:r>
            <a:r>
              <a:rPr lang="en-US" altLang="en-US" sz="2400" dirty="0" err="1">
                <a:cs typeface="Arial" charset="0"/>
              </a:rPr>
              <a:t>tiếp</a:t>
            </a:r>
            <a:r>
              <a:rPr lang="en-US" altLang="en-US" sz="2400" dirty="0">
                <a:cs typeface="Arial" charset="0"/>
              </a:rPr>
              <a:t> </a:t>
            </a:r>
            <a:r>
              <a:rPr lang="en-US" altLang="en-US" sz="2400" dirty="0" smtClean="0">
                <a:cs typeface="Arial" charset="0"/>
              </a:rPr>
              <a:t>tam </a:t>
            </a:r>
            <a:r>
              <a:rPr lang="en-US" altLang="en-US" sz="2400" dirty="0" err="1" smtClean="0">
                <a:cs typeface="Arial" charset="0"/>
              </a:rPr>
              <a:t>giác</a:t>
            </a:r>
            <a:r>
              <a:rPr lang="en-US" altLang="en-US" sz="2400" dirty="0" smtClean="0">
                <a:cs typeface="Arial" charset="0"/>
              </a:rPr>
              <a:t> </a:t>
            </a:r>
            <a:r>
              <a:rPr lang="en-US" altLang="en-US" sz="2400" dirty="0" err="1">
                <a:cs typeface="Arial" charset="0"/>
              </a:rPr>
              <a:t>đó</a:t>
            </a:r>
            <a:r>
              <a:rPr lang="en-US" altLang="en-US" sz="2400" dirty="0">
                <a:cs typeface="Arial" charset="0"/>
              </a:rPr>
              <a:t> </a:t>
            </a:r>
            <a:r>
              <a:rPr lang="en-US" altLang="en-US" sz="2400" dirty="0" err="1">
                <a:cs typeface="Arial" charset="0"/>
              </a:rPr>
              <a:t>là</a:t>
            </a:r>
            <a:r>
              <a:rPr lang="en-US" altLang="en-US" sz="2400" dirty="0">
                <a:cs typeface="Arial" charset="0"/>
              </a:rPr>
              <a:t> </a:t>
            </a:r>
            <a:r>
              <a:rPr lang="en-US" altLang="en-US" sz="2400" dirty="0" err="1">
                <a:cs typeface="Arial" charset="0"/>
              </a:rPr>
              <a:t>trung</a:t>
            </a:r>
            <a:r>
              <a:rPr lang="en-US" altLang="en-US" sz="2400" dirty="0">
                <a:cs typeface="Arial" charset="0"/>
              </a:rPr>
              <a:t> </a:t>
            </a:r>
            <a:r>
              <a:rPr lang="en-US" altLang="en-US" sz="2400" dirty="0" err="1">
                <a:cs typeface="Arial" charset="0"/>
              </a:rPr>
              <a:t>điểm</a:t>
            </a:r>
            <a:r>
              <a:rPr lang="en-US" altLang="en-US" sz="2400" dirty="0">
                <a:cs typeface="Arial" charset="0"/>
              </a:rPr>
              <a:t> </a:t>
            </a:r>
            <a:r>
              <a:rPr lang="en-US" altLang="en-US" sz="2400" dirty="0" err="1">
                <a:cs typeface="Arial" charset="0"/>
              </a:rPr>
              <a:t>của</a:t>
            </a:r>
            <a:r>
              <a:rPr lang="en-US" altLang="en-US" sz="2400" dirty="0">
                <a:cs typeface="Arial" charset="0"/>
              </a:rPr>
              <a:t> </a:t>
            </a:r>
            <a:r>
              <a:rPr lang="en-US" altLang="en-US" sz="2400" dirty="0" err="1">
                <a:cs typeface="Arial" charset="0"/>
              </a:rPr>
              <a:t>cạnh</a:t>
            </a:r>
            <a:r>
              <a:rPr lang="en-US" altLang="en-US" sz="2400" dirty="0">
                <a:cs typeface="Arial" charset="0"/>
              </a:rPr>
              <a:t> </a:t>
            </a:r>
            <a:r>
              <a:rPr lang="en-US" altLang="en-US" sz="2400" dirty="0" err="1">
                <a:cs typeface="Arial" charset="0"/>
              </a:rPr>
              <a:t>nhỏ</a:t>
            </a:r>
            <a:r>
              <a:rPr lang="en-US" altLang="en-US" sz="2400" dirty="0">
                <a:cs typeface="Arial" charset="0"/>
              </a:rPr>
              <a:t> </a:t>
            </a:r>
            <a:r>
              <a:rPr lang="en-US" altLang="en-US" sz="2400" dirty="0" err="1">
                <a:cs typeface="Arial" charset="0"/>
              </a:rPr>
              <a:t>nhất</a:t>
            </a:r>
            <a:endParaRPr lang="en-US" altLang="en-US" sz="2400" dirty="0">
              <a:cs typeface="Arial" charset="0"/>
            </a:endParaRPr>
          </a:p>
        </p:txBody>
      </p:sp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609600" y="1981200"/>
            <a:ext cx="3556000" cy="831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cs typeface="Arial" charset="0"/>
              </a:rPr>
              <a:t>(1)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Nếu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tam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giác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ba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góc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nhọn</a:t>
            </a:r>
            <a:endParaRPr lang="en-US" altLang="en-US" sz="24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28012" name="Text Box 12"/>
          <p:cNvSpPr txBox="1">
            <a:spLocks noChangeArrowheads="1"/>
          </p:cNvSpPr>
          <p:nvPr/>
        </p:nvSpPr>
        <p:spPr bwMode="auto">
          <a:xfrm>
            <a:off x="4978400" y="2963864"/>
            <a:ext cx="7010400" cy="830997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cs typeface="Arial" charset="0"/>
              </a:rPr>
              <a:t>(5)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thì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tâm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của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cs typeface="Arial" charset="0"/>
              </a:rPr>
              <a:t>đường</a:t>
            </a:r>
            <a:r>
              <a:rPr lang="en-US" altLang="en-US" sz="24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00FF"/>
                </a:solidFill>
                <a:cs typeface="Arial" charset="0"/>
              </a:rPr>
              <a:t>tròn</a:t>
            </a:r>
            <a:r>
              <a:rPr lang="en-US" altLang="en-US" sz="2400" dirty="0" smtClean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ngoại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tiếp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tam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giác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đó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nằm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bên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trong</a:t>
            </a:r>
            <a:r>
              <a:rPr lang="en-US" altLang="en-US" sz="2400" dirty="0">
                <a:solidFill>
                  <a:srgbClr val="0000FF"/>
                </a:solidFill>
                <a:cs typeface="Arial" charset="0"/>
              </a:rPr>
              <a:t> tam </a:t>
            </a:r>
            <a:r>
              <a:rPr lang="en-US" altLang="en-US" sz="2400" dirty="0" err="1">
                <a:solidFill>
                  <a:srgbClr val="0000FF"/>
                </a:solidFill>
                <a:cs typeface="Arial" charset="0"/>
              </a:rPr>
              <a:t>giác</a:t>
            </a:r>
            <a:endParaRPr lang="en-US" altLang="en-US" sz="24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28013" name="Line 13"/>
          <p:cNvSpPr>
            <a:spLocks noChangeShapeType="1"/>
          </p:cNvSpPr>
          <p:nvPr/>
        </p:nvSpPr>
        <p:spPr bwMode="auto">
          <a:xfrm>
            <a:off x="4165600" y="2362200"/>
            <a:ext cx="8128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14" name="Text Box 14"/>
          <p:cNvSpPr txBox="1">
            <a:spLocks noChangeArrowheads="1"/>
          </p:cNvSpPr>
          <p:nvPr/>
        </p:nvSpPr>
        <p:spPr bwMode="auto">
          <a:xfrm>
            <a:off x="609600" y="2971800"/>
            <a:ext cx="3556000" cy="83185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cs typeface="Arial" charset="0"/>
              </a:rPr>
              <a:t>(2)</a:t>
            </a:r>
            <a:r>
              <a:rPr lang="en-US" altLang="en-US" sz="2400" dirty="0"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800000"/>
                </a:solidFill>
                <a:cs typeface="Arial" charset="0"/>
              </a:rPr>
              <a:t>Nếu</a:t>
            </a:r>
            <a:r>
              <a:rPr lang="en-US" altLang="en-US" sz="2400" dirty="0">
                <a:solidFill>
                  <a:srgbClr val="800000"/>
                </a:solidFill>
                <a:cs typeface="Arial" charset="0"/>
              </a:rPr>
              <a:t> tam </a:t>
            </a:r>
            <a:r>
              <a:rPr lang="en-US" altLang="en-US" sz="2400" dirty="0" err="1">
                <a:solidFill>
                  <a:srgbClr val="800000"/>
                </a:solidFill>
                <a:cs typeface="Arial" charset="0"/>
              </a:rPr>
              <a:t>giác</a:t>
            </a:r>
            <a:r>
              <a:rPr lang="en-US" altLang="en-US" sz="24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800000"/>
                </a:solidFill>
                <a:cs typeface="Arial" charset="0"/>
              </a:rPr>
              <a:t>có</a:t>
            </a:r>
            <a:r>
              <a:rPr lang="en-US" altLang="en-US" sz="24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800000"/>
                </a:solidFill>
                <a:cs typeface="Arial" charset="0"/>
              </a:rPr>
              <a:t>góc</a:t>
            </a:r>
            <a:r>
              <a:rPr lang="en-US" altLang="en-US" sz="24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800000"/>
                </a:solidFill>
                <a:cs typeface="Arial" charset="0"/>
              </a:rPr>
              <a:t>vuông</a:t>
            </a:r>
            <a:endParaRPr lang="en-US" altLang="en-US" sz="2400" dirty="0">
              <a:solidFill>
                <a:srgbClr val="800000"/>
              </a:solidFill>
              <a:cs typeface="Arial" charset="0"/>
            </a:endParaRPr>
          </a:p>
        </p:txBody>
      </p:sp>
      <p:sp>
        <p:nvSpPr>
          <p:cNvPr id="128015" name="Text Box 15"/>
          <p:cNvSpPr txBox="1">
            <a:spLocks noChangeArrowheads="1"/>
          </p:cNvSpPr>
          <p:nvPr/>
        </p:nvSpPr>
        <p:spPr bwMode="auto">
          <a:xfrm>
            <a:off x="4978400" y="3962401"/>
            <a:ext cx="7010400" cy="830997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cs typeface="Arial" charset="0"/>
              </a:rPr>
              <a:t>(6)</a:t>
            </a:r>
            <a:r>
              <a:rPr lang="en-US" altLang="en-US" sz="2400" dirty="0"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800000"/>
                </a:solidFill>
                <a:cs typeface="Arial" charset="0"/>
              </a:rPr>
              <a:t>thì</a:t>
            </a:r>
            <a:r>
              <a:rPr lang="en-US" altLang="en-US" sz="24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800000"/>
                </a:solidFill>
                <a:cs typeface="Arial" charset="0"/>
              </a:rPr>
              <a:t>tâm</a:t>
            </a:r>
            <a:r>
              <a:rPr lang="en-US" altLang="en-US" sz="24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800000"/>
                </a:solidFill>
                <a:cs typeface="Arial" charset="0"/>
              </a:rPr>
              <a:t>của</a:t>
            </a:r>
            <a:r>
              <a:rPr lang="en-US" altLang="en-US" sz="24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800000"/>
                </a:solidFill>
                <a:cs typeface="Arial" charset="0"/>
              </a:rPr>
              <a:t>đường</a:t>
            </a:r>
            <a:r>
              <a:rPr lang="en-US" altLang="en-US" sz="2400" dirty="0" smtClean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800000"/>
                </a:solidFill>
                <a:cs typeface="Arial" charset="0"/>
              </a:rPr>
              <a:t>tròn</a:t>
            </a:r>
            <a:r>
              <a:rPr lang="en-US" altLang="en-US" sz="2400" dirty="0" smtClean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800000"/>
                </a:solidFill>
                <a:cs typeface="Arial" charset="0"/>
              </a:rPr>
              <a:t>ngoại</a:t>
            </a:r>
            <a:r>
              <a:rPr lang="en-US" altLang="en-US" sz="24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800000"/>
                </a:solidFill>
                <a:cs typeface="Arial" charset="0"/>
              </a:rPr>
              <a:t>tiếp</a:t>
            </a:r>
            <a:r>
              <a:rPr lang="en-US" altLang="en-US" sz="24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altLang="en-US" sz="2400" dirty="0" smtClean="0">
                <a:solidFill>
                  <a:srgbClr val="800000"/>
                </a:solidFill>
                <a:cs typeface="Arial" charset="0"/>
              </a:rPr>
              <a:t>tam </a:t>
            </a:r>
            <a:r>
              <a:rPr lang="en-US" altLang="en-US" sz="2400" dirty="0" err="1" smtClean="0">
                <a:solidFill>
                  <a:srgbClr val="800000"/>
                </a:solidFill>
                <a:cs typeface="Arial" charset="0"/>
              </a:rPr>
              <a:t>giác</a:t>
            </a:r>
            <a:r>
              <a:rPr lang="en-US" altLang="en-US" sz="2400" dirty="0" smtClean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800000"/>
                </a:solidFill>
                <a:cs typeface="Arial" charset="0"/>
              </a:rPr>
              <a:t>đó</a:t>
            </a:r>
            <a:r>
              <a:rPr lang="en-US" altLang="en-US" sz="24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800000"/>
                </a:solidFill>
                <a:cs typeface="Arial" charset="0"/>
              </a:rPr>
              <a:t>là</a:t>
            </a:r>
            <a:r>
              <a:rPr lang="en-US" altLang="en-US" sz="24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800000"/>
                </a:solidFill>
                <a:cs typeface="Arial" charset="0"/>
              </a:rPr>
              <a:t>trung</a:t>
            </a:r>
            <a:r>
              <a:rPr lang="en-US" altLang="en-US" sz="24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800000"/>
                </a:solidFill>
                <a:cs typeface="Arial" charset="0"/>
              </a:rPr>
              <a:t>điểm</a:t>
            </a:r>
            <a:r>
              <a:rPr lang="en-US" altLang="en-US" sz="24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800000"/>
                </a:solidFill>
                <a:cs typeface="Arial" charset="0"/>
              </a:rPr>
              <a:t>của</a:t>
            </a:r>
            <a:r>
              <a:rPr lang="en-US" altLang="en-US" sz="24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800000"/>
                </a:solidFill>
                <a:cs typeface="Arial" charset="0"/>
              </a:rPr>
              <a:t>cạnh</a:t>
            </a:r>
            <a:r>
              <a:rPr lang="en-US" altLang="en-US" sz="24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800000"/>
                </a:solidFill>
                <a:cs typeface="Arial" charset="0"/>
              </a:rPr>
              <a:t>lớn</a:t>
            </a:r>
            <a:r>
              <a:rPr lang="en-US" altLang="en-US" sz="2400" dirty="0">
                <a:solidFill>
                  <a:srgbClr val="8000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800000"/>
                </a:solidFill>
                <a:cs typeface="Arial" charset="0"/>
              </a:rPr>
              <a:t>nhất</a:t>
            </a:r>
            <a:endParaRPr lang="en-US" altLang="en-US" sz="2400" dirty="0">
              <a:solidFill>
                <a:srgbClr val="800000"/>
              </a:solidFill>
              <a:cs typeface="Arial" charset="0"/>
            </a:endParaRPr>
          </a:p>
        </p:txBody>
      </p:sp>
      <p:sp>
        <p:nvSpPr>
          <p:cNvPr id="128016" name="Line 16"/>
          <p:cNvSpPr>
            <a:spLocks noChangeShapeType="1"/>
          </p:cNvSpPr>
          <p:nvPr/>
        </p:nvSpPr>
        <p:spPr bwMode="auto">
          <a:xfrm>
            <a:off x="4165600" y="3352800"/>
            <a:ext cx="8128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17" name="Text Box 17"/>
          <p:cNvSpPr txBox="1">
            <a:spLocks noChangeArrowheads="1"/>
          </p:cNvSpPr>
          <p:nvPr/>
        </p:nvSpPr>
        <p:spPr bwMode="auto">
          <a:xfrm>
            <a:off x="609600" y="3962400"/>
            <a:ext cx="3556000" cy="830997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cs typeface="Arial" charset="0"/>
              </a:rPr>
              <a:t>(3)</a:t>
            </a:r>
            <a:r>
              <a:rPr lang="en-US" altLang="en-US" sz="2400" dirty="0"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cs typeface="Arial" charset="0"/>
              </a:rPr>
              <a:t>Nếu</a:t>
            </a:r>
            <a:r>
              <a:rPr lang="en-US" altLang="en-US" sz="2400" dirty="0">
                <a:solidFill>
                  <a:srgbClr val="006600"/>
                </a:solidFill>
                <a:cs typeface="Arial" charset="0"/>
              </a:rPr>
              <a:t> tam </a:t>
            </a:r>
            <a:r>
              <a:rPr lang="en-US" altLang="en-US" sz="2400" dirty="0" err="1">
                <a:solidFill>
                  <a:srgbClr val="006600"/>
                </a:solidFill>
                <a:cs typeface="Arial" charset="0"/>
              </a:rPr>
              <a:t>giác</a:t>
            </a:r>
            <a:r>
              <a:rPr lang="en-US" altLang="en-US" sz="2400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cs typeface="Arial" charset="0"/>
              </a:rPr>
              <a:t>có</a:t>
            </a:r>
            <a:r>
              <a:rPr lang="en-US" altLang="en-US" sz="2400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cs typeface="Arial" charset="0"/>
              </a:rPr>
              <a:t>góc</a:t>
            </a:r>
            <a:r>
              <a:rPr lang="en-US" altLang="en-US" sz="2400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cs typeface="Arial" charset="0"/>
              </a:rPr>
              <a:t>tù</a:t>
            </a:r>
            <a:endParaRPr lang="en-US" altLang="en-US" sz="2400" dirty="0">
              <a:solidFill>
                <a:srgbClr val="006600"/>
              </a:solidFill>
              <a:cs typeface="Arial" charset="0"/>
            </a:endParaRPr>
          </a:p>
        </p:txBody>
      </p:sp>
      <p:sp>
        <p:nvSpPr>
          <p:cNvPr id="128018" name="Text Box 18"/>
          <p:cNvSpPr txBox="1">
            <a:spLocks noChangeArrowheads="1"/>
          </p:cNvSpPr>
          <p:nvPr/>
        </p:nvSpPr>
        <p:spPr bwMode="auto">
          <a:xfrm>
            <a:off x="4978400" y="1981200"/>
            <a:ext cx="7010400" cy="8318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cs typeface="Arial" charset="0"/>
              </a:rPr>
              <a:t>(4)</a:t>
            </a:r>
            <a:r>
              <a:rPr lang="en-US" altLang="en-US" sz="2400" dirty="0"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cs typeface="Arial" charset="0"/>
              </a:rPr>
              <a:t>thì</a:t>
            </a:r>
            <a:r>
              <a:rPr lang="en-US" altLang="en-US" sz="2400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cs typeface="Arial" charset="0"/>
              </a:rPr>
              <a:t>tâm</a:t>
            </a:r>
            <a:r>
              <a:rPr lang="en-US" altLang="en-US" sz="2400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cs typeface="Arial" charset="0"/>
              </a:rPr>
              <a:t>của</a:t>
            </a:r>
            <a:r>
              <a:rPr lang="en-US" altLang="en-US" sz="2400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cs typeface="Arial" charset="0"/>
              </a:rPr>
              <a:t>đường</a:t>
            </a:r>
            <a:r>
              <a:rPr lang="en-US" altLang="en-US" sz="2400" dirty="0" smtClean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altLang="en-US" sz="2400" dirty="0" err="1" smtClean="0">
                <a:solidFill>
                  <a:srgbClr val="006600"/>
                </a:solidFill>
                <a:cs typeface="Arial" charset="0"/>
              </a:rPr>
              <a:t>tròn</a:t>
            </a:r>
            <a:r>
              <a:rPr lang="en-US" altLang="en-US" sz="2400" dirty="0" smtClean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cs typeface="Arial" charset="0"/>
              </a:rPr>
              <a:t>ngoại</a:t>
            </a:r>
            <a:r>
              <a:rPr lang="en-US" altLang="en-US" sz="2400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cs typeface="Arial" charset="0"/>
              </a:rPr>
              <a:t>tiếp</a:t>
            </a:r>
            <a:r>
              <a:rPr lang="en-US" altLang="en-US" sz="2400" dirty="0">
                <a:solidFill>
                  <a:srgbClr val="006600"/>
                </a:solidFill>
                <a:cs typeface="Arial" charset="0"/>
              </a:rPr>
              <a:t> tam </a:t>
            </a:r>
            <a:r>
              <a:rPr lang="en-US" altLang="en-US" sz="2400" dirty="0" err="1">
                <a:solidFill>
                  <a:srgbClr val="006600"/>
                </a:solidFill>
                <a:cs typeface="Arial" charset="0"/>
              </a:rPr>
              <a:t>giác</a:t>
            </a:r>
            <a:r>
              <a:rPr lang="en-US" altLang="en-US" sz="2400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cs typeface="Arial" charset="0"/>
              </a:rPr>
              <a:t>đó</a:t>
            </a:r>
            <a:r>
              <a:rPr lang="en-US" altLang="en-US" sz="2400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cs typeface="Arial" charset="0"/>
              </a:rPr>
              <a:t>nằm</a:t>
            </a:r>
            <a:r>
              <a:rPr lang="en-US" altLang="en-US" sz="2400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cs typeface="Arial" charset="0"/>
              </a:rPr>
              <a:t>bên</a:t>
            </a:r>
            <a:r>
              <a:rPr lang="en-US" altLang="en-US" sz="2400" dirty="0">
                <a:solidFill>
                  <a:srgbClr val="006600"/>
                </a:solidFill>
                <a:cs typeface="Arial" charset="0"/>
              </a:rPr>
              <a:t> </a:t>
            </a:r>
            <a:r>
              <a:rPr lang="en-US" altLang="en-US" sz="2400" dirty="0" err="1">
                <a:solidFill>
                  <a:srgbClr val="006600"/>
                </a:solidFill>
                <a:cs typeface="Arial" charset="0"/>
              </a:rPr>
              <a:t>ngoài</a:t>
            </a:r>
            <a:r>
              <a:rPr lang="en-US" altLang="en-US" sz="2400" dirty="0">
                <a:solidFill>
                  <a:srgbClr val="006600"/>
                </a:solidFill>
                <a:cs typeface="Arial" charset="0"/>
              </a:rPr>
              <a:t> tam </a:t>
            </a:r>
            <a:r>
              <a:rPr lang="en-US" altLang="en-US" sz="2400" dirty="0" err="1">
                <a:solidFill>
                  <a:srgbClr val="006600"/>
                </a:solidFill>
                <a:cs typeface="Arial" charset="0"/>
              </a:rPr>
              <a:t>giác</a:t>
            </a:r>
            <a:endParaRPr lang="en-US" altLang="en-US" sz="2400" dirty="0">
              <a:solidFill>
                <a:srgbClr val="006600"/>
              </a:solidFill>
              <a:cs typeface="Arial" charset="0"/>
            </a:endParaRPr>
          </a:p>
        </p:txBody>
      </p:sp>
      <p:sp>
        <p:nvSpPr>
          <p:cNvPr id="128019" name="Line 19"/>
          <p:cNvSpPr>
            <a:spLocks noChangeShapeType="1"/>
          </p:cNvSpPr>
          <p:nvPr/>
        </p:nvSpPr>
        <p:spPr bwMode="auto">
          <a:xfrm flipV="1">
            <a:off x="4165600" y="2438400"/>
            <a:ext cx="812800" cy="190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8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1280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8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280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280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2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2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2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7" dur="500"/>
                                        <p:tgtEl>
                                          <p:spTgt spid="128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128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28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8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3" grpId="0"/>
      <p:bldP spid="128004" grpId="0" animBg="1"/>
      <p:bldP spid="128004" grpId="1" animBg="1"/>
      <p:bldP spid="128005" grpId="0" animBg="1"/>
      <p:bldP spid="128005" grpId="1" animBg="1"/>
      <p:bldP spid="128006" grpId="0" animBg="1"/>
      <p:bldP spid="128006" grpId="1" animBg="1"/>
      <p:bldP spid="128007" grpId="0" animBg="1"/>
      <p:bldP spid="128007" grpId="1" animBg="1"/>
      <p:bldP spid="128008" grpId="0" animBg="1"/>
      <p:bldP spid="128008" grpId="1" animBg="1"/>
      <p:bldP spid="128009" grpId="0" animBg="1"/>
      <p:bldP spid="128009" grpId="1" animBg="1"/>
      <p:bldP spid="128010" grpId="0" animBg="1"/>
      <p:bldP spid="128011" grpId="0" animBg="1"/>
      <p:bldP spid="128012" grpId="0" animBg="1"/>
      <p:bldP spid="128013" grpId="0" animBg="1"/>
      <p:bldP spid="128014" grpId="0" animBg="1"/>
      <p:bldP spid="128015" grpId="0" animBg="1"/>
      <p:bldP spid="128016" grpId="0" animBg="1"/>
      <p:bldP spid="128017" grpId="0" animBg="1"/>
      <p:bldP spid="128018" grpId="0" animBg="1"/>
      <p:bldP spid="1280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426" y="692696"/>
            <a:ext cx="11568608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Khẳng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định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lvl="0"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Qua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Qua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/>
          </a:p>
        </p:txBody>
      </p:sp>
      <p:sp>
        <p:nvSpPr>
          <p:cNvPr id="3" name="Oval 2"/>
          <p:cNvSpPr/>
          <p:nvPr/>
        </p:nvSpPr>
        <p:spPr bwMode="auto">
          <a:xfrm>
            <a:off x="550095" y="2392130"/>
            <a:ext cx="504056" cy="503470"/>
          </a:xfrm>
          <a:prstGeom prst="ellipse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02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9456" y="692696"/>
            <a:ext cx="98495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000" dirty="0"/>
          </a:p>
        </p:txBody>
      </p:sp>
      <p:sp>
        <p:nvSpPr>
          <p:cNvPr id="3" name="Oval 2"/>
          <p:cNvSpPr/>
          <p:nvPr/>
        </p:nvSpPr>
        <p:spPr bwMode="auto">
          <a:xfrm>
            <a:off x="1631504" y="3077930"/>
            <a:ext cx="504056" cy="503470"/>
          </a:xfrm>
          <a:prstGeom prst="ellipse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341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611219" y="1981200"/>
            <a:ext cx="2645833" cy="2438400"/>
            <a:chOff x="2812" y="2352"/>
            <a:chExt cx="816" cy="768"/>
          </a:xfrm>
        </p:grpSpPr>
        <p:sp>
          <p:nvSpPr>
            <p:cNvPr id="3" name="Oval 39"/>
            <p:cNvSpPr>
              <a:spLocks noChangeArrowheads="1"/>
            </p:cNvSpPr>
            <p:nvPr/>
          </p:nvSpPr>
          <p:spPr bwMode="auto">
            <a:xfrm>
              <a:off x="2832" y="2352"/>
              <a:ext cx="768" cy="76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Text Box 40"/>
            <p:cNvSpPr txBox="1">
              <a:spLocks noChangeArrowheads="1"/>
            </p:cNvSpPr>
            <p:nvPr/>
          </p:nvSpPr>
          <p:spPr bwMode="auto">
            <a:xfrm>
              <a:off x="2812" y="2544"/>
              <a:ext cx="816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ĐƯỜNG   TRÒN</a:t>
              </a:r>
            </a:p>
          </p:txBody>
        </p:sp>
      </p:grpSp>
      <p:sp>
        <p:nvSpPr>
          <p:cNvPr id="5" name="Right Arrow 4"/>
          <p:cNvSpPr/>
          <p:nvPr/>
        </p:nvSpPr>
        <p:spPr bwMode="auto">
          <a:xfrm rot="19455647">
            <a:off x="2713306" y="1416936"/>
            <a:ext cx="2453766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 rot="19471838">
            <a:off x="2457648" y="1087956"/>
            <a:ext cx="22493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en-US" sz="2800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3124200" y="2895600"/>
            <a:ext cx="2819400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2514600"/>
            <a:ext cx="2424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7239000" y="838200"/>
            <a:ext cx="3813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 hiệu: (O; R)  hoặc (O)</a:t>
            </a:r>
            <a:endParaRPr lang="pt-BR" sz="28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2133600"/>
            <a:ext cx="5848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ight Arrow 14"/>
          <p:cNvSpPr/>
          <p:nvPr/>
        </p:nvSpPr>
        <p:spPr bwMode="auto">
          <a:xfrm rot="1909957">
            <a:off x="2695192" y="4304193"/>
            <a:ext cx="2333743" cy="59919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8" dist="17961" dir="135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 rot="12553201" flipV="1">
            <a:off x="3365516" y="4006606"/>
            <a:ext cx="121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4191000"/>
            <a:ext cx="3962400" cy="215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3800" y="304800"/>
            <a:ext cx="201433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/>
      <p:bldP spid="15" grpId="0" animBg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B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AutoShape 6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1582400" y="0"/>
            <a:ext cx="609600" cy="609600"/>
          </a:xfrm>
          <a:prstGeom prst="star4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3657600" y="836614"/>
            <a:ext cx="6400800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2813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</a:rPr>
              <a:t>HƯỚNG DẪN HỌC TẬP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30726" name="Text Box 9"/>
          <p:cNvSpPr txBox="1">
            <a:spLocks noChangeArrowheads="1"/>
          </p:cNvSpPr>
          <p:nvPr/>
        </p:nvSpPr>
        <p:spPr bwMode="auto">
          <a:xfrm>
            <a:off x="3352800" y="2286000"/>
            <a:ext cx="7488767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2813">
              <a:spcBef>
                <a:spcPct val="50000"/>
              </a:spcBef>
            </a:pPr>
            <a:r>
              <a:rPr lang="vi-VN" sz="2800" b="1" dirty="0" smtClean="0"/>
              <a:t>Bài học ở tiết tiếp theo</a:t>
            </a:r>
          </a:p>
          <a:p>
            <a:pPr defTabSz="912813">
              <a:spcBef>
                <a:spcPct val="50000"/>
              </a:spcBef>
            </a:pPr>
            <a:r>
              <a:rPr lang="vi-VN" sz="2800" dirty="0" smtClean="0"/>
              <a:t> - </a:t>
            </a:r>
            <a:r>
              <a:rPr lang="en-US" sz="2800" dirty="0" err="1" smtClean="0"/>
              <a:t>Đọc</a:t>
            </a:r>
            <a:r>
              <a:rPr lang="en-US" sz="2800" dirty="0" smtClean="0"/>
              <a:t> </a:t>
            </a:r>
            <a:r>
              <a:rPr lang="en-US" sz="2800" dirty="0" err="1" smtClean="0"/>
              <a:t>trước</a:t>
            </a:r>
            <a:r>
              <a:rPr lang="en-US" sz="2800" dirty="0" smtClean="0"/>
              <a:t> </a:t>
            </a:r>
            <a:r>
              <a:rPr lang="en-US" sz="2800" dirty="0" err="1" smtClean="0"/>
              <a:t>phần</a:t>
            </a:r>
            <a:r>
              <a:rPr lang="en-US" sz="2800" dirty="0" smtClean="0"/>
              <a:t> </a:t>
            </a:r>
            <a:r>
              <a:rPr lang="en-US" sz="2800" dirty="0" err="1" smtClean="0"/>
              <a:t>còn</a:t>
            </a:r>
            <a:r>
              <a:rPr lang="en-US" sz="2800" dirty="0" smtClean="0"/>
              <a:t> </a:t>
            </a:r>
            <a:r>
              <a:rPr lang="en-US" sz="2800" dirty="0" err="1" smtClean="0"/>
              <a:t>lại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.</a:t>
            </a:r>
          </a:p>
          <a:p>
            <a:pPr defTabSz="912813">
              <a:spcBef>
                <a:spcPct val="50000"/>
              </a:spcBef>
            </a:pPr>
            <a:r>
              <a:rPr lang="en-US" sz="2800" dirty="0" smtClean="0"/>
              <a:t> - </a:t>
            </a:r>
            <a:r>
              <a:rPr lang="vi-VN" sz="2800" dirty="0" smtClean="0"/>
              <a:t>Chuẩn bị các bài tập của phần luyện tập</a:t>
            </a:r>
            <a:endParaRPr lang="en-US" sz="2800" dirty="0" smtClean="0"/>
          </a:p>
          <a:p>
            <a:pPr defTabSz="912813">
              <a:spcBef>
                <a:spcPct val="50000"/>
              </a:spcBef>
            </a:pPr>
            <a:r>
              <a:rPr lang="en-US" sz="2800" dirty="0" smtClean="0"/>
              <a:t> - </a:t>
            </a:r>
            <a:r>
              <a:rPr lang="en-US" sz="2800" dirty="0" err="1" smtClean="0"/>
              <a:t>Ôn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chuẩn</a:t>
            </a:r>
            <a:r>
              <a:rPr lang="en-US" sz="2800" dirty="0" smtClean="0"/>
              <a:t> </a:t>
            </a:r>
            <a:r>
              <a:rPr lang="en-US" sz="2800" dirty="0" err="1" smtClean="0"/>
              <a:t>bị</a:t>
            </a:r>
            <a:r>
              <a:rPr lang="en-US" sz="2800" dirty="0" smtClean="0"/>
              <a:t> </a:t>
            </a:r>
            <a:r>
              <a:rPr lang="en-US" sz="2800" dirty="0" err="1" smtClean="0"/>
              <a:t>kiểm</a:t>
            </a:r>
            <a:r>
              <a:rPr lang="en-US" sz="2800" dirty="0" smtClean="0"/>
              <a:t> </a:t>
            </a:r>
            <a:r>
              <a:rPr lang="en-US" sz="2800" dirty="0" err="1" smtClean="0"/>
              <a:t>tra</a:t>
            </a:r>
            <a:r>
              <a:rPr lang="en-US" sz="2800" dirty="0" smtClean="0"/>
              <a:t> </a:t>
            </a:r>
            <a:r>
              <a:rPr lang="en-US" sz="2800" dirty="0" err="1" smtClean="0"/>
              <a:t>giữa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kì</a:t>
            </a:r>
            <a:r>
              <a:rPr lang="en-US" sz="2800" dirty="0" smtClean="0"/>
              <a:t> 1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6" name="Picture 4" descr="dong_ho_treo_tuo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942975"/>
            <a:ext cx="2362200" cy="2333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444" name="Group 12"/>
          <p:cNvGrpSpPr>
            <a:grpSpLocks/>
          </p:cNvGrpSpPr>
          <p:nvPr/>
        </p:nvGrpSpPr>
        <p:grpSpPr bwMode="auto">
          <a:xfrm>
            <a:off x="1600200" y="3657600"/>
            <a:ext cx="2667000" cy="2332856"/>
            <a:chOff x="3408" y="1584"/>
            <a:chExt cx="1728" cy="1824"/>
          </a:xfrm>
        </p:grpSpPr>
        <p:pic>
          <p:nvPicPr>
            <p:cNvPr id="146445" name="Picture 13" descr="cam_o_t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8" y="1584"/>
              <a:ext cx="1488" cy="138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6446" name="AutoShape 17"/>
            <p:cNvSpPr>
              <a:spLocks noChangeArrowheads="1"/>
            </p:cNvSpPr>
            <p:nvPr/>
          </p:nvSpPr>
          <p:spPr bwMode="gray">
            <a:xfrm>
              <a:off x="3408" y="3120"/>
              <a:ext cx="1728" cy="288"/>
            </a:xfrm>
            <a:prstGeom prst="roundRect">
              <a:avLst>
                <a:gd name="adj" fmla="val 49106"/>
              </a:avLst>
            </a:prstGeom>
            <a:gradFill rotWithShape="1">
              <a:gsLst>
                <a:gs pos="0">
                  <a:srgbClr val="005E47"/>
                </a:gs>
                <a:gs pos="50000">
                  <a:srgbClr val="00CC99"/>
                </a:gs>
                <a:gs pos="100000">
                  <a:srgbClr val="005E47"/>
                </a:gs>
              </a:gsLst>
              <a:lin ang="5400000" scaled="1"/>
            </a:gradFill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b) Biển cấm ôtô</a:t>
              </a:r>
              <a:r>
                <a:rPr kumimoji="0" lang="en-US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10" name="Picture 2" descr="https://ducdongbaolong.vn/wp-content/uploads/2018/03/0.trong_dong_2.jp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44272" y="975576"/>
            <a:ext cx="2759919" cy="2759919"/>
          </a:xfrm>
          <a:prstGeom prst="rect">
            <a:avLst/>
          </a:prstGeom>
          <a:noFill/>
        </p:spPr>
      </p:pic>
      <p:pic>
        <p:nvPicPr>
          <p:cNvPr id="11" name="Picture 10" descr="A pair of sunglasses&#10;&#10;Description automatically generated with medium confidenc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1124744"/>
            <a:ext cx="2272467" cy="1670263"/>
          </a:xfrm>
          <a:prstGeom prst="rect">
            <a:avLst/>
          </a:prstGeom>
        </p:spPr>
      </p:pic>
      <p:pic>
        <p:nvPicPr>
          <p:cNvPr id="12" name="Picture 11" descr="A green bottle with a red cap&#10;&#10;Description automatically generated with low confidenc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3579911"/>
            <a:ext cx="2590800" cy="2398532"/>
          </a:xfrm>
          <a:prstGeom prst="rect">
            <a:avLst/>
          </a:prstGeom>
        </p:spPr>
      </p:pic>
      <p:pic>
        <p:nvPicPr>
          <p:cNvPr id="13" name="Picture 12" descr="A close-up of a tire&#10;&#10;Description automatically generated with medium confidenc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975576"/>
            <a:ext cx="2088232" cy="23662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05875" y="3815539"/>
            <a:ext cx="2066925" cy="2352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581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174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4800" y="228600"/>
            <a:ext cx="11768667" cy="6324600"/>
          </a:xfr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04800" y="1066800"/>
            <a:ext cx="11379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sz="4800" b="1" dirty="0">
                <a:solidFill>
                  <a:srgbClr val="FFFF00"/>
                </a:solidFill>
                <a:latin typeface="Times New Roman" pitchFamily="18" charset="0"/>
              </a:rPr>
              <a:t>CHÂN THÀNH CẢM ƠN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lang="vi-VN" sz="4800" b="1" dirty="0">
              <a:solidFill>
                <a:srgbClr val="FFFF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</a:rPr>
              <a:t>QUÝ THẦY CÔ</a:t>
            </a:r>
            <a:endParaRPr lang="en-US" sz="4800" b="1" dirty="0">
              <a:solidFill>
                <a:srgbClr val="FFFF00"/>
              </a:solidFill>
              <a:latin typeface=".VnArabiaH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551384" y="1852366"/>
            <a:ext cx="262764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3000" b="1" dirty="0">
                <a:solidFill>
                  <a:srgbClr val="FF0000"/>
                </a:solidFill>
                <a:latin typeface="+mj-lt"/>
              </a:rPr>
              <a:t>1</a:t>
            </a:r>
            <a:r>
              <a:rPr lang="vi-VN" sz="3000" b="1" dirty="0" smtClean="0">
                <a:solidFill>
                  <a:srgbClr val="FF0000"/>
                </a:solidFill>
                <a:latin typeface="+mj-lt"/>
              </a:rPr>
              <a:t>.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Đường tròn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600200" y="5029200"/>
            <a:ext cx="585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Kí hiệu:</a:t>
            </a:r>
            <a:endParaRPr lang="pt-B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85800" y="2773740"/>
            <a:ext cx="6096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 &gt;0)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57031" y="815504"/>
            <a:ext cx="10894491" cy="969522"/>
          </a:xfrm>
          <a:prstGeom prst="rect">
            <a:avLst/>
          </a:prstGeom>
        </p:spPr>
        <p:txBody>
          <a:bodyPr vert="horz" lIns="121914" tIns="60957" rIns="121914" bIns="60957" rtlCol="0" anchor="ctr">
            <a:noAutofit/>
          </a:bodyPr>
          <a:lstStyle>
            <a:lvl1pPr algn="ctr" defTabSz="12191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en-US" sz="3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§1. SỰ XÁC ĐỊNH ĐƯỜNG TRÒN. TÍNH CHẤT ĐỐI XỨNG CỦA ĐƯỜNG TRÒN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3048000" y="4953000"/>
            <a:ext cx="33336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BR" sz="32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32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O; R)  hoặc (O)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2209800"/>
            <a:ext cx="386079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77583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625468" y="4687379"/>
            <a:ext cx="3563923" cy="830997"/>
          </a:xfrm>
          <a:prstGeom prst="rect">
            <a:avLst/>
          </a:prstGeom>
          <a:solidFill>
            <a:srgbClr val="FFFF99"/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nằm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(O; R)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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OM &lt; R</a:t>
            </a:r>
          </a:p>
        </p:txBody>
      </p:sp>
      <p:sp>
        <p:nvSpPr>
          <p:cNvPr id="148488" name="Text Box 8"/>
          <p:cNvSpPr txBox="1">
            <a:spLocks noChangeArrowheads="1"/>
          </p:cNvSpPr>
          <p:nvPr/>
        </p:nvSpPr>
        <p:spPr bwMode="auto">
          <a:xfrm>
            <a:off x="4432885" y="4711333"/>
            <a:ext cx="3321736" cy="830997"/>
          </a:xfrm>
          <a:prstGeom prst="rect">
            <a:avLst/>
          </a:prstGeom>
          <a:solidFill>
            <a:srgbClr val="CCFFCC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nằm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(O;R)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 </a:t>
            </a: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OM = R</a:t>
            </a:r>
          </a:p>
        </p:txBody>
      </p:sp>
      <p:sp>
        <p:nvSpPr>
          <p:cNvPr id="148489" name="Text Box 9"/>
          <p:cNvSpPr txBox="1">
            <a:spLocks noChangeArrowheads="1"/>
          </p:cNvSpPr>
          <p:nvPr/>
        </p:nvSpPr>
        <p:spPr bwMode="auto">
          <a:xfrm>
            <a:off x="8152054" y="4754136"/>
            <a:ext cx="3285153" cy="830997"/>
          </a:xfrm>
          <a:prstGeom prst="rect">
            <a:avLst/>
          </a:prstGeom>
          <a:solidFill>
            <a:srgbClr val="CCFFFF"/>
          </a:solidFill>
          <a:ln w="28575">
            <a:solidFill>
              <a:srgbClr val="333333">
                <a:alpha val="57001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 nằm ngoài đường tròn (O;R) </a:t>
            </a: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 </a:t>
            </a:r>
            <a:r>
              <a:rPr kumimoji="0" lang="en-US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OM &gt; 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229602" y="1676400"/>
            <a:ext cx="2382063" cy="2236788"/>
            <a:chOff x="7824788" y="2338198"/>
            <a:chExt cx="2156052" cy="1954402"/>
          </a:xfrm>
        </p:grpSpPr>
        <p:sp>
          <p:nvSpPr>
            <p:cNvPr id="148490" name="Line 10"/>
            <p:cNvSpPr>
              <a:spLocks noChangeShapeType="1"/>
            </p:cNvSpPr>
            <p:nvPr/>
          </p:nvSpPr>
          <p:spPr bwMode="auto">
            <a:xfrm flipV="1">
              <a:off x="8688388" y="2708276"/>
              <a:ext cx="1079500" cy="773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48491" name="Group 11"/>
            <p:cNvGrpSpPr>
              <a:grpSpLocks/>
            </p:cNvGrpSpPr>
            <p:nvPr/>
          </p:nvGrpSpPr>
          <p:grpSpPr bwMode="auto">
            <a:xfrm>
              <a:off x="7824788" y="2565400"/>
              <a:ext cx="1727200" cy="1727200"/>
              <a:chOff x="249" y="1570"/>
              <a:chExt cx="1088" cy="1088"/>
            </a:xfrm>
          </p:grpSpPr>
          <p:sp>
            <p:nvSpPr>
              <p:cNvPr id="148492" name="Oval 12"/>
              <p:cNvSpPr>
                <a:spLocks noChangeArrowheads="1"/>
              </p:cNvSpPr>
              <p:nvPr/>
            </p:nvSpPr>
            <p:spPr bwMode="auto">
              <a:xfrm flipH="1" flipV="1">
                <a:off x="781" y="2116"/>
                <a:ext cx="45" cy="45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8493" name="Oval 13"/>
              <p:cNvSpPr>
                <a:spLocks noChangeArrowheads="1"/>
              </p:cNvSpPr>
              <p:nvPr/>
            </p:nvSpPr>
            <p:spPr bwMode="auto">
              <a:xfrm>
                <a:off x="249" y="1570"/>
                <a:ext cx="1088" cy="1088"/>
              </a:xfrm>
              <a:prstGeom prst="ellipse">
                <a:avLst/>
              </a:prstGeom>
              <a:noFill/>
              <a:ln w="12700">
                <a:solidFill>
                  <a:srgbClr val="CC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8494" name="Text Box 14"/>
              <p:cNvSpPr txBox="1">
                <a:spLocks noChangeArrowheads="1"/>
              </p:cNvSpPr>
              <p:nvPr/>
            </p:nvSpPr>
            <p:spPr bwMode="auto">
              <a:xfrm>
                <a:off x="639" y="2128"/>
                <a:ext cx="134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O</a:t>
                </a:r>
              </a:p>
            </p:txBody>
          </p:sp>
        </p:grpSp>
        <p:sp>
          <p:nvSpPr>
            <p:cNvPr id="148502" name="Oval 22"/>
            <p:cNvSpPr>
              <a:spLocks noChangeArrowheads="1"/>
            </p:cNvSpPr>
            <p:nvPr/>
          </p:nvSpPr>
          <p:spPr bwMode="auto">
            <a:xfrm flipH="1" flipV="1">
              <a:off x="9715500" y="2679700"/>
              <a:ext cx="71438" cy="714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8503" name="Text Box 23"/>
            <p:cNvSpPr txBox="1">
              <a:spLocks noChangeArrowheads="1"/>
            </p:cNvSpPr>
            <p:nvPr/>
          </p:nvSpPr>
          <p:spPr bwMode="auto">
            <a:xfrm>
              <a:off x="9549040" y="2338198"/>
              <a:ext cx="4318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00600" y="1752600"/>
            <a:ext cx="2186915" cy="2056606"/>
            <a:chOff x="4800848" y="2611598"/>
            <a:chExt cx="1943100" cy="1727200"/>
          </a:xfrm>
        </p:grpSpPr>
        <p:grpSp>
          <p:nvGrpSpPr>
            <p:cNvPr id="4" name="Group 3"/>
            <p:cNvGrpSpPr/>
            <p:nvPr/>
          </p:nvGrpSpPr>
          <p:grpSpPr>
            <a:xfrm>
              <a:off x="4800848" y="2611598"/>
              <a:ext cx="1727200" cy="1727200"/>
              <a:chOff x="4800600" y="2565400"/>
              <a:chExt cx="1727200" cy="1727200"/>
            </a:xfrm>
          </p:grpSpPr>
          <p:grpSp>
            <p:nvGrpSpPr>
              <p:cNvPr id="148495" name="Group 15"/>
              <p:cNvGrpSpPr>
                <a:grpSpLocks/>
              </p:cNvGrpSpPr>
              <p:nvPr/>
            </p:nvGrpSpPr>
            <p:grpSpPr bwMode="auto">
              <a:xfrm>
                <a:off x="4800600" y="2565400"/>
                <a:ext cx="1727200" cy="1727200"/>
                <a:chOff x="249" y="1570"/>
                <a:chExt cx="1088" cy="1088"/>
              </a:xfrm>
            </p:grpSpPr>
            <p:sp>
              <p:nvSpPr>
                <p:cNvPr id="148496" name="Oval 16"/>
                <p:cNvSpPr>
                  <a:spLocks noChangeArrowheads="1"/>
                </p:cNvSpPr>
                <p:nvPr/>
              </p:nvSpPr>
              <p:spPr bwMode="auto">
                <a:xfrm flipH="1" flipV="1">
                  <a:off x="781" y="2116"/>
                  <a:ext cx="45" cy="4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8497" name="Oval 17"/>
                <p:cNvSpPr>
                  <a:spLocks noChangeArrowheads="1"/>
                </p:cNvSpPr>
                <p:nvPr/>
              </p:nvSpPr>
              <p:spPr bwMode="auto">
                <a:xfrm>
                  <a:off x="249" y="1570"/>
                  <a:ext cx="1088" cy="1088"/>
                </a:xfrm>
                <a:prstGeom prst="ellipse">
                  <a:avLst/>
                </a:prstGeom>
                <a:noFill/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8498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590" y="2134"/>
                  <a:ext cx="18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12700">
                      <a:solidFill>
                        <a:srgbClr val="FF0066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</p:grpSp>
          <p:sp>
            <p:nvSpPr>
              <p:cNvPr id="148501" name="Line 21"/>
              <p:cNvSpPr>
                <a:spLocks noChangeShapeType="1"/>
              </p:cNvSpPr>
              <p:nvPr/>
            </p:nvSpPr>
            <p:spPr bwMode="auto">
              <a:xfrm flipV="1">
                <a:off x="5664200" y="2911476"/>
                <a:ext cx="719138" cy="5699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48504" name="Oval 24"/>
            <p:cNvSpPr>
              <a:spLocks noChangeArrowheads="1"/>
            </p:cNvSpPr>
            <p:nvPr/>
          </p:nvSpPr>
          <p:spPr bwMode="auto">
            <a:xfrm flipH="1" flipV="1">
              <a:off x="6318250" y="2925515"/>
              <a:ext cx="71438" cy="7143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8505" name="Text Box 25"/>
            <p:cNvSpPr txBox="1">
              <a:spLocks noChangeArrowheads="1"/>
            </p:cNvSpPr>
            <p:nvPr/>
          </p:nvSpPr>
          <p:spPr bwMode="auto">
            <a:xfrm>
              <a:off x="6312148" y="2621959"/>
              <a:ext cx="4318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95400" y="1752600"/>
            <a:ext cx="1882775" cy="1969303"/>
            <a:chOff x="1881188" y="2501901"/>
            <a:chExt cx="1727200" cy="1727200"/>
          </a:xfrm>
        </p:grpSpPr>
        <p:sp>
          <p:nvSpPr>
            <p:cNvPr id="148499" name="Oval 19"/>
            <p:cNvSpPr>
              <a:spLocks noChangeArrowheads="1"/>
            </p:cNvSpPr>
            <p:nvPr/>
          </p:nvSpPr>
          <p:spPr bwMode="auto">
            <a:xfrm flipH="1" flipV="1">
              <a:off x="3230564" y="3041650"/>
              <a:ext cx="71437" cy="714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881188" y="2501901"/>
              <a:ext cx="1727200" cy="1727200"/>
              <a:chOff x="1919288" y="2492375"/>
              <a:chExt cx="1727200" cy="1727200"/>
            </a:xfrm>
          </p:grpSpPr>
          <p:sp>
            <p:nvSpPr>
              <p:cNvPr id="148500" name="Line 20"/>
              <p:cNvSpPr>
                <a:spLocks noChangeShapeType="1"/>
              </p:cNvSpPr>
              <p:nvPr/>
            </p:nvSpPr>
            <p:spPr bwMode="auto">
              <a:xfrm flipV="1">
                <a:off x="2782889" y="3068639"/>
                <a:ext cx="504825" cy="3397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148506" name="Group 26"/>
              <p:cNvGrpSpPr>
                <a:grpSpLocks/>
              </p:cNvGrpSpPr>
              <p:nvPr/>
            </p:nvGrpSpPr>
            <p:grpSpPr bwMode="auto">
              <a:xfrm>
                <a:off x="1919288" y="2492375"/>
                <a:ext cx="1727200" cy="1727200"/>
                <a:chOff x="249" y="1570"/>
                <a:chExt cx="1088" cy="1088"/>
              </a:xfrm>
            </p:grpSpPr>
            <p:sp>
              <p:nvSpPr>
                <p:cNvPr id="148507" name="Oval 27"/>
                <p:cNvSpPr>
                  <a:spLocks noChangeArrowheads="1"/>
                </p:cNvSpPr>
                <p:nvPr/>
              </p:nvSpPr>
              <p:spPr bwMode="auto">
                <a:xfrm flipH="1" flipV="1">
                  <a:off x="781" y="2116"/>
                  <a:ext cx="45" cy="45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8508" name="Oval 28"/>
                <p:cNvSpPr>
                  <a:spLocks noChangeArrowheads="1"/>
                </p:cNvSpPr>
                <p:nvPr/>
              </p:nvSpPr>
              <p:spPr bwMode="auto">
                <a:xfrm>
                  <a:off x="249" y="1570"/>
                  <a:ext cx="1088" cy="1088"/>
                </a:xfrm>
                <a:prstGeom prst="ellipse">
                  <a:avLst/>
                </a:prstGeom>
                <a:noFill/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850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01" y="2069"/>
                  <a:ext cx="18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18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rPr>
                    <a:t>O</a:t>
                  </a:r>
                </a:p>
              </p:txBody>
            </p:sp>
          </p:grpSp>
          <p:sp>
            <p:nvSpPr>
              <p:cNvPr id="148510" name="Text Box 30"/>
              <p:cNvSpPr txBox="1">
                <a:spLocks noChangeArrowheads="1"/>
              </p:cNvSpPr>
              <p:nvPr/>
            </p:nvSpPr>
            <p:spPr bwMode="auto">
              <a:xfrm>
                <a:off x="3037745" y="2759703"/>
                <a:ext cx="431800" cy="366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</a:t>
                </a:r>
              </a:p>
            </p:txBody>
          </p:sp>
        </p:grpSp>
      </p:grpSp>
      <p:sp>
        <p:nvSpPr>
          <p:cNvPr id="148515" name="Text Box 35"/>
          <p:cNvSpPr txBox="1">
            <a:spLocks noChangeArrowheads="1"/>
          </p:cNvSpPr>
          <p:nvPr/>
        </p:nvSpPr>
        <p:spPr bwMode="auto">
          <a:xfrm>
            <a:off x="731877" y="3874622"/>
            <a:ext cx="28764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OM &lt; R</a:t>
            </a:r>
          </a:p>
        </p:txBody>
      </p:sp>
      <p:sp>
        <p:nvSpPr>
          <p:cNvPr id="148516" name="Text Box 36"/>
          <p:cNvSpPr txBox="1">
            <a:spLocks noChangeArrowheads="1"/>
          </p:cNvSpPr>
          <p:nvPr/>
        </p:nvSpPr>
        <p:spPr bwMode="auto">
          <a:xfrm>
            <a:off x="4343400" y="3962400"/>
            <a:ext cx="28764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OM = R</a:t>
            </a:r>
          </a:p>
        </p:txBody>
      </p:sp>
      <p:sp>
        <p:nvSpPr>
          <p:cNvPr id="148517" name="Text Box 37"/>
          <p:cNvSpPr txBox="1">
            <a:spLocks noChangeArrowheads="1"/>
          </p:cNvSpPr>
          <p:nvPr/>
        </p:nvSpPr>
        <p:spPr bwMode="auto">
          <a:xfrm>
            <a:off x="7633130" y="4001661"/>
            <a:ext cx="28764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OM &gt; R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66800" y="838200"/>
            <a:ext cx="92881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Vị trí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đối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của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điểm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đường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tròn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7543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8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8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48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7" grpId="0" animBg="1"/>
      <p:bldP spid="148488" grpId="0" animBg="1"/>
      <p:bldP spid="148489" grpId="0" animBg="1"/>
      <p:bldP spid="148515" grpId="0"/>
      <p:bldP spid="148516" grpId="0"/>
      <p:bldP spid="1485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6" name="Oval 54"/>
          <p:cNvSpPr>
            <a:spLocks noChangeArrowheads="1"/>
          </p:cNvSpPr>
          <p:nvPr/>
        </p:nvSpPr>
        <p:spPr bwMode="auto">
          <a:xfrm>
            <a:off x="2489675" y="5007314"/>
            <a:ext cx="55563" cy="5556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27" name="Text Box 55"/>
          <p:cNvSpPr txBox="1">
            <a:spLocks noChangeArrowheads="1"/>
          </p:cNvSpPr>
          <p:nvPr/>
        </p:nvSpPr>
        <p:spPr bwMode="auto">
          <a:xfrm>
            <a:off x="2311875" y="5078752"/>
            <a:ext cx="4794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 rot="1327496">
            <a:off x="526655" y="3245321"/>
            <a:ext cx="4004142" cy="3579546"/>
            <a:chOff x="1598" y="902"/>
            <a:chExt cx="1838" cy="1838"/>
          </a:xfrm>
        </p:grpSpPr>
        <p:pic>
          <p:nvPicPr>
            <p:cNvPr id="12334" name="Picture 57" descr="COMPA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800000">
              <a:off x="1888" y="1071"/>
              <a:ext cx="754" cy="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35" name="Rectangle 58"/>
            <p:cNvSpPr>
              <a:spLocks noChangeArrowheads="1"/>
            </p:cNvSpPr>
            <p:nvPr/>
          </p:nvSpPr>
          <p:spPr bwMode="auto">
            <a:xfrm>
              <a:off x="1598" y="902"/>
              <a:ext cx="1838" cy="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731" name="AutoShape 59"/>
          <p:cNvSpPr>
            <a:spLocks noChangeArrowheads="1"/>
          </p:cNvSpPr>
          <p:nvPr/>
        </p:nvSpPr>
        <p:spPr bwMode="auto">
          <a:xfrm rot="-2547924">
            <a:off x="1375249" y="3888127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32" name="AutoShape 60"/>
          <p:cNvSpPr>
            <a:spLocks noChangeArrowheads="1"/>
          </p:cNvSpPr>
          <p:nvPr/>
        </p:nvSpPr>
        <p:spPr bwMode="auto">
          <a:xfrm rot="424178">
            <a:off x="1343499" y="3894477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33" name="AutoShape 61"/>
          <p:cNvSpPr>
            <a:spLocks noChangeArrowheads="1"/>
          </p:cNvSpPr>
          <p:nvPr/>
        </p:nvSpPr>
        <p:spPr bwMode="auto">
          <a:xfrm rot="3243343">
            <a:off x="1353819" y="3903208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34" name="AutoShape 62"/>
          <p:cNvSpPr>
            <a:spLocks noChangeArrowheads="1"/>
          </p:cNvSpPr>
          <p:nvPr/>
        </p:nvSpPr>
        <p:spPr bwMode="auto">
          <a:xfrm rot="5608459">
            <a:off x="1349056" y="3898445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514 w 21600"/>
              <a:gd name="T13" fmla="*/ 0 h 21600"/>
              <a:gd name="T14" fmla="*/ 16086 w 21600"/>
              <a:gd name="T15" fmla="*/ 13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243" y="602"/>
                </a:moveTo>
                <a:cubicBezTo>
                  <a:pt x="8387" y="203"/>
                  <a:pt x="9589" y="-1"/>
                  <a:pt x="10800" y="0"/>
                </a:cubicBezTo>
                <a:cubicBezTo>
                  <a:pt x="12010" y="0"/>
                  <a:pt x="13212" y="203"/>
                  <a:pt x="14356" y="602"/>
                </a:cubicBezTo>
                <a:cubicBezTo>
                  <a:pt x="13212" y="203"/>
                  <a:pt x="12010" y="-1"/>
                  <a:pt x="10799" y="0"/>
                </a:cubicBezTo>
                <a:cubicBezTo>
                  <a:pt x="9589" y="0"/>
                  <a:pt x="8387" y="203"/>
                  <a:pt x="7243" y="602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35" name="AutoShape 63"/>
          <p:cNvSpPr>
            <a:spLocks noChangeArrowheads="1"/>
          </p:cNvSpPr>
          <p:nvPr/>
        </p:nvSpPr>
        <p:spPr bwMode="auto">
          <a:xfrm rot="7971850">
            <a:off x="1372868" y="3850820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678 w 21600"/>
              <a:gd name="T13" fmla="*/ 0 h 21600"/>
              <a:gd name="T14" fmla="*/ 15922 w 21600"/>
              <a:gd name="T15" fmla="*/ 12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406" y="547"/>
                </a:moveTo>
                <a:cubicBezTo>
                  <a:pt x="8500" y="184"/>
                  <a:pt x="9646" y="-1"/>
                  <a:pt x="10800" y="0"/>
                </a:cubicBezTo>
                <a:cubicBezTo>
                  <a:pt x="11953" y="0"/>
                  <a:pt x="13099" y="184"/>
                  <a:pt x="14193" y="547"/>
                </a:cubicBezTo>
                <a:cubicBezTo>
                  <a:pt x="13099" y="184"/>
                  <a:pt x="11953" y="-1"/>
                  <a:pt x="10799" y="0"/>
                </a:cubicBezTo>
                <a:cubicBezTo>
                  <a:pt x="9646" y="0"/>
                  <a:pt x="8500" y="184"/>
                  <a:pt x="7406" y="54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36" name="AutoShape 64"/>
          <p:cNvSpPr>
            <a:spLocks noChangeArrowheads="1"/>
          </p:cNvSpPr>
          <p:nvPr/>
        </p:nvSpPr>
        <p:spPr bwMode="auto">
          <a:xfrm rot="10117530">
            <a:off x="1367313" y="3861139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702 w 21600"/>
              <a:gd name="T13" fmla="*/ 0 h 21600"/>
              <a:gd name="T14" fmla="*/ 15898 w 21600"/>
              <a:gd name="T15" fmla="*/ 127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429" y="539"/>
                </a:moveTo>
                <a:cubicBezTo>
                  <a:pt x="8517" y="182"/>
                  <a:pt x="9655" y="-1"/>
                  <a:pt x="10800" y="0"/>
                </a:cubicBezTo>
                <a:cubicBezTo>
                  <a:pt x="11944" y="0"/>
                  <a:pt x="13082" y="182"/>
                  <a:pt x="14170" y="539"/>
                </a:cubicBezTo>
                <a:cubicBezTo>
                  <a:pt x="13082" y="182"/>
                  <a:pt x="11944" y="-1"/>
                  <a:pt x="10799" y="0"/>
                </a:cubicBezTo>
                <a:cubicBezTo>
                  <a:pt x="9655" y="0"/>
                  <a:pt x="8517" y="182"/>
                  <a:pt x="7429" y="539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37" name="AutoShape 65"/>
          <p:cNvSpPr>
            <a:spLocks noChangeArrowheads="1"/>
          </p:cNvSpPr>
          <p:nvPr/>
        </p:nvSpPr>
        <p:spPr bwMode="auto">
          <a:xfrm rot="-9135806">
            <a:off x="1392713" y="3864314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376 w 21600"/>
              <a:gd name="T13" fmla="*/ 0 h 21600"/>
              <a:gd name="T14" fmla="*/ 16224 w 21600"/>
              <a:gd name="T15" fmla="*/ 146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106" y="651"/>
                </a:moveTo>
                <a:cubicBezTo>
                  <a:pt x="8290" y="220"/>
                  <a:pt x="9540" y="-1"/>
                  <a:pt x="10800" y="0"/>
                </a:cubicBezTo>
                <a:cubicBezTo>
                  <a:pt x="12059" y="0"/>
                  <a:pt x="13309" y="220"/>
                  <a:pt x="14493" y="651"/>
                </a:cubicBezTo>
                <a:cubicBezTo>
                  <a:pt x="13309" y="220"/>
                  <a:pt x="12059" y="-1"/>
                  <a:pt x="10799" y="0"/>
                </a:cubicBezTo>
                <a:cubicBezTo>
                  <a:pt x="9540" y="0"/>
                  <a:pt x="8290" y="220"/>
                  <a:pt x="7106" y="65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38" name="AutoShape 66"/>
          <p:cNvSpPr>
            <a:spLocks noChangeArrowheads="1"/>
          </p:cNvSpPr>
          <p:nvPr/>
        </p:nvSpPr>
        <p:spPr bwMode="auto">
          <a:xfrm rot="-6888062">
            <a:off x="1369694" y="3846058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98 w 21600"/>
              <a:gd name="T13" fmla="*/ 0 h 21600"/>
              <a:gd name="T14" fmla="*/ 16102 w 21600"/>
              <a:gd name="T15" fmla="*/ 139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227" y="607"/>
                </a:moveTo>
                <a:cubicBezTo>
                  <a:pt x="8375" y="205"/>
                  <a:pt x="9583" y="-1"/>
                  <a:pt x="10800" y="0"/>
                </a:cubicBezTo>
                <a:cubicBezTo>
                  <a:pt x="12016" y="0"/>
                  <a:pt x="13224" y="205"/>
                  <a:pt x="14372" y="607"/>
                </a:cubicBezTo>
                <a:cubicBezTo>
                  <a:pt x="13224" y="205"/>
                  <a:pt x="12016" y="-1"/>
                  <a:pt x="10799" y="0"/>
                </a:cubicBezTo>
                <a:cubicBezTo>
                  <a:pt x="9583" y="0"/>
                  <a:pt x="8375" y="205"/>
                  <a:pt x="7227" y="60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39" name="Line 67"/>
          <p:cNvSpPr>
            <a:spLocks noChangeShapeType="1"/>
          </p:cNvSpPr>
          <p:nvPr/>
        </p:nvSpPr>
        <p:spPr bwMode="auto">
          <a:xfrm>
            <a:off x="1446687" y="4608851"/>
            <a:ext cx="107315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40" name="Text Box 68"/>
          <p:cNvSpPr txBox="1">
            <a:spLocks noChangeArrowheads="1"/>
          </p:cNvSpPr>
          <p:nvPr/>
        </p:nvSpPr>
        <p:spPr bwMode="auto">
          <a:xfrm rot="1395791">
            <a:off x="1521299" y="4646951"/>
            <a:ext cx="1524000" cy="366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R=2cm</a:t>
            </a:r>
          </a:p>
        </p:txBody>
      </p:sp>
      <p:sp>
        <p:nvSpPr>
          <p:cNvPr id="28741" name="AutoShape 69"/>
          <p:cNvSpPr>
            <a:spLocks noChangeArrowheads="1"/>
          </p:cNvSpPr>
          <p:nvPr/>
        </p:nvSpPr>
        <p:spPr bwMode="auto">
          <a:xfrm rot="-4860315">
            <a:off x="1379219" y="3884158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6364 w 21600"/>
              <a:gd name="T13" fmla="*/ 0 h 21600"/>
              <a:gd name="T14" fmla="*/ 15236 w 21600"/>
              <a:gd name="T15" fmla="*/ 9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077" y="348"/>
                </a:moveTo>
                <a:cubicBezTo>
                  <a:pt x="8966" y="117"/>
                  <a:pt x="9881" y="-1"/>
                  <a:pt x="10800" y="0"/>
                </a:cubicBezTo>
                <a:cubicBezTo>
                  <a:pt x="11718" y="0"/>
                  <a:pt x="12633" y="117"/>
                  <a:pt x="13522" y="348"/>
                </a:cubicBezTo>
                <a:cubicBezTo>
                  <a:pt x="12633" y="117"/>
                  <a:pt x="11718" y="-1"/>
                  <a:pt x="10799" y="0"/>
                </a:cubicBezTo>
                <a:cubicBezTo>
                  <a:pt x="9881" y="0"/>
                  <a:pt x="8966" y="117"/>
                  <a:pt x="8077" y="348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42" name="Text Box 70"/>
          <p:cNvSpPr txBox="1">
            <a:spLocks noChangeArrowheads="1"/>
          </p:cNvSpPr>
          <p:nvPr/>
        </p:nvSpPr>
        <p:spPr bwMode="auto">
          <a:xfrm>
            <a:off x="4483101" y="4279900"/>
            <a:ext cx="479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8743" name="Text Box 71"/>
          <p:cNvSpPr txBox="1">
            <a:spLocks noChangeArrowheads="1"/>
          </p:cNvSpPr>
          <p:nvPr/>
        </p:nvSpPr>
        <p:spPr bwMode="auto">
          <a:xfrm>
            <a:off x="6972301" y="5219700"/>
            <a:ext cx="479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grpSp>
        <p:nvGrpSpPr>
          <p:cNvPr id="3" name="Group 72"/>
          <p:cNvGrpSpPr>
            <a:grpSpLocks/>
          </p:cNvGrpSpPr>
          <p:nvPr/>
        </p:nvGrpSpPr>
        <p:grpSpPr bwMode="auto">
          <a:xfrm>
            <a:off x="6350000" y="5092700"/>
            <a:ext cx="38100" cy="152400"/>
            <a:chOff x="2448" y="3120"/>
            <a:chExt cx="24" cy="96"/>
          </a:xfrm>
        </p:grpSpPr>
        <p:sp>
          <p:nvSpPr>
            <p:cNvPr id="12332" name="Line 73"/>
            <p:cNvSpPr>
              <a:spLocks noChangeShapeType="1"/>
            </p:cNvSpPr>
            <p:nvPr/>
          </p:nvSpPr>
          <p:spPr bwMode="auto">
            <a:xfrm>
              <a:off x="2448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33" name="Line 74"/>
            <p:cNvSpPr>
              <a:spLocks noChangeShapeType="1"/>
            </p:cNvSpPr>
            <p:nvPr/>
          </p:nvSpPr>
          <p:spPr bwMode="auto">
            <a:xfrm>
              <a:off x="2472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5283200" y="4660900"/>
            <a:ext cx="38100" cy="152400"/>
            <a:chOff x="2448" y="3120"/>
            <a:chExt cx="24" cy="96"/>
          </a:xfrm>
        </p:grpSpPr>
        <p:sp>
          <p:nvSpPr>
            <p:cNvPr id="12330" name="Line 76"/>
            <p:cNvSpPr>
              <a:spLocks noChangeShapeType="1"/>
            </p:cNvSpPr>
            <p:nvPr/>
          </p:nvSpPr>
          <p:spPr bwMode="auto">
            <a:xfrm>
              <a:off x="2448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31" name="Line 77"/>
            <p:cNvSpPr>
              <a:spLocks noChangeShapeType="1"/>
            </p:cNvSpPr>
            <p:nvPr/>
          </p:nvSpPr>
          <p:spPr bwMode="auto">
            <a:xfrm>
              <a:off x="2472" y="3120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750" name="Text Box 78"/>
          <p:cNvSpPr txBox="1">
            <a:spLocks noChangeArrowheads="1"/>
          </p:cNvSpPr>
          <p:nvPr/>
        </p:nvSpPr>
        <p:spPr bwMode="auto">
          <a:xfrm>
            <a:off x="5664201" y="5016500"/>
            <a:ext cx="47942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8751" name="Oval 79"/>
          <p:cNvSpPr>
            <a:spLocks noChangeArrowheads="1"/>
          </p:cNvSpPr>
          <p:nvPr/>
        </p:nvSpPr>
        <p:spPr bwMode="auto">
          <a:xfrm>
            <a:off x="5892801" y="4959351"/>
            <a:ext cx="55563" cy="5556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80"/>
          <p:cNvGrpSpPr>
            <a:grpSpLocks/>
          </p:cNvGrpSpPr>
          <p:nvPr/>
        </p:nvGrpSpPr>
        <p:grpSpPr bwMode="auto">
          <a:xfrm rot="1342413">
            <a:off x="4028782" y="3145247"/>
            <a:ext cx="3773488" cy="3773488"/>
            <a:chOff x="1598" y="902"/>
            <a:chExt cx="1838" cy="1838"/>
          </a:xfrm>
        </p:grpSpPr>
        <p:pic>
          <p:nvPicPr>
            <p:cNvPr id="12328" name="Picture 81" descr="COMPA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1800000">
              <a:off x="1888" y="1071"/>
              <a:ext cx="754" cy="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29" name="Rectangle 82"/>
            <p:cNvSpPr>
              <a:spLocks noChangeArrowheads="1"/>
            </p:cNvSpPr>
            <p:nvPr/>
          </p:nvSpPr>
          <p:spPr bwMode="auto">
            <a:xfrm>
              <a:off x="1598" y="902"/>
              <a:ext cx="1838" cy="1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755" name="AutoShape 83"/>
          <p:cNvSpPr>
            <a:spLocks noChangeArrowheads="1"/>
          </p:cNvSpPr>
          <p:nvPr/>
        </p:nvSpPr>
        <p:spPr bwMode="auto">
          <a:xfrm rot="-2547924">
            <a:off x="4778375" y="3840164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56" name="AutoShape 84"/>
          <p:cNvSpPr>
            <a:spLocks noChangeArrowheads="1"/>
          </p:cNvSpPr>
          <p:nvPr/>
        </p:nvSpPr>
        <p:spPr bwMode="auto">
          <a:xfrm rot="424178">
            <a:off x="4746625" y="3846514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57" name="AutoShape 85"/>
          <p:cNvSpPr>
            <a:spLocks noChangeArrowheads="1"/>
          </p:cNvSpPr>
          <p:nvPr/>
        </p:nvSpPr>
        <p:spPr bwMode="auto">
          <a:xfrm rot="3243343">
            <a:off x="4756945" y="3855245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707 w 21600"/>
              <a:gd name="T13" fmla="*/ 0 h 21600"/>
              <a:gd name="T14" fmla="*/ 16893 w 21600"/>
              <a:gd name="T15" fmla="*/ 188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6434" y="921"/>
                </a:moveTo>
                <a:cubicBezTo>
                  <a:pt x="7809" y="313"/>
                  <a:pt x="9296" y="-1"/>
                  <a:pt x="10800" y="0"/>
                </a:cubicBezTo>
                <a:cubicBezTo>
                  <a:pt x="12303" y="0"/>
                  <a:pt x="13790" y="313"/>
                  <a:pt x="15165" y="921"/>
                </a:cubicBezTo>
                <a:cubicBezTo>
                  <a:pt x="13790" y="313"/>
                  <a:pt x="12303" y="-1"/>
                  <a:pt x="10799" y="0"/>
                </a:cubicBezTo>
                <a:cubicBezTo>
                  <a:pt x="9296" y="0"/>
                  <a:pt x="7809" y="313"/>
                  <a:pt x="6434" y="92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58" name="AutoShape 86"/>
          <p:cNvSpPr>
            <a:spLocks noChangeArrowheads="1"/>
          </p:cNvSpPr>
          <p:nvPr/>
        </p:nvSpPr>
        <p:spPr bwMode="auto">
          <a:xfrm rot="5608459">
            <a:off x="4752182" y="3850482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514 w 21600"/>
              <a:gd name="T13" fmla="*/ 0 h 21600"/>
              <a:gd name="T14" fmla="*/ 16086 w 21600"/>
              <a:gd name="T15" fmla="*/ 138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243" y="602"/>
                </a:moveTo>
                <a:cubicBezTo>
                  <a:pt x="8387" y="203"/>
                  <a:pt x="9589" y="-1"/>
                  <a:pt x="10800" y="0"/>
                </a:cubicBezTo>
                <a:cubicBezTo>
                  <a:pt x="12010" y="0"/>
                  <a:pt x="13212" y="203"/>
                  <a:pt x="14356" y="602"/>
                </a:cubicBezTo>
                <a:cubicBezTo>
                  <a:pt x="13212" y="203"/>
                  <a:pt x="12010" y="-1"/>
                  <a:pt x="10799" y="0"/>
                </a:cubicBezTo>
                <a:cubicBezTo>
                  <a:pt x="9589" y="0"/>
                  <a:pt x="8387" y="203"/>
                  <a:pt x="7243" y="602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59" name="AutoShape 87"/>
          <p:cNvSpPr>
            <a:spLocks noChangeArrowheads="1"/>
          </p:cNvSpPr>
          <p:nvPr/>
        </p:nvSpPr>
        <p:spPr bwMode="auto">
          <a:xfrm rot="7971850">
            <a:off x="4753574" y="3821470"/>
            <a:ext cx="2293938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678 w 21600"/>
              <a:gd name="T13" fmla="*/ 0 h 21600"/>
              <a:gd name="T14" fmla="*/ 15922 w 21600"/>
              <a:gd name="T15" fmla="*/ 129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406" y="547"/>
                </a:moveTo>
                <a:cubicBezTo>
                  <a:pt x="8500" y="184"/>
                  <a:pt x="9646" y="-1"/>
                  <a:pt x="10800" y="0"/>
                </a:cubicBezTo>
                <a:cubicBezTo>
                  <a:pt x="11953" y="0"/>
                  <a:pt x="13099" y="184"/>
                  <a:pt x="14193" y="547"/>
                </a:cubicBezTo>
                <a:cubicBezTo>
                  <a:pt x="13099" y="184"/>
                  <a:pt x="11953" y="-1"/>
                  <a:pt x="10799" y="0"/>
                </a:cubicBezTo>
                <a:cubicBezTo>
                  <a:pt x="9646" y="0"/>
                  <a:pt x="8500" y="184"/>
                  <a:pt x="7406" y="54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60" name="AutoShape 88"/>
          <p:cNvSpPr>
            <a:spLocks noChangeArrowheads="1"/>
          </p:cNvSpPr>
          <p:nvPr/>
        </p:nvSpPr>
        <p:spPr bwMode="auto">
          <a:xfrm rot="10117530">
            <a:off x="4770439" y="3813176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702 w 21600"/>
              <a:gd name="T13" fmla="*/ 0 h 21600"/>
              <a:gd name="T14" fmla="*/ 15898 w 21600"/>
              <a:gd name="T15" fmla="*/ 127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429" y="539"/>
                </a:moveTo>
                <a:cubicBezTo>
                  <a:pt x="8517" y="182"/>
                  <a:pt x="9655" y="-1"/>
                  <a:pt x="10800" y="0"/>
                </a:cubicBezTo>
                <a:cubicBezTo>
                  <a:pt x="11944" y="0"/>
                  <a:pt x="13082" y="182"/>
                  <a:pt x="14170" y="539"/>
                </a:cubicBezTo>
                <a:cubicBezTo>
                  <a:pt x="13082" y="182"/>
                  <a:pt x="11944" y="-1"/>
                  <a:pt x="10799" y="0"/>
                </a:cubicBezTo>
                <a:cubicBezTo>
                  <a:pt x="9655" y="0"/>
                  <a:pt x="8517" y="182"/>
                  <a:pt x="7429" y="539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61" name="AutoShape 89"/>
          <p:cNvSpPr>
            <a:spLocks noChangeArrowheads="1"/>
          </p:cNvSpPr>
          <p:nvPr/>
        </p:nvSpPr>
        <p:spPr bwMode="auto">
          <a:xfrm rot="-9135806">
            <a:off x="4795839" y="3816351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376 w 21600"/>
              <a:gd name="T13" fmla="*/ 0 h 21600"/>
              <a:gd name="T14" fmla="*/ 16224 w 21600"/>
              <a:gd name="T15" fmla="*/ 146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106" y="651"/>
                </a:moveTo>
                <a:cubicBezTo>
                  <a:pt x="8290" y="220"/>
                  <a:pt x="9540" y="-1"/>
                  <a:pt x="10800" y="0"/>
                </a:cubicBezTo>
                <a:cubicBezTo>
                  <a:pt x="12059" y="0"/>
                  <a:pt x="13309" y="220"/>
                  <a:pt x="14493" y="651"/>
                </a:cubicBezTo>
                <a:cubicBezTo>
                  <a:pt x="13309" y="220"/>
                  <a:pt x="12059" y="-1"/>
                  <a:pt x="10799" y="0"/>
                </a:cubicBezTo>
                <a:cubicBezTo>
                  <a:pt x="9540" y="0"/>
                  <a:pt x="8290" y="220"/>
                  <a:pt x="7106" y="651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62" name="AutoShape 90"/>
          <p:cNvSpPr>
            <a:spLocks noChangeArrowheads="1"/>
          </p:cNvSpPr>
          <p:nvPr/>
        </p:nvSpPr>
        <p:spPr bwMode="auto">
          <a:xfrm rot="-6888062">
            <a:off x="4772820" y="3798095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5498 w 21600"/>
              <a:gd name="T13" fmla="*/ 0 h 21600"/>
              <a:gd name="T14" fmla="*/ 16102 w 21600"/>
              <a:gd name="T15" fmla="*/ 139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227" y="607"/>
                </a:moveTo>
                <a:cubicBezTo>
                  <a:pt x="8375" y="205"/>
                  <a:pt x="9583" y="-1"/>
                  <a:pt x="10800" y="0"/>
                </a:cubicBezTo>
                <a:cubicBezTo>
                  <a:pt x="12016" y="0"/>
                  <a:pt x="13224" y="205"/>
                  <a:pt x="14372" y="607"/>
                </a:cubicBezTo>
                <a:cubicBezTo>
                  <a:pt x="13224" y="205"/>
                  <a:pt x="12016" y="-1"/>
                  <a:pt x="10799" y="0"/>
                </a:cubicBezTo>
                <a:cubicBezTo>
                  <a:pt x="9583" y="0"/>
                  <a:pt x="8375" y="205"/>
                  <a:pt x="7227" y="607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63" name="AutoShape 91"/>
          <p:cNvSpPr>
            <a:spLocks noChangeArrowheads="1"/>
          </p:cNvSpPr>
          <p:nvPr/>
        </p:nvSpPr>
        <p:spPr bwMode="auto">
          <a:xfrm rot="-4860315">
            <a:off x="4782345" y="3836195"/>
            <a:ext cx="2293937" cy="23082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6364 w 21600"/>
              <a:gd name="T13" fmla="*/ 0 h 21600"/>
              <a:gd name="T14" fmla="*/ 15236 w 21600"/>
              <a:gd name="T15" fmla="*/ 95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8077" y="348"/>
                </a:moveTo>
                <a:cubicBezTo>
                  <a:pt x="8966" y="117"/>
                  <a:pt x="9881" y="-1"/>
                  <a:pt x="10800" y="0"/>
                </a:cubicBezTo>
                <a:cubicBezTo>
                  <a:pt x="11718" y="0"/>
                  <a:pt x="12633" y="117"/>
                  <a:pt x="13522" y="348"/>
                </a:cubicBezTo>
                <a:cubicBezTo>
                  <a:pt x="12633" y="117"/>
                  <a:pt x="11718" y="-1"/>
                  <a:pt x="10799" y="0"/>
                </a:cubicBezTo>
                <a:cubicBezTo>
                  <a:pt x="9881" y="0"/>
                  <a:pt x="8966" y="117"/>
                  <a:pt x="8077" y="348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64" name="Oval 92"/>
          <p:cNvSpPr>
            <a:spLocks noChangeArrowheads="1"/>
          </p:cNvSpPr>
          <p:nvPr/>
        </p:nvSpPr>
        <p:spPr bwMode="auto">
          <a:xfrm>
            <a:off x="6946901" y="5410201"/>
            <a:ext cx="55563" cy="5556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65" name="Oval 93"/>
          <p:cNvSpPr>
            <a:spLocks noChangeArrowheads="1"/>
          </p:cNvSpPr>
          <p:nvPr/>
        </p:nvSpPr>
        <p:spPr bwMode="auto">
          <a:xfrm>
            <a:off x="4851401" y="4533901"/>
            <a:ext cx="55563" cy="55563"/>
          </a:xfrm>
          <a:prstGeom prst="ellipse">
            <a:avLst/>
          </a:prstGeom>
          <a:solidFill>
            <a:srgbClr val="FF0066"/>
          </a:solidFill>
          <a:ln w="28575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66" name="Line 94"/>
          <p:cNvSpPr>
            <a:spLocks noChangeShapeType="1"/>
          </p:cNvSpPr>
          <p:nvPr/>
        </p:nvSpPr>
        <p:spPr bwMode="auto">
          <a:xfrm>
            <a:off x="4876800" y="4572000"/>
            <a:ext cx="2095500" cy="850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767" name="Text Box 95"/>
          <p:cNvSpPr txBox="1">
            <a:spLocks noChangeArrowheads="1"/>
          </p:cNvSpPr>
          <p:nvPr/>
        </p:nvSpPr>
        <p:spPr bwMode="auto">
          <a:xfrm>
            <a:off x="1690154" y="1312437"/>
            <a:ext cx="722524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912813">
              <a:spcBef>
                <a:spcPts val="600"/>
              </a:spcBef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endParaRPr 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8"/>
          <p:cNvSpPr>
            <a:spLocks noChangeArrowheads="1"/>
          </p:cNvSpPr>
          <p:nvPr/>
        </p:nvSpPr>
        <p:spPr bwMode="auto">
          <a:xfrm>
            <a:off x="576811" y="533400"/>
            <a:ext cx="5902578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438400" y="1905000"/>
            <a:ext cx="73152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defTabSz="912813">
              <a:spcBef>
                <a:spcPts val="6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defTabSz="912813">
              <a:spcBef>
                <a:spcPts val="600"/>
              </a:spcBef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4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600"/>
                                        <p:tgtEl>
                                          <p:spTgt spid="28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8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8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8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400"/>
                                        <p:tgtEl>
                                          <p:spTgt spid="28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400"/>
                                        <p:tgtEl>
                                          <p:spTgt spid="28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400"/>
                            </p:stCondLst>
                            <p:childTnLst>
                              <p:par>
                                <p:cTn id="57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8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8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8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8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8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8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4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600"/>
                                        <p:tgtEl>
                                          <p:spTgt spid="28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8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8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2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2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400"/>
                                        <p:tgtEl>
                                          <p:spTgt spid="2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400"/>
                                        <p:tgtEl>
                                          <p:spTgt spid="2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400"/>
                            </p:stCondLst>
                            <p:childTnLst>
                              <p:par>
                                <p:cTn id="137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6" grpId="0" animBg="1"/>
      <p:bldP spid="28727" grpId="0"/>
      <p:bldP spid="28731" grpId="0" animBg="1"/>
      <p:bldP spid="28732" grpId="0" animBg="1"/>
      <p:bldP spid="28733" grpId="0" animBg="1"/>
      <p:bldP spid="28734" grpId="0" animBg="1"/>
      <p:bldP spid="28735" grpId="0" animBg="1"/>
      <p:bldP spid="28736" grpId="0" animBg="1"/>
      <p:bldP spid="28737" grpId="0" animBg="1"/>
      <p:bldP spid="28738" grpId="0" animBg="1"/>
      <p:bldP spid="28739" grpId="0" animBg="1"/>
      <p:bldP spid="28740" grpId="0"/>
      <p:bldP spid="28741" grpId="0" animBg="1"/>
      <p:bldP spid="28742" grpId="0"/>
      <p:bldP spid="28743" grpId="0"/>
      <p:bldP spid="28750" grpId="0"/>
      <p:bldP spid="28751" grpId="0" animBg="1"/>
      <p:bldP spid="28755" grpId="0" animBg="1"/>
      <p:bldP spid="28756" grpId="0" animBg="1"/>
      <p:bldP spid="28757" grpId="0" animBg="1"/>
      <p:bldP spid="28758" grpId="0" animBg="1"/>
      <p:bldP spid="28759" grpId="0" animBg="1"/>
      <p:bldP spid="28760" grpId="0" animBg="1"/>
      <p:bldP spid="28761" grpId="0" animBg="1"/>
      <p:bldP spid="28762" grpId="0" animBg="1"/>
      <p:bldP spid="28763" grpId="0" animBg="1"/>
      <p:bldP spid="28764" grpId="0" animBg="1"/>
      <p:bldP spid="28765" grpId="0" animBg="1"/>
      <p:bldP spid="287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838200"/>
            <a:ext cx="74676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 2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B.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A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B?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3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Group 9"/>
          <p:cNvGrpSpPr>
            <a:grpSpLocks/>
          </p:cNvGrpSpPr>
          <p:nvPr/>
        </p:nvGrpSpPr>
        <p:grpSpPr bwMode="auto">
          <a:xfrm rot="-8939752">
            <a:off x="8286750" y="1479550"/>
            <a:ext cx="2514600" cy="2435225"/>
            <a:chOff x="468" y="2632"/>
            <a:chExt cx="1368" cy="1368"/>
          </a:xfrm>
        </p:grpSpPr>
        <p:grpSp>
          <p:nvGrpSpPr>
            <p:cNvPr id="70" name="Group 10"/>
            <p:cNvGrpSpPr>
              <a:grpSpLocks/>
            </p:cNvGrpSpPr>
            <p:nvPr/>
          </p:nvGrpSpPr>
          <p:grpSpPr bwMode="auto">
            <a:xfrm rot="7219551">
              <a:off x="982" y="3052"/>
              <a:ext cx="967" cy="613"/>
              <a:chOff x="948" y="1737"/>
              <a:chExt cx="1584" cy="1020"/>
            </a:xfrm>
          </p:grpSpPr>
          <p:sp>
            <p:nvSpPr>
              <p:cNvPr id="72" name="Freeform 11"/>
              <p:cNvSpPr>
                <a:spLocks/>
              </p:cNvSpPr>
              <p:nvPr/>
            </p:nvSpPr>
            <p:spPr bwMode="auto">
              <a:xfrm rot="-604041">
                <a:off x="948" y="1845"/>
                <a:ext cx="1584" cy="912"/>
              </a:xfrm>
              <a:custGeom>
                <a:avLst/>
                <a:gdLst>
                  <a:gd name="T0" fmla="*/ 1434 w 2242"/>
                  <a:gd name="T1" fmla="*/ 0 h 2252"/>
                  <a:gd name="T2" fmla="*/ 1288 w 2242"/>
                  <a:gd name="T3" fmla="*/ 101 h 2252"/>
                  <a:gd name="T4" fmla="*/ 1233 w 2242"/>
                  <a:gd name="T5" fmla="*/ 106 h 2252"/>
                  <a:gd name="T6" fmla="*/ 1091 w 2242"/>
                  <a:gd name="T7" fmla="*/ 186 h 2252"/>
                  <a:gd name="T8" fmla="*/ 1084 w 2242"/>
                  <a:gd name="T9" fmla="*/ 227 h 2252"/>
                  <a:gd name="T10" fmla="*/ 620 w 2242"/>
                  <a:gd name="T11" fmla="*/ 445 h 2252"/>
                  <a:gd name="T12" fmla="*/ 577 w 2242"/>
                  <a:gd name="T13" fmla="*/ 407 h 2252"/>
                  <a:gd name="T14" fmla="*/ 466 w 2242"/>
                  <a:gd name="T15" fmla="*/ 410 h 2252"/>
                  <a:gd name="T16" fmla="*/ 343 w 2242"/>
                  <a:gd name="T17" fmla="*/ 463 h 2252"/>
                  <a:gd name="T18" fmla="*/ 311 w 2242"/>
                  <a:gd name="T19" fmla="*/ 469 h 2252"/>
                  <a:gd name="T20" fmla="*/ 203 w 2242"/>
                  <a:gd name="T21" fmla="*/ 531 h 2252"/>
                  <a:gd name="T22" fmla="*/ 196 w 2242"/>
                  <a:gd name="T23" fmla="*/ 564 h 2252"/>
                  <a:gd name="T24" fmla="*/ 88 w 2242"/>
                  <a:gd name="T25" fmla="*/ 622 h 2252"/>
                  <a:gd name="T26" fmla="*/ 0 w 2242"/>
                  <a:gd name="T27" fmla="*/ 764 h 2252"/>
                  <a:gd name="T28" fmla="*/ 256 w 2242"/>
                  <a:gd name="T29" fmla="*/ 676 h 2252"/>
                  <a:gd name="T30" fmla="*/ 371 w 2242"/>
                  <a:gd name="T31" fmla="*/ 622 h 2252"/>
                  <a:gd name="T32" fmla="*/ 435 w 2242"/>
                  <a:gd name="T33" fmla="*/ 647 h 2252"/>
                  <a:gd name="T34" fmla="*/ 493 w 2242"/>
                  <a:gd name="T35" fmla="*/ 637 h 2252"/>
                  <a:gd name="T36" fmla="*/ 1162 w 2242"/>
                  <a:gd name="T37" fmla="*/ 280 h 2252"/>
                  <a:gd name="T38" fmla="*/ 1193 w 2242"/>
                  <a:gd name="T39" fmla="*/ 263 h 2252"/>
                  <a:gd name="T40" fmla="*/ 942 w 2242"/>
                  <a:gd name="T41" fmla="*/ 843 h 2252"/>
                  <a:gd name="T42" fmla="*/ 910 w 2242"/>
                  <a:gd name="T43" fmla="*/ 912 h 2252"/>
                  <a:gd name="T44" fmla="*/ 1048 w 2242"/>
                  <a:gd name="T45" fmla="*/ 833 h 2252"/>
                  <a:gd name="T46" fmla="*/ 1368 w 2242"/>
                  <a:gd name="T47" fmla="*/ 266 h 2252"/>
                  <a:gd name="T48" fmla="*/ 1468 w 2242"/>
                  <a:gd name="T49" fmla="*/ 174 h 2252"/>
                  <a:gd name="T50" fmla="*/ 1453 w 2242"/>
                  <a:gd name="T51" fmla="*/ 146 h 2252"/>
                  <a:gd name="T52" fmla="*/ 1584 w 2242"/>
                  <a:gd name="T53" fmla="*/ 50 h 2252"/>
                  <a:gd name="T54" fmla="*/ 1570 w 2242"/>
                  <a:gd name="T55" fmla="*/ 17 h 2252"/>
                  <a:gd name="T56" fmla="*/ 1434 w 2242"/>
                  <a:gd name="T57" fmla="*/ 0 h 22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242" h="2252">
                    <a:moveTo>
                      <a:pt x="2030" y="0"/>
                    </a:moveTo>
                    <a:lnTo>
                      <a:pt x="1823" y="249"/>
                    </a:lnTo>
                    <a:lnTo>
                      <a:pt x="1745" y="262"/>
                    </a:lnTo>
                    <a:lnTo>
                      <a:pt x="1544" y="459"/>
                    </a:lnTo>
                    <a:lnTo>
                      <a:pt x="1535" y="561"/>
                    </a:lnTo>
                    <a:lnTo>
                      <a:pt x="878" y="1099"/>
                    </a:lnTo>
                    <a:lnTo>
                      <a:pt x="816" y="1006"/>
                    </a:lnTo>
                    <a:lnTo>
                      <a:pt x="659" y="1012"/>
                    </a:lnTo>
                    <a:lnTo>
                      <a:pt x="486" y="1144"/>
                    </a:lnTo>
                    <a:lnTo>
                      <a:pt x="440" y="1158"/>
                    </a:lnTo>
                    <a:lnTo>
                      <a:pt x="287" y="1311"/>
                    </a:lnTo>
                    <a:lnTo>
                      <a:pt x="278" y="1392"/>
                    </a:lnTo>
                    <a:lnTo>
                      <a:pt x="125" y="1537"/>
                    </a:lnTo>
                    <a:lnTo>
                      <a:pt x="0" y="1887"/>
                    </a:lnTo>
                    <a:lnTo>
                      <a:pt x="363" y="1669"/>
                    </a:lnTo>
                    <a:lnTo>
                      <a:pt x="525" y="1537"/>
                    </a:lnTo>
                    <a:lnTo>
                      <a:pt x="615" y="1598"/>
                    </a:lnTo>
                    <a:lnTo>
                      <a:pt x="698" y="1574"/>
                    </a:lnTo>
                    <a:lnTo>
                      <a:pt x="1645" y="692"/>
                    </a:lnTo>
                    <a:lnTo>
                      <a:pt x="1688" y="650"/>
                    </a:lnTo>
                    <a:lnTo>
                      <a:pt x="1333" y="2081"/>
                    </a:lnTo>
                    <a:lnTo>
                      <a:pt x="1288" y="2252"/>
                    </a:lnTo>
                    <a:lnTo>
                      <a:pt x="1483" y="2056"/>
                    </a:lnTo>
                    <a:lnTo>
                      <a:pt x="1936" y="656"/>
                    </a:lnTo>
                    <a:lnTo>
                      <a:pt x="2078" y="429"/>
                    </a:lnTo>
                    <a:lnTo>
                      <a:pt x="2056" y="360"/>
                    </a:lnTo>
                    <a:lnTo>
                      <a:pt x="2242" y="123"/>
                    </a:lnTo>
                    <a:lnTo>
                      <a:pt x="2222" y="42"/>
                    </a:lnTo>
                    <a:lnTo>
                      <a:pt x="20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73" name="Group 12"/>
              <p:cNvGrpSpPr>
                <a:grpSpLocks/>
              </p:cNvGrpSpPr>
              <p:nvPr/>
            </p:nvGrpSpPr>
            <p:grpSpPr bwMode="auto">
              <a:xfrm>
                <a:off x="1932" y="1968"/>
                <a:ext cx="360" cy="770"/>
                <a:chOff x="1890" y="213"/>
                <a:chExt cx="360" cy="900"/>
              </a:xfrm>
            </p:grpSpPr>
            <p:sp>
              <p:nvSpPr>
                <p:cNvPr id="92" name="Freeform 13"/>
                <p:cNvSpPr>
                  <a:spLocks/>
                </p:cNvSpPr>
                <p:nvPr/>
              </p:nvSpPr>
              <p:spPr bwMode="auto">
                <a:xfrm>
                  <a:off x="2157" y="213"/>
                  <a:ext cx="93" cy="117"/>
                </a:xfrm>
                <a:custGeom>
                  <a:avLst/>
                  <a:gdLst>
                    <a:gd name="T0" fmla="*/ 77 w 186"/>
                    <a:gd name="T1" fmla="*/ 0 h 234"/>
                    <a:gd name="T2" fmla="*/ 0 w 186"/>
                    <a:gd name="T3" fmla="*/ 94 h 234"/>
                    <a:gd name="T4" fmla="*/ 22 w 186"/>
                    <a:gd name="T5" fmla="*/ 117 h 234"/>
                    <a:gd name="T6" fmla="*/ 93 w 186"/>
                    <a:gd name="T7" fmla="*/ 8 h 234"/>
                    <a:gd name="T8" fmla="*/ 77 w 186"/>
                    <a:gd name="T9" fmla="*/ 0 h 2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6" h="234">
                      <a:moveTo>
                        <a:pt x="153" y="0"/>
                      </a:moveTo>
                      <a:lnTo>
                        <a:pt x="0" y="187"/>
                      </a:lnTo>
                      <a:lnTo>
                        <a:pt x="43" y="234"/>
                      </a:lnTo>
                      <a:lnTo>
                        <a:pt x="186" y="15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14"/>
                <p:cNvSpPr>
                  <a:spLocks/>
                </p:cNvSpPr>
                <p:nvPr/>
              </p:nvSpPr>
              <p:spPr bwMode="auto">
                <a:xfrm>
                  <a:off x="1924" y="317"/>
                  <a:ext cx="209" cy="703"/>
                </a:xfrm>
                <a:custGeom>
                  <a:avLst/>
                  <a:gdLst>
                    <a:gd name="T0" fmla="*/ 171 w 419"/>
                    <a:gd name="T1" fmla="*/ 9 h 1406"/>
                    <a:gd name="T2" fmla="*/ 0 w 419"/>
                    <a:gd name="T3" fmla="*/ 700 h 1406"/>
                    <a:gd name="T4" fmla="*/ 26 w 419"/>
                    <a:gd name="T5" fmla="*/ 703 h 1406"/>
                    <a:gd name="T6" fmla="*/ 209 w 419"/>
                    <a:gd name="T7" fmla="*/ 0 h 1406"/>
                    <a:gd name="T8" fmla="*/ 171 w 419"/>
                    <a:gd name="T9" fmla="*/ 9 h 14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9" h="1406">
                      <a:moveTo>
                        <a:pt x="342" y="17"/>
                      </a:moveTo>
                      <a:lnTo>
                        <a:pt x="0" y="1399"/>
                      </a:lnTo>
                      <a:lnTo>
                        <a:pt x="53" y="1406"/>
                      </a:lnTo>
                      <a:lnTo>
                        <a:pt x="419" y="0"/>
                      </a:lnTo>
                      <a:lnTo>
                        <a:pt x="342" y="17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15"/>
                <p:cNvSpPr>
                  <a:spLocks/>
                </p:cNvSpPr>
                <p:nvPr/>
              </p:nvSpPr>
              <p:spPr bwMode="auto">
                <a:xfrm>
                  <a:off x="1962" y="335"/>
                  <a:ext cx="219" cy="682"/>
                </a:xfrm>
                <a:custGeom>
                  <a:avLst/>
                  <a:gdLst>
                    <a:gd name="T0" fmla="*/ 200 w 438"/>
                    <a:gd name="T1" fmla="*/ 0 h 1364"/>
                    <a:gd name="T2" fmla="*/ 0 w 438"/>
                    <a:gd name="T3" fmla="*/ 682 h 1364"/>
                    <a:gd name="T4" fmla="*/ 12 w 438"/>
                    <a:gd name="T5" fmla="*/ 682 h 1364"/>
                    <a:gd name="T6" fmla="*/ 219 w 438"/>
                    <a:gd name="T7" fmla="*/ 21 h 1364"/>
                    <a:gd name="T8" fmla="*/ 200 w 438"/>
                    <a:gd name="T9" fmla="*/ 0 h 13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8" h="1364">
                      <a:moveTo>
                        <a:pt x="400" y="0"/>
                      </a:moveTo>
                      <a:lnTo>
                        <a:pt x="0" y="1364"/>
                      </a:lnTo>
                      <a:lnTo>
                        <a:pt x="24" y="1364"/>
                      </a:lnTo>
                      <a:lnTo>
                        <a:pt x="438" y="41"/>
                      </a:lnTo>
                      <a:lnTo>
                        <a:pt x="400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Freeform 16"/>
                <p:cNvSpPr>
                  <a:spLocks/>
                </p:cNvSpPr>
                <p:nvPr/>
              </p:nvSpPr>
              <p:spPr bwMode="auto">
                <a:xfrm>
                  <a:off x="1890" y="1029"/>
                  <a:ext cx="58" cy="84"/>
                </a:xfrm>
                <a:custGeom>
                  <a:avLst/>
                  <a:gdLst>
                    <a:gd name="T0" fmla="*/ 34 w 115"/>
                    <a:gd name="T1" fmla="*/ 5 h 167"/>
                    <a:gd name="T2" fmla="*/ 0 w 115"/>
                    <a:gd name="T3" fmla="*/ 84 h 167"/>
                    <a:gd name="T4" fmla="*/ 58 w 115"/>
                    <a:gd name="T5" fmla="*/ 0 h 167"/>
                    <a:gd name="T6" fmla="*/ 34 w 115"/>
                    <a:gd name="T7" fmla="*/ 5 h 16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15" h="167">
                      <a:moveTo>
                        <a:pt x="67" y="10"/>
                      </a:moveTo>
                      <a:lnTo>
                        <a:pt x="0" y="167"/>
                      </a:lnTo>
                      <a:lnTo>
                        <a:pt x="115" y="0"/>
                      </a:lnTo>
                      <a:lnTo>
                        <a:pt x="67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17"/>
                <p:cNvSpPr>
                  <a:spLocks/>
                </p:cNvSpPr>
                <p:nvPr/>
              </p:nvSpPr>
              <p:spPr bwMode="auto">
                <a:xfrm>
                  <a:off x="2062" y="214"/>
                  <a:ext cx="141" cy="95"/>
                </a:xfrm>
                <a:custGeom>
                  <a:avLst/>
                  <a:gdLst>
                    <a:gd name="T0" fmla="*/ 141 w 280"/>
                    <a:gd name="T1" fmla="*/ 0 h 191"/>
                    <a:gd name="T2" fmla="*/ 76 w 280"/>
                    <a:gd name="T3" fmla="*/ 85 h 191"/>
                    <a:gd name="T4" fmla="*/ 0 w 280"/>
                    <a:gd name="T5" fmla="*/ 95 h 191"/>
                    <a:gd name="T6" fmla="*/ 65 w 280"/>
                    <a:gd name="T7" fmla="*/ 70 h 191"/>
                    <a:gd name="T8" fmla="*/ 141 w 280"/>
                    <a:gd name="T9" fmla="*/ 0 h 1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0" h="191">
                      <a:moveTo>
                        <a:pt x="280" y="0"/>
                      </a:moveTo>
                      <a:lnTo>
                        <a:pt x="151" y="170"/>
                      </a:lnTo>
                      <a:lnTo>
                        <a:pt x="0" y="191"/>
                      </a:lnTo>
                      <a:lnTo>
                        <a:pt x="129" y="141"/>
                      </a:lnTo>
                      <a:lnTo>
                        <a:pt x="2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Freeform 18"/>
                <p:cNvSpPr>
                  <a:spLocks/>
                </p:cNvSpPr>
                <p:nvPr/>
              </p:nvSpPr>
              <p:spPr bwMode="auto">
                <a:xfrm>
                  <a:off x="1962" y="317"/>
                  <a:ext cx="246" cy="700"/>
                </a:xfrm>
                <a:custGeom>
                  <a:avLst/>
                  <a:gdLst>
                    <a:gd name="T0" fmla="*/ 246 w 342"/>
                    <a:gd name="T1" fmla="*/ 0 h 1399"/>
                    <a:gd name="T2" fmla="*/ 0 w 342"/>
                    <a:gd name="T3" fmla="*/ 700 h 1399"/>
                    <a:gd name="T4" fmla="*/ 214 w 342"/>
                    <a:gd name="T5" fmla="*/ 9 h 1399"/>
                    <a:gd name="T6" fmla="*/ 246 w 342"/>
                    <a:gd name="T7" fmla="*/ 0 h 139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2" h="1399">
                      <a:moveTo>
                        <a:pt x="342" y="0"/>
                      </a:moveTo>
                      <a:lnTo>
                        <a:pt x="0" y="1399"/>
                      </a:lnTo>
                      <a:lnTo>
                        <a:pt x="298" y="17"/>
                      </a:lnTo>
                      <a:lnTo>
                        <a:pt x="3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4" name="Group 19"/>
              <p:cNvGrpSpPr>
                <a:grpSpLocks/>
              </p:cNvGrpSpPr>
              <p:nvPr/>
            </p:nvGrpSpPr>
            <p:grpSpPr bwMode="auto">
              <a:xfrm>
                <a:off x="1047" y="1737"/>
                <a:ext cx="1383" cy="949"/>
                <a:chOff x="912" y="384"/>
                <a:chExt cx="1383" cy="949"/>
              </a:xfrm>
            </p:grpSpPr>
            <p:sp>
              <p:nvSpPr>
                <p:cNvPr id="75" name="Freeform 20"/>
                <p:cNvSpPr>
                  <a:spLocks/>
                </p:cNvSpPr>
                <p:nvPr/>
              </p:nvSpPr>
              <p:spPr bwMode="auto">
                <a:xfrm>
                  <a:off x="950" y="1140"/>
                  <a:ext cx="130" cy="69"/>
                </a:xfrm>
                <a:custGeom>
                  <a:avLst/>
                  <a:gdLst>
                    <a:gd name="T0" fmla="*/ 102 w 201"/>
                    <a:gd name="T1" fmla="*/ 0 h 126"/>
                    <a:gd name="T2" fmla="*/ 0 w 201"/>
                    <a:gd name="T3" fmla="*/ 69 h 126"/>
                    <a:gd name="T4" fmla="*/ 67 w 201"/>
                    <a:gd name="T5" fmla="*/ 69 h 126"/>
                    <a:gd name="T6" fmla="*/ 130 w 201"/>
                    <a:gd name="T7" fmla="*/ 13 h 126"/>
                    <a:gd name="T8" fmla="*/ 102 w 201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1" h="126">
                      <a:moveTo>
                        <a:pt x="157" y="0"/>
                      </a:moveTo>
                      <a:lnTo>
                        <a:pt x="0" y="126"/>
                      </a:lnTo>
                      <a:lnTo>
                        <a:pt x="103" y="126"/>
                      </a:lnTo>
                      <a:lnTo>
                        <a:pt x="201" y="24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solidFill>
                  <a:srgbClr val="3FFF3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Freeform 21"/>
                <p:cNvSpPr>
                  <a:spLocks/>
                </p:cNvSpPr>
                <p:nvPr/>
              </p:nvSpPr>
              <p:spPr bwMode="auto">
                <a:xfrm>
                  <a:off x="1015" y="1167"/>
                  <a:ext cx="124" cy="79"/>
                </a:xfrm>
                <a:custGeom>
                  <a:avLst/>
                  <a:gdLst>
                    <a:gd name="T0" fmla="*/ 78 w 189"/>
                    <a:gd name="T1" fmla="*/ 0 h 144"/>
                    <a:gd name="T2" fmla="*/ 21 w 189"/>
                    <a:gd name="T3" fmla="*/ 48 h 144"/>
                    <a:gd name="T4" fmla="*/ 0 w 189"/>
                    <a:gd name="T5" fmla="*/ 79 h 144"/>
                    <a:gd name="T6" fmla="*/ 56 w 189"/>
                    <a:gd name="T7" fmla="*/ 69 h 144"/>
                    <a:gd name="T8" fmla="*/ 124 w 189"/>
                    <a:gd name="T9" fmla="*/ 16 h 144"/>
                    <a:gd name="T10" fmla="*/ 78 w 189"/>
                    <a:gd name="T11" fmla="*/ 0 h 1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9" h="144">
                      <a:moveTo>
                        <a:pt x="119" y="0"/>
                      </a:moveTo>
                      <a:lnTo>
                        <a:pt x="32" y="87"/>
                      </a:lnTo>
                      <a:lnTo>
                        <a:pt x="0" y="144"/>
                      </a:lnTo>
                      <a:lnTo>
                        <a:pt x="86" y="125"/>
                      </a:lnTo>
                      <a:lnTo>
                        <a:pt x="189" y="30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22"/>
                <p:cNvSpPr>
                  <a:spLocks/>
                </p:cNvSpPr>
                <p:nvPr/>
              </p:nvSpPr>
              <p:spPr bwMode="auto">
                <a:xfrm>
                  <a:off x="1062" y="1201"/>
                  <a:ext cx="114" cy="71"/>
                </a:xfrm>
                <a:custGeom>
                  <a:avLst/>
                  <a:gdLst>
                    <a:gd name="T0" fmla="*/ 98 w 174"/>
                    <a:gd name="T1" fmla="*/ 0 h 128"/>
                    <a:gd name="T2" fmla="*/ 14 w 174"/>
                    <a:gd name="T3" fmla="*/ 48 h 128"/>
                    <a:gd name="T4" fmla="*/ 0 w 174"/>
                    <a:gd name="T5" fmla="*/ 71 h 128"/>
                    <a:gd name="T6" fmla="*/ 114 w 174"/>
                    <a:gd name="T7" fmla="*/ 6 h 128"/>
                    <a:gd name="T8" fmla="*/ 98 w 174"/>
                    <a:gd name="T9" fmla="*/ 0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4" h="128">
                      <a:moveTo>
                        <a:pt x="150" y="0"/>
                      </a:moveTo>
                      <a:lnTo>
                        <a:pt x="21" y="87"/>
                      </a:lnTo>
                      <a:lnTo>
                        <a:pt x="0" y="128"/>
                      </a:lnTo>
                      <a:lnTo>
                        <a:pt x="174" y="10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Freeform 23"/>
                <p:cNvSpPr>
                  <a:spLocks/>
                </p:cNvSpPr>
                <p:nvPr/>
              </p:nvSpPr>
              <p:spPr bwMode="auto">
                <a:xfrm>
                  <a:off x="912" y="1221"/>
                  <a:ext cx="142" cy="112"/>
                </a:xfrm>
                <a:custGeom>
                  <a:avLst/>
                  <a:gdLst>
                    <a:gd name="T0" fmla="*/ 49 w 217"/>
                    <a:gd name="T1" fmla="*/ 0 h 205"/>
                    <a:gd name="T2" fmla="*/ 93 w 217"/>
                    <a:gd name="T3" fmla="*/ 1 h 205"/>
                    <a:gd name="T4" fmla="*/ 73 w 217"/>
                    <a:gd name="T5" fmla="*/ 48 h 205"/>
                    <a:gd name="T6" fmla="*/ 133 w 217"/>
                    <a:gd name="T7" fmla="*/ 39 h 205"/>
                    <a:gd name="T8" fmla="*/ 142 w 217"/>
                    <a:gd name="T9" fmla="*/ 60 h 205"/>
                    <a:gd name="T10" fmla="*/ 32 w 217"/>
                    <a:gd name="T11" fmla="*/ 112 h 205"/>
                    <a:gd name="T12" fmla="*/ 0 w 217"/>
                    <a:gd name="T13" fmla="*/ 99 h 205"/>
                    <a:gd name="T14" fmla="*/ 49 w 217"/>
                    <a:gd name="T15" fmla="*/ 0 h 20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7" h="205">
                      <a:moveTo>
                        <a:pt x="75" y="0"/>
                      </a:moveTo>
                      <a:lnTo>
                        <a:pt x="142" y="2"/>
                      </a:lnTo>
                      <a:lnTo>
                        <a:pt x="111" y="87"/>
                      </a:lnTo>
                      <a:lnTo>
                        <a:pt x="204" y="71"/>
                      </a:lnTo>
                      <a:lnTo>
                        <a:pt x="217" y="109"/>
                      </a:lnTo>
                      <a:lnTo>
                        <a:pt x="49" y="205"/>
                      </a:lnTo>
                      <a:lnTo>
                        <a:pt x="0" y="18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24"/>
                <p:cNvSpPr>
                  <a:spLocks/>
                </p:cNvSpPr>
                <p:nvPr/>
              </p:nvSpPr>
              <p:spPr bwMode="auto">
                <a:xfrm>
                  <a:off x="1228" y="932"/>
                  <a:ext cx="133" cy="61"/>
                </a:xfrm>
                <a:custGeom>
                  <a:avLst/>
                  <a:gdLst>
                    <a:gd name="T0" fmla="*/ 74 w 204"/>
                    <a:gd name="T1" fmla="*/ 2 h 113"/>
                    <a:gd name="T2" fmla="*/ 0 w 204"/>
                    <a:gd name="T3" fmla="*/ 49 h 113"/>
                    <a:gd name="T4" fmla="*/ 30 w 204"/>
                    <a:gd name="T5" fmla="*/ 61 h 113"/>
                    <a:gd name="T6" fmla="*/ 133 w 204"/>
                    <a:gd name="T7" fmla="*/ 0 h 113"/>
                    <a:gd name="T8" fmla="*/ 74 w 204"/>
                    <a:gd name="T9" fmla="*/ 2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4" h="113">
                      <a:moveTo>
                        <a:pt x="114" y="3"/>
                      </a:moveTo>
                      <a:lnTo>
                        <a:pt x="0" y="91"/>
                      </a:lnTo>
                      <a:lnTo>
                        <a:pt x="46" y="113"/>
                      </a:lnTo>
                      <a:lnTo>
                        <a:pt x="204" y="0"/>
                      </a:lnTo>
                      <a:lnTo>
                        <a:pt x="114" y="3"/>
                      </a:lnTo>
                      <a:close/>
                    </a:path>
                  </a:pathLst>
                </a:custGeom>
                <a:solidFill>
                  <a:srgbClr val="3FFF3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25"/>
                <p:cNvSpPr>
                  <a:spLocks/>
                </p:cNvSpPr>
                <p:nvPr/>
              </p:nvSpPr>
              <p:spPr bwMode="auto">
                <a:xfrm>
                  <a:off x="1284" y="929"/>
                  <a:ext cx="121" cy="81"/>
                </a:xfrm>
                <a:custGeom>
                  <a:avLst/>
                  <a:gdLst>
                    <a:gd name="T0" fmla="*/ 106 w 188"/>
                    <a:gd name="T1" fmla="*/ 0 h 150"/>
                    <a:gd name="T2" fmla="*/ 0 w 188"/>
                    <a:gd name="T3" fmla="*/ 64 h 150"/>
                    <a:gd name="T4" fmla="*/ 25 w 188"/>
                    <a:gd name="T5" fmla="*/ 81 h 150"/>
                    <a:gd name="T6" fmla="*/ 121 w 188"/>
                    <a:gd name="T7" fmla="*/ 28 h 150"/>
                    <a:gd name="T8" fmla="*/ 106 w 188"/>
                    <a:gd name="T9" fmla="*/ 0 h 1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8" h="150">
                      <a:moveTo>
                        <a:pt x="165" y="0"/>
                      </a:moveTo>
                      <a:lnTo>
                        <a:pt x="0" y="118"/>
                      </a:lnTo>
                      <a:lnTo>
                        <a:pt x="39" y="150"/>
                      </a:lnTo>
                      <a:lnTo>
                        <a:pt x="188" y="51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26"/>
                <p:cNvSpPr>
                  <a:spLocks/>
                </p:cNvSpPr>
                <p:nvPr/>
              </p:nvSpPr>
              <p:spPr bwMode="auto">
                <a:xfrm>
                  <a:off x="1331" y="971"/>
                  <a:ext cx="87" cy="65"/>
                </a:xfrm>
                <a:custGeom>
                  <a:avLst/>
                  <a:gdLst>
                    <a:gd name="T0" fmla="*/ 77 w 135"/>
                    <a:gd name="T1" fmla="*/ 0 h 118"/>
                    <a:gd name="T2" fmla="*/ 0 w 135"/>
                    <a:gd name="T3" fmla="*/ 47 h 118"/>
                    <a:gd name="T4" fmla="*/ 9 w 135"/>
                    <a:gd name="T5" fmla="*/ 65 h 118"/>
                    <a:gd name="T6" fmla="*/ 87 w 135"/>
                    <a:gd name="T7" fmla="*/ 8 h 118"/>
                    <a:gd name="T8" fmla="*/ 77 w 135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5" h="118">
                      <a:moveTo>
                        <a:pt x="119" y="0"/>
                      </a:moveTo>
                      <a:lnTo>
                        <a:pt x="0" y="85"/>
                      </a:lnTo>
                      <a:lnTo>
                        <a:pt x="14" y="118"/>
                      </a:lnTo>
                      <a:lnTo>
                        <a:pt x="135" y="14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27"/>
                <p:cNvSpPr>
                  <a:spLocks/>
                </p:cNvSpPr>
                <p:nvPr/>
              </p:nvSpPr>
              <p:spPr bwMode="auto">
                <a:xfrm>
                  <a:off x="1065" y="1002"/>
                  <a:ext cx="251" cy="143"/>
                </a:xfrm>
                <a:custGeom>
                  <a:avLst/>
                  <a:gdLst>
                    <a:gd name="T0" fmla="*/ 111 w 387"/>
                    <a:gd name="T1" fmla="*/ 0 h 263"/>
                    <a:gd name="T2" fmla="*/ 114 w 387"/>
                    <a:gd name="T3" fmla="*/ 0 h 263"/>
                    <a:gd name="T4" fmla="*/ 122 w 387"/>
                    <a:gd name="T5" fmla="*/ 1 h 263"/>
                    <a:gd name="T6" fmla="*/ 132 w 387"/>
                    <a:gd name="T7" fmla="*/ 1 h 263"/>
                    <a:gd name="T8" fmla="*/ 146 w 387"/>
                    <a:gd name="T9" fmla="*/ 3 h 263"/>
                    <a:gd name="T10" fmla="*/ 161 w 387"/>
                    <a:gd name="T11" fmla="*/ 5 h 263"/>
                    <a:gd name="T12" fmla="*/ 176 w 387"/>
                    <a:gd name="T13" fmla="*/ 8 h 263"/>
                    <a:gd name="T14" fmla="*/ 190 w 387"/>
                    <a:gd name="T15" fmla="*/ 12 h 263"/>
                    <a:gd name="T16" fmla="*/ 202 w 387"/>
                    <a:gd name="T17" fmla="*/ 16 h 263"/>
                    <a:gd name="T18" fmla="*/ 214 w 387"/>
                    <a:gd name="T19" fmla="*/ 23 h 263"/>
                    <a:gd name="T20" fmla="*/ 224 w 387"/>
                    <a:gd name="T21" fmla="*/ 30 h 263"/>
                    <a:gd name="T22" fmla="*/ 233 w 387"/>
                    <a:gd name="T23" fmla="*/ 37 h 263"/>
                    <a:gd name="T24" fmla="*/ 239 w 387"/>
                    <a:gd name="T25" fmla="*/ 43 h 263"/>
                    <a:gd name="T26" fmla="*/ 245 w 387"/>
                    <a:gd name="T27" fmla="*/ 48 h 263"/>
                    <a:gd name="T28" fmla="*/ 248 w 387"/>
                    <a:gd name="T29" fmla="*/ 53 h 263"/>
                    <a:gd name="T30" fmla="*/ 250 w 387"/>
                    <a:gd name="T31" fmla="*/ 55 h 263"/>
                    <a:gd name="T32" fmla="*/ 251 w 387"/>
                    <a:gd name="T33" fmla="*/ 57 h 263"/>
                    <a:gd name="T34" fmla="*/ 141 w 387"/>
                    <a:gd name="T35" fmla="*/ 143 h 263"/>
                    <a:gd name="T36" fmla="*/ 138 w 387"/>
                    <a:gd name="T37" fmla="*/ 142 h 263"/>
                    <a:gd name="T38" fmla="*/ 130 w 387"/>
                    <a:gd name="T39" fmla="*/ 141 h 263"/>
                    <a:gd name="T40" fmla="*/ 119 w 387"/>
                    <a:gd name="T41" fmla="*/ 139 h 263"/>
                    <a:gd name="T42" fmla="*/ 106 w 387"/>
                    <a:gd name="T43" fmla="*/ 136 h 263"/>
                    <a:gd name="T44" fmla="*/ 91 w 387"/>
                    <a:gd name="T45" fmla="*/ 133 h 263"/>
                    <a:gd name="T46" fmla="*/ 79 w 387"/>
                    <a:gd name="T47" fmla="*/ 129 h 263"/>
                    <a:gd name="T48" fmla="*/ 68 w 387"/>
                    <a:gd name="T49" fmla="*/ 125 h 263"/>
                    <a:gd name="T50" fmla="*/ 60 w 387"/>
                    <a:gd name="T51" fmla="*/ 122 h 263"/>
                    <a:gd name="T52" fmla="*/ 54 w 387"/>
                    <a:gd name="T53" fmla="*/ 118 h 263"/>
                    <a:gd name="T54" fmla="*/ 45 w 387"/>
                    <a:gd name="T55" fmla="*/ 113 h 263"/>
                    <a:gd name="T56" fmla="*/ 35 w 387"/>
                    <a:gd name="T57" fmla="*/ 107 h 263"/>
                    <a:gd name="T58" fmla="*/ 25 w 387"/>
                    <a:gd name="T59" fmla="*/ 101 h 263"/>
                    <a:gd name="T60" fmla="*/ 16 w 387"/>
                    <a:gd name="T61" fmla="*/ 95 h 263"/>
                    <a:gd name="T62" fmla="*/ 8 w 387"/>
                    <a:gd name="T63" fmla="*/ 90 h 263"/>
                    <a:gd name="T64" fmla="*/ 2 w 387"/>
                    <a:gd name="T65" fmla="*/ 87 h 263"/>
                    <a:gd name="T66" fmla="*/ 0 w 387"/>
                    <a:gd name="T67" fmla="*/ 86 h 263"/>
                    <a:gd name="T68" fmla="*/ 111 w 387"/>
                    <a:gd name="T69" fmla="*/ 0 h 26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387" h="263">
                      <a:moveTo>
                        <a:pt x="171" y="0"/>
                      </a:moveTo>
                      <a:lnTo>
                        <a:pt x="176" y="0"/>
                      </a:lnTo>
                      <a:lnTo>
                        <a:pt x="188" y="1"/>
                      </a:lnTo>
                      <a:lnTo>
                        <a:pt x="204" y="2"/>
                      </a:lnTo>
                      <a:lnTo>
                        <a:pt x="225" y="6"/>
                      </a:lnTo>
                      <a:lnTo>
                        <a:pt x="249" y="9"/>
                      </a:lnTo>
                      <a:lnTo>
                        <a:pt x="272" y="15"/>
                      </a:lnTo>
                      <a:lnTo>
                        <a:pt x="293" y="22"/>
                      </a:lnTo>
                      <a:lnTo>
                        <a:pt x="311" y="30"/>
                      </a:lnTo>
                      <a:lnTo>
                        <a:pt x="330" y="42"/>
                      </a:lnTo>
                      <a:lnTo>
                        <a:pt x="345" y="55"/>
                      </a:lnTo>
                      <a:lnTo>
                        <a:pt x="359" y="68"/>
                      </a:lnTo>
                      <a:lnTo>
                        <a:pt x="369" y="79"/>
                      </a:lnTo>
                      <a:lnTo>
                        <a:pt x="377" y="89"/>
                      </a:lnTo>
                      <a:lnTo>
                        <a:pt x="383" y="97"/>
                      </a:lnTo>
                      <a:lnTo>
                        <a:pt x="386" y="102"/>
                      </a:lnTo>
                      <a:lnTo>
                        <a:pt x="387" y="104"/>
                      </a:lnTo>
                      <a:lnTo>
                        <a:pt x="218" y="263"/>
                      </a:lnTo>
                      <a:lnTo>
                        <a:pt x="213" y="261"/>
                      </a:lnTo>
                      <a:lnTo>
                        <a:pt x="201" y="259"/>
                      </a:lnTo>
                      <a:lnTo>
                        <a:pt x="183" y="255"/>
                      </a:lnTo>
                      <a:lnTo>
                        <a:pt x="164" y="250"/>
                      </a:lnTo>
                      <a:lnTo>
                        <a:pt x="141" y="244"/>
                      </a:lnTo>
                      <a:lnTo>
                        <a:pt x="122" y="237"/>
                      </a:lnTo>
                      <a:lnTo>
                        <a:pt x="105" y="230"/>
                      </a:lnTo>
                      <a:lnTo>
                        <a:pt x="93" y="225"/>
                      </a:lnTo>
                      <a:lnTo>
                        <a:pt x="83" y="217"/>
                      </a:lnTo>
                      <a:lnTo>
                        <a:pt x="69" y="208"/>
                      </a:lnTo>
                      <a:lnTo>
                        <a:pt x="54" y="196"/>
                      </a:lnTo>
                      <a:lnTo>
                        <a:pt x="39" y="185"/>
                      </a:lnTo>
                      <a:lnTo>
                        <a:pt x="24" y="174"/>
                      </a:lnTo>
                      <a:lnTo>
                        <a:pt x="12" y="166"/>
                      </a:lnTo>
                      <a:lnTo>
                        <a:pt x="3" y="160"/>
                      </a:lnTo>
                      <a:lnTo>
                        <a:pt x="0" y="158"/>
                      </a:lnTo>
                      <a:lnTo>
                        <a:pt x="171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28"/>
                <p:cNvSpPr>
                  <a:spLocks/>
                </p:cNvSpPr>
                <p:nvPr/>
              </p:nvSpPr>
              <p:spPr bwMode="auto">
                <a:xfrm>
                  <a:off x="1194" y="697"/>
                  <a:ext cx="685" cy="499"/>
                </a:xfrm>
                <a:custGeom>
                  <a:avLst/>
                  <a:gdLst>
                    <a:gd name="T0" fmla="*/ 675 w 1051"/>
                    <a:gd name="T1" fmla="*/ 0 h 917"/>
                    <a:gd name="T2" fmla="*/ 0 w 1051"/>
                    <a:gd name="T3" fmla="*/ 489 h 917"/>
                    <a:gd name="T4" fmla="*/ 42 w 1051"/>
                    <a:gd name="T5" fmla="*/ 499 h 917"/>
                    <a:gd name="T6" fmla="*/ 685 w 1051"/>
                    <a:gd name="T7" fmla="*/ 26 h 917"/>
                    <a:gd name="T8" fmla="*/ 675 w 1051"/>
                    <a:gd name="T9" fmla="*/ 0 h 9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51" h="917">
                      <a:moveTo>
                        <a:pt x="1036" y="0"/>
                      </a:moveTo>
                      <a:lnTo>
                        <a:pt x="0" y="899"/>
                      </a:lnTo>
                      <a:lnTo>
                        <a:pt x="65" y="917"/>
                      </a:lnTo>
                      <a:lnTo>
                        <a:pt x="1051" y="47"/>
                      </a:lnTo>
                      <a:lnTo>
                        <a:pt x="1036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29"/>
                <p:cNvSpPr>
                  <a:spLocks/>
                </p:cNvSpPr>
                <p:nvPr/>
              </p:nvSpPr>
              <p:spPr bwMode="auto">
                <a:xfrm>
                  <a:off x="1258" y="728"/>
                  <a:ext cx="683" cy="481"/>
                </a:xfrm>
                <a:custGeom>
                  <a:avLst/>
                  <a:gdLst>
                    <a:gd name="T0" fmla="*/ 641 w 1048"/>
                    <a:gd name="T1" fmla="*/ 8 h 884"/>
                    <a:gd name="T2" fmla="*/ 0 w 1048"/>
                    <a:gd name="T3" fmla="*/ 481 h 884"/>
                    <a:gd name="T4" fmla="*/ 41 w 1048"/>
                    <a:gd name="T5" fmla="*/ 472 h 884"/>
                    <a:gd name="T6" fmla="*/ 683 w 1048"/>
                    <a:gd name="T7" fmla="*/ 0 h 884"/>
                    <a:gd name="T8" fmla="*/ 641 w 1048"/>
                    <a:gd name="T9" fmla="*/ 8 h 8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48" h="884">
                      <a:moveTo>
                        <a:pt x="983" y="15"/>
                      </a:moveTo>
                      <a:lnTo>
                        <a:pt x="0" y="884"/>
                      </a:lnTo>
                      <a:lnTo>
                        <a:pt x="63" y="868"/>
                      </a:lnTo>
                      <a:lnTo>
                        <a:pt x="1048" y="0"/>
                      </a:lnTo>
                      <a:lnTo>
                        <a:pt x="983" y="15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30"/>
                <p:cNvSpPr>
                  <a:spLocks/>
                </p:cNvSpPr>
                <p:nvPr/>
              </p:nvSpPr>
              <p:spPr bwMode="auto">
                <a:xfrm>
                  <a:off x="2069" y="384"/>
                  <a:ext cx="195" cy="141"/>
                </a:xfrm>
                <a:custGeom>
                  <a:avLst/>
                  <a:gdLst>
                    <a:gd name="T0" fmla="*/ 134 w 299"/>
                    <a:gd name="T1" fmla="*/ 0 h 258"/>
                    <a:gd name="T2" fmla="*/ 0 w 299"/>
                    <a:gd name="T3" fmla="*/ 118 h 258"/>
                    <a:gd name="T4" fmla="*/ 46 w 299"/>
                    <a:gd name="T5" fmla="*/ 141 h 258"/>
                    <a:gd name="T6" fmla="*/ 195 w 299"/>
                    <a:gd name="T7" fmla="*/ 20 h 258"/>
                    <a:gd name="T8" fmla="*/ 134 w 299"/>
                    <a:gd name="T9" fmla="*/ 0 h 2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9" h="258">
                      <a:moveTo>
                        <a:pt x="206" y="0"/>
                      </a:moveTo>
                      <a:lnTo>
                        <a:pt x="0" y="216"/>
                      </a:lnTo>
                      <a:lnTo>
                        <a:pt x="71" y="258"/>
                      </a:lnTo>
                      <a:lnTo>
                        <a:pt x="299" y="36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31"/>
                <p:cNvSpPr>
                  <a:spLocks/>
                </p:cNvSpPr>
                <p:nvPr/>
              </p:nvSpPr>
              <p:spPr bwMode="auto">
                <a:xfrm>
                  <a:off x="2140" y="413"/>
                  <a:ext cx="155" cy="139"/>
                </a:xfrm>
                <a:custGeom>
                  <a:avLst/>
                  <a:gdLst>
                    <a:gd name="T0" fmla="*/ 142 w 239"/>
                    <a:gd name="T1" fmla="*/ 0 h 255"/>
                    <a:gd name="T2" fmla="*/ 0 w 239"/>
                    <a:gd name="T3" fmla="*/ 123 h 255"/>
                    <a:gd name="T4" fmla="*/ 29 w 239"/>
                    <a:gd name="T5" fmla="*/ 139 h 255"/>
                    <a:gd name="T6" fmla="*/ 155 w 239"/>
                    <a:gd name="T7" fmla="*/ 12 h 255"/>
                    <a:gd name="T8" fmla="*/ 142 w 239"/>
                    <a:gd name="T9" fmla="*/ 0 h 2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9" h="255">
                      <a:moveTo>
                        <a:pt x="219" y="0"/>
                      </a:moveTo>
                      <a:lnTo>
                        <a:pt x="0" y="226"/>
                      </a:lnTo>
                      <a:lnTo>
                        <a:pt x="44" y="255"/>
                      </a:lnTo>
                      <a:lnTo>
                        <a:pt x="239" y="22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32"/>
                <p:cNvSpPr>
                  <a:spLocks/>
                </p:cNvSpPr>
                <p:nvPr/>
              </p:nvSpPr>
              <p:spPr bwMode="auto">
                <a:xfrm>
                  <a:off x="1900" y="521"/>
                  <a:ext cx="246" cy="192"/>
                </a:xfrm>
                <a:custGeom>
                  <a:avLst/>
                  <a:gdLst>
                    <a:gd name="T0" fmla="*/ 135 w 378"/>
                    <a:gd name="T1" fmla="*/ 0 h 351"/>
                    <a:gd name="T2" fmla="*/ 8 w 378"/>
                    <a:gd name="T3" fmla="*/ 98 h 351"/>
                    <a:gd name="T4" fmla="*/ 0 w 378"/>
                    <a:gd name="T5" fmla="*/ 192 h 351"/>
                    <a:gd name="T6" fmla="*/ 135 w 378"/>
                    <a:gd name="T7" fmla="*/ 172 h 351"/>
                    <a:gd name="T8" fmla="*/ 246 w 378"/>
                    <a:gd name="T9" fmla="*/ 56 h 351"/>
                    <a:gd name="T10" fmla="*/ 135 w 378"/>
                    <a:gd name="T11" fmla="*/ 0 h 3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78" h="351">
                      <a:moveTo>
                        <a:pt x="207" y="0"/>
                      </a:moveTo>
                      <a:lnTo>
                        <a:pt x="12" y="179"/>
                      </a:lnTo>
                      <a:lnTo>
                        <a:pt x="0" y="351"/>
                      </a:lnTo>
                      <a:lnTo>
                        <a:pt x="207" y="314"/>
                      </a:lnTo>
                      <a:lnTo>
                        <a:pt x="378" y="102"/>
                      </a:lnTo>
                      <a:lnTo>
                        <a:pt x="207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Freeform 33"/>
                <p:cNvSpPr>
                  <a:spLocks/>
                </p:cNvSpPr>
                <p:nvPr/>
              </p:nvSpPr>
              <p:spPr bwMode="auto">
                <a:xfrm>
                  <a:off x="1159" y="1033"/>
                  <a:ext cx="157" cy="112"/>
                </a:xfrm>
                <a:custGeom>
                  <a:avLst/>
                  <a:gdLst>
                    <a:gd name="T0" fmla="*/ 126 w 243"/>
                    <a:gd name="T1" fmla="*/ 0 h 206"/>
                    <a:gd name="T2" fmla="*/ 0 w 243"/>
                    <a:gd name="T3" fmla="*/ 99 h 206"/>
                    <a:gd name="T4" fmla="*/ 48 w 243"/>
                    <a:gd name="T5" fmla="*/ 112 h 206"/>
                    <a:gd name="T6" fmla="*/ 157 w 243"/>
                    <a:gd name="T7" fmla="*/ 26 h 206"/>
                    <a:gd name="T8" fmla="*/ 126 w 243"/>
                    <a:gd name="T9" fmla="*/ 0 h 2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3" h="206">
                      <a:moveTo>
                        <a:pt x="195" y="0"/>
                      </a:moveTo>
                      <a:lnTo>
                        <a:pt x="0" y="183"/>
                      </a:lnTo>
                      <a:lnTo>
                        <a:pt x="74" y="206"/>
                      </a:lnTo>
                      <a:lnTo>
                        <a:pt x="243" y="47"/>
                      </a:lnTo>
                      <a:lnTo>
                        <a:pt x="195" y="0"/>
                      </a:lnTo>
                      <a:close/>
                    </a:path>
                  </a:pathLst>
                </a:custGeom>
                <a:solidFill>
                  <a:srgbClr val="6868A8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34"/>
                <p:cNvSpPr>
                  <a:spLocks/>
                </p:cNvSpPr>
                <p:nvPr/>
              </p:nvSpPr>
              <p:spPr bwMode="auto">
                <a:xfrm>
                  <a:off x="1095" y="1002"/>
                  <a:ext cx="141" cy="113"/>
                </a:xfrm>
                <a:custGeom>
                  <a:avLst/>
                  <a:gdLst>
                    <a:gd name="T0" fmla="*/ 112 w 216"/>
                    <a:gd name="T1" fmla="*/ 0 h 208"/>
                    <a:gd name="T2" fmla="*/ 0 w 216"/>
                    <a:gd name="T3" fmla="*/ 103 h 208"/>
                    <a:gd name="T4" fmla="*/ 20 w 216"/>
                    <a:gd name="T5" fmla="*/ 113 h 208"/>
                    <a:gd name="T6" fmla="*/ 141 w 216"/>
                    <a:gd name="T7" fmla="*/ 18 h 208"/>
                    <a:gd name="T8" fmla="*/ 112 w 216"/>
                    <a:gd name="T9" fmla="*/ 0 h 2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6" h="208">
                      <a:moveTo>
                        <a:pt x="172" y="0"/>
                      </a:moveTo>
                      <a:lnTo>
                        <a:pt x="0" y="190"/>
                      </a:lnTo>
                      <a:lnTo>
                        <a:pt x="31" y="208"/>
                      </a:lnTo>
                      <a:lnTo>
                        <a:pt x="216" y="33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Freeform 35"/>
                <p:cNvSpPr>
                  <a:spLocks/>
                </p:cNvSpPr>
                <p:nvPr/>
              </p:nvSpPr>
              <p:spPr bwMode="auto">
                <a:xfrm>
                  <a:off x="932" y="1267"/>
                  <a:ext cx="122" cy="66"/>
                </a:xfrm>
                <a:custGeom>
                  <a:avLst/>
                  <a:gdLst>
                    <a:gd name="T0" fmla="*/ 106 w 189"/>
                    <a:gd name="T1" fmla="*/ 0 h 123"/>
                    <a:gd name="T2" fmla="*/ 0 w 189"/>
                    <a:gd name="T3" fmla="*/ 62 h 123"/>
                    <a:gd name="T4" fmla="*/ 14 w 189"/>
                    <a:gd name="T5" fmla="*/ 66 h 123"/>
                    <a:gd name="T6" fmla="*/ 122 w 189"/>
                    <a:gd name="T7" fmla="*/ 14 h 123"/>
                    <a:gd name="T8" fmla="*/ 106 w 189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9" h="123">
                      <a:moveTo>
                        <a:pt x="164" y="0"/>
                      </a:moveTo>
                      <a:lnTo>
                        <a:pt x="0" y="116"/>
                      </a:lnTo>
                      <a:lnTo>
                        <a:pt x="21" y="123"/>
                      </a:lnTo>
                      <a:lnTo>
                        <a:pt x="189" y="27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894949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36"/>
                <p:cNvSpPr>
                  <a:spLocks/>
                </p:cNvSpPr>
                <p:nvPr/>
              </p:nvSpPr>
              <p:spPr bwMode="auto">
                <a:xfrm>
                  <a:off x="912" y="1222"/>
                  <a:ext cx="94" cy="98"/>
                </a:xfrm>
                <a:custGeom>
                  <a:avLst/>
                  <a:gdLst>
                    <a:gd name="T0" fmla="*/ 66 w 142"/>
                    <a:gd name="T1" fmla="*/ 1 h 180"/>
                    <a:gd name="T2" fmla="*/ 0 w 142"/>
                    <a:gd name="T3" fmla="*/ 98 h 180"/>
                    <a:gd name="T4" fmla="*/ 73 w 142"/>
                    <a:gd name="T5" fmla="*/ 41 h 180"/>
                    <a:gd name="T6" fmla="*/ 94 w 142"/>
                    <a:gd name="T7" fmla="*/ 0 h 180"/>
                    <a:gd name="T8" fmla="*/ 66 w 142"/>
                    <a:gd name="T9" fmla="*/ 1 h 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2" h="180">
                      <a:moveTo>
                        <a:pt x="99" y="1"/>
                      </a:moveTo>
                      <a:lnTo>
                        <a:pt x="0" y="180"/>
                      </a:lnTo>
                      <a:lnTo>
                        <a:pt x="111" y="76"/>
                      </a:lnTo>
                      <a:lnTo>
                        <a:pt x="142" y="0"/>
                      </a:ln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71" name="Oval 37"/>
            <p:cNvSpPr>
              <a:spLocks noChangeArrowheads="1"/>
            </p:cNvSpPr>
            <p:nvPr/>
          </p:nvSpPr>
          <p:spPr bwMode="auto">
            <a:xfrm>
              <a:off x="468" y="2632"/>
              <a:ext cx="1368" cy="136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</p:grpSp>
      <p:grpSp>
        <p:nvGrpSpPr>
          <p:cNvPr id="98" name="Group 38"/>
          <p:cNvGrpSpPr>
            <a:grpSpLocks/>
          </p:cNvGrpSpPr>
          <p:nvPr/>
        </p:nvGrpSpPr>
        <p:grpSpPr bwMode="auto">
          <a:xfrm>
            <a:off x="8362950" y="3079750"/>
            <a:ext cx="2286000" cy="474662"/>
            <a:chOff x="3504" y="3234"/>
            <a:chExt cx="1440" cy="299"/>
          </a:xfrm>
        </p:grpSpPr>
        <p:pic>
          <p:nvPicPr>
            <p:cNvPr id="99" name="Picture 39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24" y="3234"/>
              <a:ext cx="1224" cy="17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sp>
          <p:nvSpPr>
            <p:cNvPr id="100" name="Text Box 40"/>
            <p:cNvSpPr txBox="1">
              <a:spLocks noChangeArrowheads="1"/>
            </p:cNvSpPr>
            <p:nvPr/>
          </p:nvSpPr>
          <p:spPr bwMode="auto">
            <a:xfrm>
              <a:off x="3504" y="3292"/>
              <a:ext cx="432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101" name="Text Box 41"/>
            <p:cNvSpPr txBox="1">
              <a:spLocks noChangeArrowheads="1"/>
            </p:cNvSpPr>
            <p:nvPr/>
          </p:nvSpPr>
          <p:spPr bwMode="auto">
            <a:xfrm>
              <a:off x="4656" y="3321"/>
              <a:ext cx="288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1600">
                  <a:latin typeface="Times New Roman" pitchFamily="18" charset="0"/>
                </a:rPr>
                <a:t>B</a:t>
              </a:r>
            </a:p>
          </p:txBody>
        </p:sp>
      </p:grpSp>
      <p:pic>
        <p:nvPicPr>
          <p:cNvPr id="102" name="Picture 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25" y="1546225"/>
            <a:ext cx="2219325" cy="2219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3" name="Picture 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7575" y="2495550"/>
            <a:ext cx="1971675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4" name="Picture 4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88375" y="2279650"/>
            <a:ext cx="1895475" cy="1895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05" name="Picture 4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15400" y="1981200"/>
            <a:ext cx="1123950" cy="2305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grpSp>
        <p:nvGrpSpPr>
          <p:cNvPr id="106" name="Group 46"/>
          <p:cNvGrpSpPr>
            <a:grpSpLocks/>
          </p:cNvGrpSpPr>
          <p:nvPr/>
        </p:nvGrpSpPr>
        <p:grpSpPr bwMode="auto">
          <a:xfrm rot="-6379266">
            <a:off x="8339932" y="2404268"/>
            <a:ext cx="2443162" cy="2168525"/>
            <a:chOff x="468" y="2632"/>
            <a:chExt cx="1368" cy="1368"/>
          </a:xfrm>
        </p:grpSpPr>
        <p:grpSp>
          <p:nvGrpSpPr>
            <p:cNvPr id="107" name="Group 47"/>
            <p:cNvGrpSpPr>
              <a:grpSpLocks/>
            </p:cNvGrpSpPr>
            <p:nvPr/>
          </p:nvGrpSpPr>
          <p:grpSpPr bwMode="auto">
            <a:xfrm rot="7219551">
              <a:off x="982" y="3052"/>
              <a:ext cx="967" cy="613"/>
              <a:chOff x="948" y="1737"/>
              <a:chExt cx="1584" cy="1020"/>
            </a:xfrm>
          </p:grpSpPr>
          <p:sp>
            <p:nvSpPr>
              <p:cNvPr id="109" name="Freeform 48"/>
              <p:cNvSpPr>
                <a:spLocks/>
              </p:cNvSpPr>
              <p:nvPr/>
            </p:nvSpPr>
            <p:spPr bwMode="auto">
              <a:xfrm rot="-604041">
                <a:off x="948" y="1845"/>
                <a:ext cx="1584" cy="912"/>
              </a:xfrm>
              <a:custGeom>
                <a:avLst/>
                <a:gdLst>
                  <a:gd name="T0" fmla="*/ 1434 w 2242"/>
                  <a:gd name="T1" fmla="*/ 0 h 2252"/>
                  <a:gd name="T2" fmla="*/ 1288 w 2242"/>
                  <a:gd name="T3" fmla="*/ 101 h 2252"/>
                  <a:gd name="T4" fmla="*/ 1233 w 2242"/>
                  <a:gd name="T5" fmla="*/ 106 h 2252"/>
                  <a:gd name="T6" fmla="*/ 1091 w 2242"/>
                  <a:gd name="T7" fmla="*/ 186 h 2252"/>
                  <a:gd name="T8" fmla="*/ 1084 w 2242"/>
                  <a:gd name="T9" fmla="*/ 227 h 2252"/>
                  <a:gd name="T10" fmla="*/ 620 w 2242"/>
                  <a:gd name="T11" fmla="*/ 445 h 2252"/>
                  <a:gd name="T12" fmla="*/ 577 w 2242"/>
                  <a:gd name="T13" fmla="*/ 407 h 2252"/>
                  <a:gd name="T14" fmla="*/ 466 w 2242"/>
                  <a:gd name="T15" fmla="*/ 410 h 2252"/>
                  <a:gd name="T16" fmla="*/ 343 w 2242"/>
                  <a:gd name="T17" fmla="*/ 463 h 2252"/>
                  <a:gd name="T18" fmla="*/ 311 w 2242"/>
                  <a:gd name="T19" fmla="*/ 469 h 2252"/>
                  <a:gd name="T20" fmla="*/ 203 w 2242"/>
                  <a:gd name="T21" fmla="*/ 531 h 2252"/>
                  <a:gd name="T22" fmla="*/ 196 w 2242"/>
                  <a:gd name="T23" fmla="*/ 564 h 2252"/>
                  <a:gd name="T24" fmla="*/ 88 w 2242"/>
                  <a:gd name="T25" fmla="*/ 622 h 2252"/>
                  <a:gd name="T26" fmla="*/ 0 w 2242"/>
                  <a:gd name="T27" fmla="*/ 764 h 2252"/>
                  <a:gd name="T28" fmla="*/ 256 w 2242"/>
                  <a:gd name="T29" fmla="*/ 676 h 2252"/>
                  <a:gd name="T30" fmla="*/ 371 w 2242"/>
                  <a:gd name="T31" fmla="*/ 622 h 2252"/>
                  <a:gd name="T32" fmla="*/ 435 w 2242"/>
                  <a:gd name="T33" fmla="*/ 647 h 2252"/>
                  <a:gd name="T34" fmla="*/ 493 w 2242"/>
                  <a:gd name="T35" fmla="*/ 637 h 2252"/>
                  <a:gd name="T36" fmla="*/ 1162 w 2242"/>
                  <a:gd name="T37" fmla="*/ 280 h 2252"/>
                  <a:gd name="T38" fmla="*/ 1193 w 2242"/>
                  <a:gd name="T39" fmla="*/ 263 h 2252"/>
                  <a:gd name="T40" fmla="*/ 942 w 2242"/>
                  <a:gd name="T41" fmla="*/ 843 h 2252"/>
                  <a:gd name="T42" fmla="*/ 910 w 2242"/>
                  <a:gd name="T43" fmla="*/ 912 h 2252"/>
                  <a:gd name="T44" fmla="*/ 1048 w 2242"/>
                  <a:gd name="T45" fmla="*/ 833 h 2252"/>
                  <a:gd name="T46" fmla="*/ 1368 w 2242"/>
                  <a:gd name="T47" fmla="*/ 266 h 2252"/>
                  <a:gd name="T48" fmla="*/ 1468 w 2242"/>
                  <a:gd name="T49" fmla="*/ 174 h 2252"/>
                  <a:gd name="T50" fmla="*/ 1453 w 2242"/>
                  <a:gd name="T51" fmla="*/ 146 h 2252"/>
                  <a:gd name="T52" fmla="*/ 1584 w 2242"/>
                  <a:gd name="T53" fmla="*/ 50 h 2252"/>
                  <a:gd name="T54" fmla="*/ 1570 w 2242"/>
                  <a:gd name="T55" fmla="*/ 17 h 2252"/>
                  <a:gd name="T56" fmla="*/ 1434 w 2242"/>
                  <a:gd name="T57" fmla="*/ 0 h 22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242" h="2252">
                    <a:moveTo>
                      <a:pt x="2030" y="0"/>
                    </a:moveTo>
                    <a:lnTo>
                      <a:pt x="1823" y="249"/>
                    </a:lnTo>
                    <a:lnTo>
                      <a:pt x="1745" y="262"/>
                    </a:lnTo>
                    <a:lnTo>
                      <a:pt x="1544" y="459"/>
                    </a:lnTo>
                    <a:lnTo>
                      <a:pt x="1535" y="561"/>
                    </a:lnTo>
                    <a:lnTo>
                      <a:pt x="878" y="1099"/>
                    </a:lnTo>
                    <a:lnTo>
                      <a:pt x="816" y="1006"/>
                    </a:lnTo>
                    <a:lnTo>
                      <a:pt x="659" y="1012"/>
                    </a:lnTo>
                    <a:lnTo>
                      <a:pt x="486" y="1144"/>
                    </a:lnTo>
                    <a:lnTo>
                      <a:pt x="440" y="1158"/>
                    </a:lnTo>
                    <a:lnTo>
                      <a:pt x="287" y="1311"/>
                    </a:lnTo>
                    <a:lnTo>
                      <a:pt x="278" y="1392"/>
                    </a:lnTo>
                    <a:lnTo>
                      <a:pt x="125" y="1537"/>
                    </a:lnTo>
                    <a:lnTo>
                      <a:pt x="0" y="1887"/>
                    </a:lnTo>
                    <a:lnTo>
                      <a:pt x="363" y="1669"/>
                    </a:lnTo>
                    <a:lnTo>
                      <a:pt x="525" y="1537"/>
                    </a:lnTo>
                    <a:lnTo>
                      <a:pt x="615" y="1598"/>
                    </a:lnTo>
                    <a:lnTo>
                      <a:pt x="698" y="1574"/>
                    </a:lnTo>
                    <a:lnTo>
                      <a:pt x="1645" y="692"/>
                    </a:lnTo>
                    <a:lnTo>
                      <a:pt x="1688" y="650"/>
                    </a:lnTo>
                    <a:lnTo>
                      <a:pt x="1333" y="2081"/>
                    </a:lnTo>
                    <a:lnTo>
                      <a:pt x="1288" y="2252"/>
                    </a:lnTo>
                    <a:lnTo>
                      <a:pt x="1483" y="2056"/>
                    </a:lnTo>
                    <a:lnTo>
                      <a:pt x="1936" y="656"/>
                    </a:lnTo>
                    <a:lnTo>
                      <a:pt x="2078" y="429"/>
                    </a:lnTo>
                    <a:lnTo>
                      <a:pt x="2056" y="360"/>
                    </a:lnTo>
                    <a:lnTo>
                      <a:pt x="2242" y="123"/>
                    </a:lnTo>
                    <a:lnTo>
                      <a:pt x="2222" y="42"/>
                    </a:lnTo>
                    <a:lnTo>
                      <a:pt x="20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0" name="Group 49"/>
              <p:cNvGrpSpPr>
                <a:grpSpLocks/>
              </p:cNvGrpSpPr>
              <p:nvPr/>
            </p:nvGrpSpPr>
            <p:grpSpPr bwMode="auto">
              <a:xfrm>
                <a:off x="1932" y="1968"/>
                <a:ext cx="360" cy="770"/>
                <a:chOff x="1890" y="213"/>
                <a:chExt cx="360" cy="900"/>
              </a:xfrm>
            </p:grpSpPr>
            <p:sp>
              <p:nvSpPr>
                <p:cNvPr id="129" name="Freeform 50"/>
                <p:cNvSpPr>
                  <a:spLocks/>
                </p:cNvSpPr>
                <p:nvPr/>
              </p:nvSpPr>
              <p:spPr bwMode="auto">
                <a:xfrm>
                  <a:off x="2157" y="213"/>
                  <a:ext cx="93" cy="117"/>
                </a:xfrm>
                <a:custGeom>
                  <a:avLst/>
                  <a:gdLst>
                    <a:gd name="T0" fmla="*/ 77 w 186"/>
                    <a:gd name="T1" fmla="*/ 0 h 234"/>
                    <a:gd name="T2" fmla="*/ 0 w 186"/>
                    <a:gd name="T3" fmla="*/ 94 h 234"/>
                    <a:gd name="T4" fmla="*/ 22 w 186"/>
                    <a:gd name="T5" fmla="*/ 117 h 234"/>
                    <a:gd name="T6" fmla="*/ 93 w 186"/>
                    <a:gd name="T7" fmla="*/ 8 h 234"/>
                    <a:gd name="T8" fmla="*/ 77 w 186"/>
                    <a:gd name="T9" fmla="*/ 0 h 2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6" h="234">
                      <a:moveTo>
                        <a:pt x="153" y="0"/>
                      </a:moveTo>
                      <a:lnTo>
                        <a:pt x="0" y="187"/>
                      </a:lnTo>
                      <a:lnTo>
                        <a:pt x="43" y="234"/>
                      </a:lnTo>
                      <a:lnTo>
                        <a:pt x="186" y="15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51"/>
                <p:cNvSpPr>
                  <a:spLocks/>
                </p:cNvSpPr>
                <p:nvPr/>
              </p:nvSpPr>
              <p:spPr bwMode="auto">
                <a:xfrm>
                  <a:off x="1924" y="317"/>
                  <a:ext cx="209" cy="703"/>
                </a:xfrm>
                <a:custGeom>
                  <a:avLst/>
                  <a:gdLst>
                    <a:gd name="T0" fmla="*/ 171 w 419"/>
                    <a:gd name="T1" fmla="*/ 9 h 1406"/>
                    <a:gd name="T2" fmla="*/ 0 w 419"/>
                    <a:gd name="T3" fmla="*/ 700 h 1406"/>
                    <a:gd name="T4" fmla="*/ 26 w 419"/>
                    <a:gd name="T5" fmla="*/ 703 h 1406"/>
                    <a:gd name="T6" fmla="*/ 209 w 419"/>
                    <a:gd name="T7" fmla="*/ 0 h 1406"/>
                    <a:gd name="T8" fmla="*/ 171 w 419"/>
                    <a:gd name="T9" fmla="*/ 9 h 14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9" h="1406">
                      <a:moveTo>
                        <a:pt x="342" y="17"/>
                      </a:moveTo>
                      <a:lnTo>
                        <a:pt x="0" y="1399"/>
                      </a:lnTo>
                      <a:lnTo>
                        <a:pt x="53" y="1406"/>
                      </a:lnTo>
                      <a:lnTo>
                        <a:pt x="419" y="0"/>
                      </a:lnTo>
                      <a:lnTo>
                        <a:pt x="342" y="17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52"/>
                <p:cNvSpPr>
                  <a:spLocks/>
                </p:cNvSpPr>
                <p:nvPr/>
              </p:nvSpPr>
              <p:spPr bwMode="auto">
                <a:xfrm>
                  <a:off x="1962" y="335"/>
                  <a:ext cx="219" cy="682"/>
                </a:xfrm>
                <a:custGeom>
                  <a:avLst/>
                  <a:gdLst>
                    <a:gd name="T0" fmla="*/ 200 w 438"/>
                    <a:gd name="T1" fmla="*/ 0 h 1364"/>
                    <a:gd name="T2" fmla="*/ 0 w 438"/>
                    <a:gd name="T3" fmla="*/ 682 h 1364"/>
                    <a:gd name="T4" fmla="*/ 12 w 438"/>
                    <a:gd name="T5" fmla="*/ 682 h 1364"/>
                    <a:gd name="T6" fmla="*/ 219 w 438"/>
                    <a:gd name="T7" fmla="*/ 21 h 1364"/>
                    <a:gd name="T8" fmla="*/ 200 w 438"/>
                    <a:gd name="T9" fmla="*/ 0 h 13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8" h="1364">
                      <a:moveTo>
                        <a:pt x="400" y="0"/>
                      </a:moveTo>
                      <a:lnTo>
                        <a:pt x="0" y="1364"/>
                      </a:lnTo>
                      <a:lnTo>
                        <a:pt x="24" y="1364"/>
                      </a:lnTo>
                      <a:lnTo>
                        <a:pt x="438" y="41"/>
                      </a:lnTo>
                      <a:lnTo>
                        <a:pt x="400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Freeform 53"/>
                <p:cNvSpPr>
                  <a:spLocks/>
                </p:cNvSpPr>
                <p:nvPr/>
              </p:nvSpPr>
              <p:spPr bwMode="auto">
                <a:xfrm>
                  <a:off x="1890" y="1029"/>
                  <a:ext cx="58" cy="84"/>
                </a:xfrm>
                <a:custGeom>
                  <a:avLst/>
                  <a:gdLst>
                    <a:gd name="T0" fmla="*/ 34 w 115"/>
                    <a:gd name="T1" fmla="*/ 5 h 167"/>
                    <a:gd name="T2" fmla="*/ 0 w 115"/>
                    <a:gd name="T3" fmla="*/ 84 h 167"/>
                    <a:gd name="T4" fmla="*/ 58 w 115"/>
                    <a:gd name="T5" fmla="*/ 0 h 167"/>
                    <a:gd name="T6" fmla="*/ 34 w 115"/>
                    <a:gd name="T7" fmla="*/ 5 h 16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15" h="167">
                      <a:moveTo>
                        <a:pt x="67" y="10"/>
                      </a:moveTo>
                      <a:lnTo>
                        <a:pt x="0" y="167"/>
                      </a:lnTo>
                      <a:lnTo>
                        <a:pt x="115" y="0"/>
                      </a:lnTo>
                      <a:lnTo>
                        <a:pt x="67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54"/>
                <p:cNvSpPr>
                  <a:spLocks/>
                </p:cNvSpPr>
                <p:nvPr/>
              </p:nvSpPr>
              <p:spPr bwMode="auto">
                <a:xfrm>
                  <a:off x="2062" y="214"/>
                  <a:ext cx="141" cy="95"/>
                </a:xfrm>
                <a:custGeom>
                  <a:avLst/>
                  <a:gdLst>
                    <a:gd name="T0" fmla="*/ 141 w 280"/>
                    <a:gd name="T1" fmla="*/ 0 h 191"/>
                    <a:gd name="T2" fmla="*/ 76 w 280"/>
                    <a:gd name="T3" fmla="*/ 85 h 191"/>
                    <a:gd name="T4" fmla="*/ 0 w 280"/>
                    <a:gd name="T5" fmla="*/ 95 h 191"/>
                    <a:gd name="T6" fmla="*/ 65 w 280"/>
                    <a:gd name="T7" fmla="*/ 70 h 191"/>
                    <a:gd name="T8" fmla="*/ 141 w 280"/>
                    <a:gd name="T9" fmla="*/ 0 h 1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0" h="191">
                      <a:moveTo>
                        <a:pt x="280" y="0"/>
                      </a:moveTo>
                      <a:lnTo>
                        <a:pt x="151" y="170"/>
                      </a:lnTo>
                      <a:lnTo>
                        <a:pt x="0" y="191"/>
                      </a:lnTo>
                      <a:lnTo>
                        <a:pt x="129" y="141"/>
                      </a:lnTo>
                      <a:lnTo>
                        <a:pt x="2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Freeform 55"/>
                <p:cNvSpPr>
                  <a:spLocks/>
                </p:cNvSpPr>
                <p:nvPr/>
              </p:nvSpPr>
              <p:spPr bwMode="auto">
                <a:xfrm>
                  <a:off x="1962" y="317"/>
                  <a:ext cx="246" cy="700"/>
                </a:xfrm>
                <a:custGeom>
                  <a:avLst/>
                  <a:gdLst>
                    <a:gd name="T0" fmla="*/ 246 w 342"/>
                    <a:gd name="T1" fmla="*/ 0 h 1399"/>
                    <a:gd name="T2" fmla="*/ 0 w 342"/>
                    <a:gd name="T3" fmla="*/ 700 h 1399"/>
                    <a:gd name="T4" fmla="*/ 214 w 342"/>
                    <a:gd name="T5" fmla="*/ 9 h 1399"/>
                    <a:gd name="T6" fmla="*/ 246 w 342"/>
                    <a:gd name="T7" fmla="*/ 0 h 139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2" h="1399">
                      <a:moveTo>
                        <a:pt x="342" y="0"/>
                      </a:moveTo>
                      <a:lnTo>
                        <a:pt x="0" y="1399"/>
                      </a:lnTo>
                      <a:lnTo>
                        <a:pt x="298" y="17"/>
                      </a:lnTo>
                      <a:lnTo>
                        <a:pt x="3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1" name="Group 56"/>
              <p:cNvGrpSpPr>
                <a:grpSpLocks/>
              </p:cNvGrpSpPr>
              <p:nvPr/>
            </p:nvGrpSpPr>
            <p:grpSpPr bwMode="auto">
              <a:xfrm>
                <a:off x="1047" y="1737"/>
                <a:ext cx="1383" cy="949"/>
                <a:chOff x="912" y="384"/>
                <a:chExt cx="1383" cy="949"/>
              </a:xfrm>
            </p:grpSpPr>
            <p:sp>
              <p:nvSpPr>
                <p:cNvPr id="112" name="Freeform 57"/>
                <p:cNvSpPr>
                  <a:spLocks/>
                </p:cNvSpPr>
                <p:nvPr/>
              </p:nvSpPr>
              <p:spPr bwMode="auto">
                <a:xfrm>
                  <a:off x="950" y="1140"/>
                  <a:ext cx="130" cy="69"/>
                </a:xfrm>
                <a:custGeom>
                  <a:avLst/>
                  <a:gdLst>
                    <a:gd name="T0" fmla="*/ 102 w 201"/>
                    <a:gd name="T1" fmla="*/ 0 h 126"/>
                    <a:gd name="T2" fmla="*/ 0 w 201"/>
                    <a:gd name="T3" fmla="*/ 69 h 126"/>
                    <a:gd name="T4" fmla="*/ 67 w 201"/>
                    <a:gd name="T5" fmla="*/ 69 h 126"/>
                    <a:gd name="T6" fmla="*/ 130 w 201"/>
                    <a:gd name="T7" fmla="*/ 13 h 126"/>
                    <a:gd name="T8" fmla="*/ 102 w 201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1" h="126">
                      <a:moveTo>
                        <a:pt x="157" y="0"/>
                      </a:moveTo>
                      <a:lnTo>
                        <a:pt x="0" y="126"/>
                      </a:lnTo>
                      <a:lnTo>
                        <a:pt x="103" y="126"/>
                      </a:lnTo>
                      <a:lnTo>
                        <a:pt x="201" y="24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solidFill>
                  <a:srgbClr val="3FFF3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58"/>
                <p:cNvSpPr>
                  <a:spLocks/>
                </p:cNvSpPr>
                <p:nvPr/>
              </p:nvSpPr>
              <p:spPr bwMode="auto">
                <a:xfrm>
                  <a:off x="1015" y="1167"/>
                  <a:ext cx="124" cy="79"/>
                </a:xfrm>
                <a:custGeom>
                  <a:avLst/>
                  <a:gdLst>
                    <a:gd name="T0" fmla="*/ 78 w 189"/>
                    <a:gd name="T1" fmla="*/ 0 h 144"/>
                    <a:gd name="T2" fmla="*/ 21 w 189"/>
                    <a:gd name="T3" fmla="*/ 48 h 144"/>
                    <a:gd name="T4" fmla="*/ 0 w 189"/>
                    <a:gd name="T5" fmla="*/ 79 h 144"/>
                    <a:gd name="T6" fmla="*/ 56 w 189"/>
                    <a:gd name="T7" fmla="*/ 69 h 144"/>
                    <a:gd name="T8" fmla="*/ 124 w 189"/>
                    <a:gd name="T9" fmla="*/ 16 h 144"/>
                    <a:gd name="T10" fmla="*/ 78 w 189"/>
                    <a:gd name="T11" fmla="*/ 0 h 1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9" h="144">
                      <a:moveTo>
                        <a:pt x="119" y="0"/>
                      </a:moveTo>
                      <a:lnTo>
                        <a:pt x="32" y="87"/>
                      </a:lnTo>
                      <a:lnTo>
                        <a:pt x="0" y="144"/>
                      </a:lnTo>
                      <a:lnTo>
                        <a:pt x="86" y="125"/>
                      </a:lnTo>
                      <a:lnTo>
                        <a:pt x="189" y="30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59"/>
                <p:cNvSpPr>
                  <a:spLocks/>
                </p:cNvSpPr>
                <p:nvPr/>
              </p:nvSpPr>
              <p:spPr bwMode="auto">
                <a:xfrm>
                  <a:off x="1062" y="1201"/>
                  <a:ext cx="114" cy="71"/>
                </a:xfrm>
                <a:custGeom>
                  <a:avLst/>
                  <a:gdLst>
                    <a:gd name="T0" fmla="*/ 98 w 174"/>
                    <a:gd name="T1" fmla="*/ 0 h 128"/>
                    <a:gd name="T2" fmla="*/ 14 w 174"/>
                    <a:gd name="T3" fmla="*/ 48 h 128"/>
                    <a:gd name="T4" fmla="*/ 0 w 174"/>
                    <a:gd name="T5" fmla="*/ 71 h 128"/>
                    <a:gd name="T6" fmla="*/ 114 w 174"/>
                    <a:gd name="T7" fmla="*/ 6 h 128"/>
                    <a:gd name="T8" fmla="*/ 98 w 174"/>
                    <a:gd name="T9" fmla="*/ 0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4" h="128">
                      <a:moveTo>
                        <a:pt x="150" y="0"/>
                      </a:moveTo>
                      <a:lnTo>
                        <a:pt x="21" y="87"/>
                      </a:lnTo>
                      <a:lnTo>
                        <a:pt x="0" y="128"/>
                      </a:lnTo>
                      <a:lnTo>
                        <a:pt x="174" y="10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60"/>
                <p:cNvSpPr>
                  <a:spLocks/>
                </p:cNvSpPr>
                <p:nvPr/>
              </p:nvSpPr>
              <p:spPr bwMode="auto">
                <a:xfrm>
                  <a:off x="912" y="1221"/>
                  <a:ext cx="142" cy="112"/>
                </a:xfrm>
                <a:custGeom>
                  <a:avLst/>
                  <a:gdLst>
                    <a:gd name="T0" fmla="*/ 49 w 217"/>
                    <a:gd name="T1" fmla="*/ 0 h 205"/>
                    <a:gd name="T2" fmla="*/ 93 w 217"/>
                    <a:gd name="T3" fmla="*/ 1 h 205"/>
                    <a:gd name="T4" fmla="*/ 73 w 217"/>
                    <a:gd name="T5" fmla="*/ 48 h 205"/>
                    <a:gd name="T6" fmla="*/ 133 w 217"/>
                    <a:gd name="T7" fmla="*/ 39 h 205"/>
                    <a:gd name="T8" fmla="*/ 142 w 217"/>
                    <a:gd name="T9" fmla="*/ 60 h 205"/>
                    <a:gd name="T10" fmla="*/ 32 w 217"/>
                    <a:gd name="T11" fmla="*/ 112 h 205"/>
                    <a:gd name="T12" fmla="*/ 0 w 217"/>
                    <a:gd name="T13" fmla="*/ 99 h 205"/>
                    <a:gd name="T14" fmla="*/ 49 w 217"/>
                    <a:gd name="T15" fmla="*/ 0 h 20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7" h="205">
                      <a:moveTo>
                        <a:pt x="75" y="0"/>
                      </a:moveTo>
                      <a:lnTo>
                        <a:pt x="142" y="2"/>
                      </a:lnTo>
                      <a:lnTo>
                        <a:pt x="111" y="87"/>
                      </a:lnTo>
                      <a:lnTo>
                        <a:pt x="204" y="71"/>
                      </a:lnTo>
                      <a:lnTo>
                        <a:pt x="217" y="109"/>
                      </a:lnTo>
                      <a:lnTo>
                        <a:pt x="49" y="205"/>
                      </a:lnTo>
                      <a:lnTo>
                        <a:pt x="0" y="18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61"/>
                <p:cNvSpPr>
                  <a:spLocks/>
                </p:cNvSpPr>
                <p:nvPr/>
              </p:nvSpPr>
              <p:spPr bwMode="auto">
                <a:xfrm>
                  <a:off x="1228" y="932"/>
                  <a:ext cx="133" cy="61"/>
                </a:xfrm>
                <a:custGeom>
                  <a:avLst/>
                  <a:gdLst>
                    <a:gd name="T0" fmla="*/ 74 w 204"/>
                    <a:gd name="T1" fmla="*/ 2 h 113"/>
                    <a:gd name="T2" fmla="*/ 0 w 204"/>
                    <a:gd name="T3" fmla="*/ 49 h 113"/>
                    <a:gd name="T4" fmla="*/ 30 w 204"/>
                    <a:gd name="T5" fmla="*/ 61 h 113"/>
                    <a:gd name="T6" fmla="*/ 133 w 204"/>
                    <a:gd name="T7" fmla="*/ 0 h 113"/>
                    <a:gd name="T8" fmla="*/ 74 w 204"/>
                    <a:gd name="T9" fmla="*/ 2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4" h="113">
                      <a:moveTo>
                        <a:pt x="114" y="3"/>
                      </a:moveTo>
                      <a:lnTo>
                        <a:pt x="0" y="91"/>
                      </a:lnTo>
                      <a:lnTo>
                        <a:pt x="46" y="113"/>
                      </a:lnTo>
                      <a:lnTo>
                        <a:pt x="204" y="0"/>
                      </a:lnTo>
                      <a:lnTo>
                        <a:pt x="114" y="3"/>
                      </a:lnTo>
                      <a:close/>
                    </a:path>
                  </a:pathLst>
                </a:custGeom>
                <a:solidFill>
                  <a:srgbClr val="3FFF3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62"/>
                <p:cNvSpPr>
                  <a:spLocks/>
                </p:cNvSpPr>
                <p:nvPr/>
              </p:nvSpPr>
              <p:spPr bwMode="auto">
                <a:xfrm>
                  <a:off x="1284" y="929"/>
                  <a:ext cx="121" cy="81"/>
                </a:xfrm>
                <a:custGeom>
                  <a:avLst/>
                  <a:gdLst>
                    <a:gd name="T0" fmla="*/ 106 w 188"/>
                    <a:gd name="T1" fmla="*/ 0 h 150"/>
                    <a:gd name="T2" fmla="*/ 0 w 188"/>
                    <a:gd name="T3" fmla="*/ 64 h 150"/>
                    <a:gd name="T4" fmla="*/ 25 w 188"/>
                    <a:gd name="T5" fmla="*/ 81 h 150"/>
                    <a:gd name="T6" fmla="*/ 121 w 188"/>
                    <a:gd name="T7" fmla="*/ 28 h 150"/>
                    <a:gd name="T8" fmla="*/ 106 w 188"/>
                    <a:gd name="T9" fmla="*/ 0 h 1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8" h="150">
                      <a:moveTo>
                        <a:pt x="165" y="0"/>
                      </a:moveTo>
                      <a:lnTo>
                        <a:pt x="0" y="118"/>
                      </a:lnTo>
                      <a:lnTo>
                        <a:pt x="39" y="150"/>
                      </a:lnTo>
                      <a:lnTo>
                        <a:pt x="188" y="51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63"/>
                <p:cNvSpPr>
                  <a:spLocks/>
                </p:cNvSpPr>
                <p:nvPr/>
              </p:nvSpPr>
              <p:spPr bwMode="auto">
                <a:xfrm>
                  <a:off x="1331" y="971"/>
                  <a:ext cx="87" cy="65"/>
                </a:xfrm>
                <a:custGeom>
                  <a:avLst/>
                  <a:gdLst>
                    <a:gd name="T0" fmla="*/ 77 w 135"/>
                    <a:gd name="T1" fmla="*/ 0 h 118"/>
                    <a:gd name="T2" fmla="*/ 0 w 135"/>
                    <a:gd name="T3" fmla="*/ 47 h 118"/>
                    <a:gd name="T4" fmla="*/ 9 w 135"/>
                    <a:gd name="T5" fmla="*/ 65 h 118"/>
                    <a:gd name="T6" fmla="*/ 87 w 135"/>
                    <a:gd name="T7" fmla="*/ 8 h 118"/>
                    <a:gd name="T8" fmla="*/ 77 w 135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5" h="118">
                      <a:moveTo>
                        <a:pt x="119" y="0"/>
                      </a:moveTo>
                      <a:lnTo>
                        <a:pt x="0" y="85"/>
                      </a:lnTo>
                      <a:lnTo>
                        <a:pt x="14" y="118"/>
                      </a:lnTo>
                      <a:lnTo>
                        <a:pt x="135" y="14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64"/>
                <p:cNvSpPr>
                  <a:spLocks/>
                </p:cNvSpPr>
                <p:nvPr/>
              </p:nvSpPr>
              <p:spPr bwMode="auto">
                <a:xfrm>
                  <a:off x="1065" y="1002"/>
                  <a:ext cx="251" cy="143"/>
                </a:xfrm>
                <a:custGeom>
                  <a:avLst/>
                  <a:gdLst>
                    <a:gd name="T0" fmla="*/ 111 w 387"/>
                    <a:gd name="T1" fmla="*/ 0 h 263"/>
                    <a:gd name="T2" fmla="*/ 114 w 387"/>
                    <a:gd name="T3" fmla="*/ 0 h 263"/>
                    <a:gd name="T4" fmla="*/ 122 w 387"/>
                    <a:gd name="T5" fmla="*/ 1 h 263"/>
                    <a:gd name="T6" fmla="*/ 132 w 387"/>
                    <a:gd name="T7" fmla="*/ 1 h 263"/>
                    <a:gd name="T8" fmla="*/ 146 w 387"/>
                    <a:gd name="T9" fmla="*/ 3 h 263"/>
                    <a:gd name="T10" fmla="*/ 161 w 387"/>
                    <a:gd name="T11" fmla="*/ 5 h 263"/>
                    <a:gd name="T12" fmla="*/ 176 w 387"/>
                    <a:gd name="T13" fmla="*/ 8 h 263"/>
                    <a:gd name="T14" fmla="*/ 190 w 387"/>
                    <a:gd name="T15" fmla="*/ 12 h 263"/>
                    <a:gd name="T16" fmla="*/ 202 w 387"/>
                    <a:gd name="T17" fmla="*/ 16 h 263"/>
                    <a:gd name="T18" fmla="*/ 214 w 387"/>
                    <a:gd name="T19" fmla="*/ 23 h 263"/>
                    <a:gd name="T20" fmla="*/ 224 w 387"/>
                    <a:gd name="T21" fmla="*/ 30 h 263"/>
                    <a:gd name="T22" fmla="*/ 233 w 387"/>
                    <a:gd name="T23" fmla="*/ 37 h 263"/>
                    <a:gd name="T24" fmla="*/ 239 w 387"/>
                    <a:gd name="T25" fmla="*/ 43 h 263"/>
                    <a:gd name="T26" fmla="*/ 245 w 387"/>
                    <a:gd name="T27" fmla="*/ 48 h 263"/>
                    <a:gd name="T28" fmla="*/ 248 w 387"/>
                    <a:gd name="T29" fmla="*/ 53 h 263"/>
                    <a:gd name="T30" fmla="*/ 250 w 387"/>
                    <a:gd name="T31" fmla="*/ 55 h 263"/>
                    <a:gd name="T32" fmla="*/ 251 w 387"/>
                    <a:gd name="T33" fmla="*/ 57 h 263"/>
                    <a:gd name="T34" fmla="*/ 141 w 387"/>
                    <a:gd name="T35" fmla="*/ 143 h 263"/>
                    <a:gd name="T36" fmla="*/ 138 w 387"/>
                    <a:gd name="T37" fmla="*/ 142 h 263"/>
                    <a:gd name="T38" fmla="*/ 130 w 387"/>
                    <a:gd name="T39" fmla="*/ 141 h 263"/>
                    <a:gd name="T40" fmla="*/ 119 w 387"/>
                    <a:gd name="T41" fmla="*/ 139 h 263"/>
                    <a:gd name="T42" fmla="*/ 106 w 387"/>
                    <a:gd name="T43" fmla="*/ 136 h 263"/>
                    <a:gd name="T44" fmla="*/ 91 w 387"/>
                    <a:gd name="T45" fmla="*/ 133 h 263"/>
                    <a:gd name="T46" fmla="*/ 79 w 387"/>
                    <a:gd name="T47" fmla="*/ 129 h 263"/>
                    <a:gd name="T48" fmla="*/ 68 w 387"/>
                    <a:gd name="T49" fmla="*/ 125 h 263"/>
                    <a:gd name="T50" fmla="*/ 60 w 387"/>
                    <a:gd name="T51" fmla="*/ 122 h 263"/>
                    <a:gd name="T52" fmla="*/ 54 w 387"/>
                    <a:gd name="T53" fmla="*/ 118 h 263"/>
                    <a:gd name="T54" fmla="*/ 45 w 387"/>
                    <a:gd name="T55" fmla="*/ 113 h 263"/>
                    <a:gd name="T56" fmla="*/ 35 w 387"/>
                    <a:gd name="T57" fmla="*/ 107 h 263"/>
                    <a:gd name="T58" fmla="*/ 25 w 387"/>
                    <a:gd name="T59" fmla="*/ 101 h 263"/>
                    <a:gd name="T60" fmla="*/ 16 w 387"/>
                    <a:gd name="T61" fmla="*/ 95 h 263"/>
                    <a:gd name="T62" fmla="*/ 8 w 387"/>
                    <a:gd name="T63" fmla="*/ 90 h 263"/>
                    <a:gd name="T64" fmla="*/ 2 w 387"/>
                    <a:gd name="T65" fmla="*/ 87 h 263"/>
                    <a:gd name="T66" fmla="*/ 0 w 387"/>
                    <a:gd name="T67" fmla="*/ 86 h 263"/>
                    <a:gd name="T68" fmla="*/ 111 w 387"/>
                    <a:gd name="T69" fmla="*/ 0 h 26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387" h="263">
                      <a:moveTo>
                        <a:pt x="171" y="0"/>
                      </a:moveTo>
                      <a:lnTo>
                        <a:pt x="176" y="0"/>
                      </a:lnTo>
                      <a:lnTo>
                        <a:pt x="188" y="1"/>
                      </a:lnTo>
                      <a:lnTo>
                        <a:pt x="204" y="2"/>
                      </a:lnTo>
                      <a:lnTo>
                        <a:pt x="225" y="6"/>
                      </a:lnTo>
                      <a:lnTo>
                        <a:pt x="249" y="9"/>
                      </a:lnTo>
                      <a:lnTo>
                        <a:pt x="272" y="15"/>
                      </a:lnTo>
                      <a:lnTo>
                        <a:pt x="293" y="22"/>
                      </a:lnTo>
                      <a:lnTo>
                        <a:pt x="311" y="30"/>
                      </a:lnTo>
                      <a:lnTo>
                        <a:pt x="330" y="42"/>
                      </a:lnTo>
                      <a:lnTo>
                        <a:pt x="345" y="55"/>
                      </a:lnTo>
                      <a:lnTo>
                        <a:pt x="359" y="68"/>
                      </a:lnTo>
                      <a:lnTo>
                        <a:pt x="369" y="79"/>
                      </a:lnTo>
                      <a:lnTo>
                        <a:pt x="377" y="89"/>
                      </a:lnTo>
                      <a:lnTo>
                        <a:pt x="383" y="97"/>
                      </a:lnTo>
                      <a:lnTo>
                        <a:pt x="386" y="102"/>
                      </a:lnTo>
                      <a:lnTo>
                        <a:pt x="387" y="104"/>
                      </a:lnTo>
                      <a:lnTo>
                        <a:pt x="218" y="263"/>
                      </a:lnTo>
                      <a:lnTo>
                        <a:pt x="213" y="261"/>
                      </a:lnTo>
                      <a:lnTo>
                        <a:pt x="201" y="259"/>
                      </a:lnTo>
                      <a:lnTo>
                        <a:pt x="183" y="255"/>
                      </a:lnTo>
                      <a:lnTo>
                        <a:pt x="164" y="250"/>
                      </a:lnTo>
                      <a:lnTo>
                        <a:pt x="141" y="244"/>
                      </a:lnTo>
                      <a:lnTo>
                        <a:pt x="122" y="237"/>
                      </a:lnTo>
                      <a:lnTo>
                        <a:pt x="105" y="230"/>
                      </a:lnTo>
                      <a:lnTo>
                        <a:pt x="93" y="225"/>
                      </a:lnTo>
                      <a:lnTo>
                        <a:pt x="83" y="217"/>
                      </a:lnTo>
                      <a:lnTo>
                        <a:pt x="69" y="208"/>
                      </a:lnTo>
                      <a:lnTo>
                        <a:pt x="54" y="196"/>
                      </a:lnTo>
                      <a:lnTo>
                        <a:pt x="39" y="185"/>
                      </a:lnTo>
                      <a:lnTo>
                        <a:pt x="24" y="174"/>
                      </a:lnTo>
                      <a:lnTo>
                        <a:pt x="12" y="166"/>
                      </a:lnTo>
                      <a:lnTo>
                        <a:pt x="3" y="160"/>
                      </a:lnTo>
                      <a:lnTo>
                        <a:pt x="0" y="158"/>
                      </a:lnTo>
                      <a:lnTo>
                        <a:pt x="171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65"/>
                <p:cNvSpPr>
                  <a:spLocks/>
                </p:cNvSpPr>
                <p:nvPr/>
              </p:nvSpPr>
              <p:spPr bwMode="auto">
                <a:xfrm>
                  <a:off x="1194" y="697"/>
                  <a:ext cx="685" cy="499"/>
                </a:xfrm>
                <a:custGeom>
                  <a:avLst/>
                  <a:gdLst>
                    <a:gd name="T0" fmla="*/ 675 w 1051"/>
                    <a:gd name="T1" fmla="*/ 0 h 917"/>
                    <a:gd name="T2" fmla="*/ 0 w 1051"/>
                    <a:gd name="T3" fmla="*/ 489 h 917"/>
                    <a:gd name="T4" fmla="*/ 42 w 1051"/>
                    <a:gd name="T5" fmla="*/ 499 h 917"/>
                    <a:gd name="T6" fmla="*/ 685 w 1051"/>
                    <a:gd name="T7" fmla="*/ 26 h 917"/>
                    <a:gd name="T8" fmla="*/ 675 w 1051"/>
                    <a:gd name="T9" fmla="*/ 0 h 9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51" h="917">
                      <a:moveTo>
                        <a:pt x="1036" y="0"/>
                      </a:moveTo>
                      <a:lnTo>
                        <a:pt x="0" y="899"/>
                      </a:lnTo>
                      <a:lnTo>
                        <a:pt x="65" y="917"/>
                      </a:lnTo>
                      <a:lnTo>
                        <a:pt x="1051" y="47"/>
                      </a:lnTo>
                      <a:lnTo>
                        <a:pt x="1036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66"/>
                <p:cNvSpPr>
                  <a:spLocks/>
                </p:cNvSpPr>
                <p:nvPr/>
              </p:nvSpPr>
              <p:spPr bwMode="auto">
                <a:xfrm>
                  <a:off x="1258" y="728"/>
                  <a:ext cx="683" cy="481"/>
                </a:xfrm>
                <a:custGeom>
                  <a:avLst/>
                  <a:gdLst>
                    <a:gd name="T0" fmla="*/ 641 w 1048"/>
                    <a:gd name="T1" fmla="*/ 8 h 884"/>
                    <a:gd name="T2" fmla="*/ 0 w 1048"/>
                    <a:gd name="T3" fmla="*/ 481 h 884"/>
                    <a:gd name="T4" fmla="*/ 41 w 1048"/>
                    <a:gd name="T5" fmla="*/ 472 h 884"/>
                    <a:gd name="T6" fmla="*/ 683 w 1048"/>
                    <a:gd name="T7" fmla="*/ 0 h 884"/>
                    <a:gd name="T8" fmla="*/ 641 w 1048"/>
                    <a:gd name="T9" fmla="*/ 8 h 8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48" h="884">
                      <a:moveTo>
                        <a:pt x="983" y="15"/>
                      </a:moveTo>
                      <a:lnTo>
                        <a:pt x="0" y="884"/>
                      </a:lnTo>
                      <a:lnTo>
                        <a:pt x="63" y="868"/>
                      </a:lnTo>
                      <a:lnTo>
                        <a:pt x="1048" y="0"/>
                      </a:lnTo>
                      <a:lnTo>
                        <a:pt x="983" y="15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67"/>
                <p:cNvSpPr>
                  <a:spLocks/>
                </p:cNvSpPr>
                <p:nvPr/>
              </p:nvSpPr>
              <p:spPr bwMode="auto">
                <a:xfrm>
                  <a:off x="2069" y="384"/>
                  <a:ext cx="195" cy="141"/>
                </a:xfrm>
                <a:custGeom>
                  <a:avLst/>
                  <a:gdLst>
                    <a:gd name="T0" fmla="*/ 134 w 299"/>
                    <a:gd name="T1" fmla="*/ 0 h 258"/>
                    <a:gd name="T2" fmla="*/ 0 w 299"/>
                    <a:gd name="T3" fmla="*/ 118 h 258"/>
                    <a:gd name="T4" fmla="*/ 46 w 299"/>
                    <a:gd name="T5" fmla="*/ 141 h 258"/>
                    <a:gd name="T6" fmla="*/ 195 w 299"/>
                    <a:gd name="T7" fmla="*/ 20 h 258"/>
                    <a:gd name="T8" fmla="*/ 134 w 299"/>
                    <a:gd name="T9" fmla="*/ 0 h 2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9" h="258">
                      <a:moveTo>
                        <a:pt x="206" y="0"/>
                      </a:moveTo>
                      <a:lnTo>
                        <a:pt x="0" y="216"/>
                      </a:lnTo>
                      <a:lnTo>
                        <a:pt x="71" y="258"/>
                      </a:lnTo>
                      <a:lnTo>
                        <a:pt x="299" y="36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 68"/>
                <p:cNvSpPr>
                  <a:spLocks/>
                </p:cNvSpPr>
                <p:nvPr/>
              </p:nvSpPr>
              <p:spPr bwMode="auto">
                <a:xfrm>
                  <a:off x="2140" y="413"/>
                  <a:ext cx="155" cy="139"/>
                </a:xfrm>
                <a:custGeom>
                  <a:avLst/>
                  <a:gdLst>
                    <a:gd name="T0" fmla="*/ 142 w 239"/>
                    <a:gd name="T1" fmla="*/ 0 h 255"/>
                    <a:gd name="T2" fmla="*/ 0 w 239"/>
                    <a:gd name="T3" fmla="*/ 123 h 255"/>
                    <a:gd name="T4" fmla="*/ 29 w 239"/>
                    <a:gd name="T5" fmla="*/ 139 h 255"/>
                    <a:gd name="T6" fmla="*/ 155 w 239"/>
                    <a:gd name="T7" fmla="*/ 12 h 255"/>
                    <a:gd name="T8" fmla="*/ 142 w 239"/>
                    <a:gd name="T9" fmla="*/ 0 h 2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9" h="255">
                      <a:moveTo>
                        <a:pt x="219" y="0"/>
                      </a:moveTo>
                      <a:lnTo>
                        <a:pt x="0" y="226"/>
                      </a:lnTo>
                      <a:lnTo>
                        <a:pt x="44" y="255"/>
                      </a:lnTo>
                      <a:lnTo>
                        <a:pt x="239" y="22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69"/>
                <p:cNvSpPr>
                  <a:spLocks/>
                </p:cNvSpPr>
                <p:nvPr/>
              </p:nvSpPr>
              <p:spPr bwMode="auto">
                <a:xfrm>
                  <a:off x="1900" y="521"/>
                  <a:ext cx="246" cy="192"/>
                </a:xfrm>
                <a:custGeom>
                  <a:avLst/>
                  <a:gdLst>
                    <a:gd name="T0" fmla="*/ 135 w 378"/>
                    <a:gd name="T1" fmla="*/ 0 h 351"/>
                    <a:gd name="T2" fmla="*/ 8 w 378"/>
                    <a:gd name="T3" fmla="*/ 98 h 351"/>
                    <a:gd name="T4" fmla="*/ 0 w 378"/>
                    <a:gd name="T5" fmla="*/ 192 h 351"/>
                    <a:gd name="T6" fmla="*/ 135 w 378"/>
                    <a:gd name="T7" fmla="*/ 172 h 351"/>
                    <a:gd name="T8" fmla="*/ 246 w 378"/>
                    <a:gd name="T9" fmla="*/ 56 h 351"/>
                    <a:gd name="T10" fmla="*/ 135 w 378"/>
                    <a:gd name="T11" fmla="*/ 0 h 3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78" h="351">
                      <a:moveTo>
                        <a:pt x="207" y="0"/>
                      </a:moveTo>
                      <a:lnTo>
                        <a:pt x="12" y="179"/>
                      </a:lnTo>
                      <a:lnTo>
                        <a:pt x="0" y="351"/>
                      </a:lnTo>
                      <a:lnTo>
                        <a:pt x="207" y="314"/>
                      </a:lnTo>
                      <a:lnTo>
                        <a:pt x="378" y="102"/>
                      </a:lnTo>
                      <a:lnTo>
                        <a:pt x="207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 70"/>
                <p:cNvSpPr>
                  <a:spLocks/>
                </p:cNvSpPr>
                <p:nvPr/>
              </p:nvSpPr>
              <p:spPr bwMode="auto">
                <a:xfrm>
                  <a:off x="1159" y="1033"/>
                  <a:ext cx="157" cy="112"/>
                </a:xfrm>
                <a:custGeom>
                  <a:avLst/>
                  <a:gdLst>
                    <a:gd name="T0" fmla="*/ 126 w 243"/>
                    <a:gd name="T1" fmla="*/ 0 h 206"/>
                    <a:gd name="T2" fmla="*/ 0 w 243"/>
                    <a:gd name="T3" fmla="*/ 99 h 206"/>
                    <a:gd name="T4" fmla="*/ 48 w 243"/>
                    <a:gd name="T5" fmla="*/ 112 h 206"/>
                    <a:gd name="T6" fmla="*/ 157 w 243"/>
                    <a:gd name="T7" fmla="*/ 26 h 206"/>
                    <a:gd name="T8" fmla="*/ 126 w 243"/>
                    <a:gd name="T9" fmla="*/ 0 h 2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3" h="206">
                      <a:moveTo>
                        <a:pt x="195" y="0"/>
                      </a:moveTo>
                      <a:lnTo>
                        <a:pt x="0" y="183"/>
                      </a:lnTo>
                      <a:lnTo>
                        <a:pt x="74" y="206"/>
                      </a:lnTo>
                      <a:lnTo>
                        <a:pt x="243" y="47"/>
                      </a:lnTo>
                      <a:lnTo>
                        <a:pt x="195" y="0"/>
                      </a:lnTo>
                      <a:close/>
                    </a:path>
                  </a:pathLst>
                </a:custGeom>
                <a:solidFill>
                  <a:srgbClr val="6868A8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Freeform 71"/>
                <p:cNvSpPr>
                  <a:spLocks/>
                </p:cNvSpPr>
                <p:nvPr/>
              </p:nvSpPr>
              <p:spPr bwMode="auto">
                <a:xfrm>
                  <a:off x="1095" y="1002"/>
                  <a:ext cx="141" cy="113"/>
                </a:xfrm>
                <a:custGeom>
                  <a:avLst/>
                  <a:gdLst>
                    <a:gd name="T0" fmla="*/ 112 w 216"/>
                    <a:gd name="T1" fmla="*/ 0 h 208"/>
                    <a:gd name="T2" fmla="*/ 0 w 216"/>
                    <a:gd name="T3" fmla="*/ 103 h 208"/>
                    <a:gd name="T4" fmla="*/ 20 w 216"/>
                    <a:gd name="T5" fmla="*/ 113 h 208"/>
                    <a:gd name="T6" fmla="*/ 141 w 216"/>
                    <a:gd name="T7" fmla="*/ 18 h 208"/>
                    <a:gd name="T8" fmla="*/ 112 w 216"/>
                    <a:gd name="T9" fmla="*/ 0 h 2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6" h="208">
                      <a:moveTo>
                        <a:pt x="172" y="0"/>
                      </a:moveTo>
                      <a:lnTo>
                        <a:pt x="0" y="190"/>
                      </a:lnTo>
                      <a:lnTo>
                        <a:pt x="31" y="208"/>
                      </a:lnTo>
                      <a:lnTo>
                        <a:pt x="216" y="33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72"/>
                <p:cNvSpPr>
                  <a:spLocks/>
                </p:cNvSpPr>
                <p:nvPr/>
              </p:nvSpPr>
              <p:spPr bwMode="auto">
                <a:xfrm>
                  <a:off x="932" y="1267"/>
                  <a:ext cx="122" cy="66"/>
                </a:xfrm>
                <a:custGeom>
                  <a:avLst/>
                  <a:gdLst>
                    <a:gd name="T0" fmla="*/ 106 w 189"/>
                    <a:gd name="T1" fmla="*/ 0 h 123"/>
                    <a:gd name="T2" fmla="*/ 0 w 189"/>
                    <a:gd name="T3" fmla="*/ 62 h 123"/>
                    <a:gd name="T4" fmla="*/ 14 w 189"/>
                    <a:gd name="T5" fmla="*/ 66 h 123"/>
                    <a:gd name="T6" fmla="*/ 122 w 189"/>
                    <a:gd name="T7" fmla="*/ 14 h 123"/>
                    <a:gd name="T8" fmla="*/ 106 w 189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9" h="123">
                      <a:moveTo>
                        <a:pt x="164" y="0"/>
                      </a:moveTo>
                      <a:lnTo>
                        <a:pt x="0" y="116"/>
                      </a:lnTo>
                      <a:lnTo>
                        <a:pt x="21" y="123"/>
                      </a:lnTo>
                      <a:lnTo>
                        <a:pt x="189" y="27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894949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73"/>
                <p:cNvSpPr>
                  <a:spLocks/>
                </p:cNvSpPr>
                <p:nvPr/>
              </p:nvSpPr>
              <p:spPr bwMode="auto">
                <a:xfrm>
                  <a:off x="912" y="1222"/>
                  <a:ext cx="94" cy="98"/>
                </a:xfrm>
                <a:custGeom>
                  <a:avLst/>
                  <a:gdLst>
                    <a:gd name="T0" fmla="*/ 66 w 142"/>
                    <a:gd name="T1" fmla="*/ 1 h 180"/>
                    <a:gd name="T2" fmla="*/ 0 w 142"/>
                    <a:gd name="T3" fmla="*/ 98 h 180"/>
                    <a:gd name="T4" fmla="*/ 73 w 142"/>
                    <a:gd name="T5" fmla="*/ 41 h 180"/>
                    <a:gd name="T6" fmla="*/ 94 w 142"/>
                    <a:gd name="T7" fmla="*/ 0 h 180"/>
                    <a:gd name="T8" fmla="*/ 66 w 142"/>
                    <a:gd name="T9" fmla="*/ 1 h 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2" h="180">
                      <a:moveTo>
                        <a:pt x="99" y="1"/>
                      </a:moveTo>
                      <a:lnTo>
                        <a:pt x="0" y="180"/>
                      </a:lnTo>
                      <a:lnTo>
                        <a:pt x="111" y="76"/>
                      </a:lnTo>
                      <a:lnTo>
                        <a:pt x="142" y="0"/>
                      </a:ln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8" name="Oval 74"/>
            <p:cNvSpPr>
              <a:spLocks noChangeArrowheads="1"/>
            </p:cNvSpPr>
            <p:nvPr/>
          </p:nvSpPr>
          <p:spPr bwMode="auto">
            <a:xfrm>
              <a:off x="468" y="2632"/>
              <a:ext cx="1368" cy="136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</p:grpSp>
      <p:grpSp>
        <p:nvGrpSpPr>
          <p:cNvPr id="135" name="Group 75"/>
          <p:cNvGrpSpPr>
            <a:grpSpLocks/>
          </p:cNvGrpSpPr>
          <p:nvPr/>
        </p:nvGrpSpPr>
        <p:grpSpPr bwMode="auto">
          <a:xfrm rot="-7214566">
            <a:off x="8385969" y="2218531"/>
            <a:ext cx="2351087" cy="2041525"/>
            <a:chOff x="468" y="2632"/>
            <a:chExt cx="1368" cy="1368"/>
          </a:xfrm>
        </p:grpSpPr>
        <p:grpSp>
          <p:nvGrpSpPr>
            <p:cNvPr id="136" name="Group 76"/>
            <p:cNvGrpSpPr>
              <a:grpSpLocks/>
            </p:cNvGrpSpPr>
            <p:nvPr/>
          </p:nvGrpSpPr>
          <p:grpSpPr bwMode="auto">
            <a:xfrm rot="7219551">
              <a:off x="982" y="3052"/>
              <a:ext cx="967" cy="613"/>
              <a:chOff x="948" y="1737"/>
              <a:chExt cx="1584" cy="1020"/>
            </a:xfrm>
          </p:grpSpPr>
          <p:sp>
            <p:nvSpPr>
              <p:cNvPr id="138" name="Freeform 77"/>
              <p:cNvSpPr>
                <a:spLocks/>
              </p:cNvSpPr>
              <p:nvPr/>
            </p:nvSpPr>
            <p:spPr bwMode="auto">
              <a:xfrm rot="-604041">
                <a:off x="948" y="1845"/>
                <a:ext cx="1584" cy="912"/>
              </a:xfrm>
              <a:custGeom>
                <a:avLst/>
                <a:gdLst>
                  <a:gd name="T0" fmla="*/ 1434 w 2242"/>
                  <a:gd name="T1" fmla="*/ 0 h 2252"/>
                  <a:gd name="T2" fmla="*/ 1288 w 2242"/>
                  <a:gd name="T3" fmla="*/ 101 h 2252"/>
                  <a:gd name="T4" fmla="*/ 1233 w 2242"/>
                  <a:gd name="T5" fmla="*/ 106 h 2252"/>
                  <a:gd name="T6" fmla="*/ 1091 w 2242"/>
                  <a:gd name="T7" fmla="*/ 186 h 2252"/>
                  <a:gd name="T8" fmla="*/ 1084 w 2242"/>
                  <a:gd name="T9" fmla="*/ 227 h 2252"/>
                  <a:gd name="T10" fmla="*/ 620 w 2242"/>
                  <a:gd name="T11" fmla="*/ 445 h 2252"/>
                  <a:gd name="T12" fmla="*/ 577 w 2242"/>
                  <a:gd name="T13" fmla="*/ 407 h 2252"/>
                  <a:gd name="T14" fmla="*/ 466 w 2242"/>
                  <a:gd name="T15" fmla="*/ 410 h 2252"/>
                  <a:gd name="T16" fmla="*/ 343 w 2242"/>
                  <a:gd name="T17" fmla="*/ 463 h 2252"/>
                  <a:gd name="T18" fmla="*/ 311 w 2242"/>
                  <a:gd name="T19" fmla="*/ 469 h 2252"/>
                  <a:gd name="T20" fmla="*/ 203 w 2242"/>
                  <a:gd name="T21" fmla="*/ 531 h 2252"/>
                  <a:gd name="T22" fmla="*/ 196 w 2242"/>
                  <a:gd name="T23" fmla="*/ 564 h 2252"/>
                  <a:gd name="T24" fmla="*/ 88 w 2242"/>
                  <a:gd name="T25" fmla="*/ 622 h 2252"/>
                  <a:gd name="T26" fmla="*/ 0 w 2242"/>
                  <a:gd name="T27" fmla="*/ 764 h 2252"/>
                  <a:gd name="T28" fmla="*/ 256 w 2242"/>
                  <a:gd name="T29" fmla="*/ 676 h 2252"/>
                  <a:gd name="T30" fmla="*/ 371 w 2242"/>
                  <a:gd name="T31" fmla="*/ 622 h 2252"/>
                  <a:gd name="T32" fmla="*/ 435 w 2242"/>
                  <a:gd name="T33" fmla="*/ 647 h 2252"/>
                  <a:gd name="T34" fmla="*/ 493 w 2242"/>
                  <a:gd name="T35" fmla="*/ 637 h 2252"/>
                  <a:gd name="T36" fmla="*/ 1162 w 2242"/>
                  <a:gd name="T37" fmla="*/ 280 h 2252"/>
                  <a:gd name="T38" fmla="*/ 1193 w 2242"/>
                  <a:gd name="T39" fmla="*/ 263 h 2252"/>
                  <a:gd name="T40" fmla="*/ 942 w 2242"/>
                  <a:gd name="T41" fmla="*/ 843 h 2252"/>
                  <a:gd name="T42" fmla="*/ 910 w 2242"/>
                  <a:gd name="T43" fmla="*/ 912 h 2252"/>
                  <a:gd name="T44" fmla="*/ 1048 w 2242"/>
                  <a:gd name="T45" fmla="*/ 833 h 2252"/>
                  <a:gd name="T46" fmla="*/ 1368 w 2242"/>
                  <a:gd name="T47" fmla="*/ 266 h 2252"/>
                  <a:gd name="T48" fmla="*/ 1468 w 2242"/>
                  <a:gd name="T49" fmla="*/ 174 h 2252"/>
                  <a:gd name="T50" fmla="*/ 1453 w 2242"/>
                  <a:gd name="T51" fmla="*/ 146 h 2252"/>
                  <a:gd name="T52" fmla="*/ 1584 w 2242"/>
                  <a:gd name="T53" fmla="*/ 50 h 2252"/>
                  <a:gd name="T54" fmla="*/ 1570 w 2242"/>
                  <a:gd name="T55" fmla="*/ 17 h 2252"/>
                  <a:gd name="T56" fmla="*/ 1434 w 2242"/>
                  <a:gd name="T57" fmla="*/ 0 h 225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242" h="2252">
                    <a:moveTo>
                      <a:pt x="2030" y="0"/>
                    </a:moveTo>
                    <a:lnTo>
                      <a:pt x="1823" y="249"/>
                    </a:lnTo>
                    <a:lnTo>
                      <a:pt x="1745" y="262"/>
                    </a:lnTo>
                    <a:lnTo>
                      <a:pt x="1544" y="459"/>
                    </a:lnTo>
                    <a:lnTo>
                      <a:pt x="1535" y="561"/>
                    </a:lnTo>
                    <a:lnTo>
                      <a:pt x="878" y="1099"/>
                    </a:lnTo>
                    <a:lnTo>
                      <a:pt x="816" y="1006"/>
                    </a:lnTo>
                    <a:lnTo>
                      <a:pt x="659" y="1012"/>
                    </a:lnTo>
                    <a:lnTo>
                      <a:pt x="486" y="1144"/>
                    </a:lnTo>
                    <a:lnTo>
                      <a:pt x="440" y="1158"/>
                    </a:lnTo>
                    <a:lnTo>
                      <a:pt x="287" y="1311"/>
                    </a:lnTo>
                    <a:lnTo>
                      <a:pt x="278" y="1392"/>
                    </a:lnTo>
                    <a:lnTo>
                      <a:pt x="125" y="1537"/>
                    </a:lnTo>
                    <a:lnTo>
                      <a:pt x="0" y="1887"/>
                    </a:lnTo>
                    <a:lnTo>
                      <a:pt x="363" y="1669"/>
                    </a:lnTo>
                    <a:lnTo>
                      <a:pt x="525" y="1537"/>
                    </a:lnTo>
                    <a:lnTo>
                      <a:pt x="615" y="1598"/>
                    </a:lnTo>
                    <a:lnTo>
                      <a:pt x="698" y="1574"/>
                    </a:lnTo>
                    <a:lnTo>
                      <a:pt x="1645" y="692"/>
                    </a:lnTo>
                    <a:lnTo>
                      <a:pt x="1688" y="650"/>
                    </a:lnTo>
                    <a:lnTo>
                      <a:pt x="1333" y="2081"/>
                    </a:lnTo>
                    <a:lnTo>
                      <a:pt x="1288" y="2252"/>
                    </a:lnTo>
                    <a:lnTo>
                      <a:pt x="1483" y="2056"/>
                    </a:lnTo>
                    <a:lnTo>
                      <a:pt x="1936" y="656"/>
                    </a:lnTo>
                    <a:lnTo>
                      <a:pt x="2078" y="429"/>
                    </a:lnTo>
                    <a:lnTo>
                      <a:pt x="2056" y="360"/>
                    </a:lnTo>
                    <a:lnTo>
                      <a:pt x="2242" y="123"/>
                    </a:lnTo>
                    <a:lnTo>
                      <a:pt x="2222" y="42"/>
                    </a:lnTo>
                    <a:lnTo>
                      <a:pt x="20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39" name="Group 78"/>
              <p:cNvGrpSpPr>
                <a:grpSpLocks/>
              </p:cNvGrpSpPr>
              <p:nvPr/>
            </p:nvGrpSpPr>
            <p:grpSpPr bwMode="auto">
              <a:xfrm>
                <a:off x="1932" y="1968"/>
                <a:ext cx="360" cy="770"/>
                <a:chOff x="1890" y="213"/>
                <a:chExt cx="360" cy="900"/>
              </a:xfrm>
            </p:grpSpPr>
            <p:sp>
              <p:nvSpPr>
                <p:cNvPr id="158" name="Freeform 79"/>
                <p:cNvSpPr>
                  <a:spLocks/>
                </p:cNvSpPr>
                <p:nvPr/>
              </p:nvSpPr>
              <p:spPr bwMode="auto">
                <a:xfrm>
                  <a:off x="2157" y="213"/>
                  <a:ext cx="93" cy="117"/>
                </a:xfrm>
                <a:custGeom>
                  <a:avLst/>
                  <a:gdLst>
                    <a:gd name="T0" fmla="*/ 77 w 186"/>
                    <a:gd name="T1" fmla="*/ 0 h 234"/>
                    <a:gd name="T2" fmla="*/ 0 w 186"/>
                    <a:gd name="T3" fmla="*/ 94 h 234"/>
                    <a:gd name="T4" fmla="*/ 22 w 186"/>
                    <a:gd name="T5" fmla="*/ 117 h 234"/>
                    <a:gd name="T6" fmla="*/ 93 w 186"/>
                    <a:gd name="T7" fmla="*/ 8 h 234"/>
                    <a:gd name="T8" fmla="*/ 77 w 186"/>
                    <a:gd name="T9" fmla="*/ 0 h 23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6" h="234">
                      <a:moveTo>
                        <a:pt x="153" y="0"/>
                      </a:moveTo>
                      <a:lnTo>
                        <a:pt x="0" y="187"/>
                      </a:lnTo>
                      <a:lnTo>
                        <a:pt x="43" y="234"/>
                      </a:lnTo>
                      <a:lnTo>
                        <a:pt x="186" y="15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Freeform 80"/>
                <p:cNvSpPr>
                  <a:spLocks/>
                </p:cNvSpPr>
                <p:nvPr/>
              </p:nvSpPr>
              <p:spPr bwMode="auto">
                <a:xfrm>
                  <a:off x="1924" y="317"/>
                  <a:ext cx="209" cy="703"/>
                </a:xfrm>
                <a:custGeom>
                  <a:avLst/>
                  <a:gdLst>
                    <a:gd name="T0" fmla="*/ 171 w 419"/>
                    <a:gd name="T1" fmla="*/ 9 h 1406"/>
                    <a:gd name="T2" fmla="*/ 0 w 419"/>
                    <a:gd name="T3" fmla="*/ 700 h 1406"/>
                    <a:gd name="T4" fmla="*/ 26 w 419"/>
                    <a:gd name="T5" fmla="*/ 703 h 1406"/>
                    <a:gd name="T6" fmla="*/ 209 w 419"/>
                    <a:gd name="T7" fmla="*/ 0 h 1406"/>
                    <a:gd name="T8" fmla="*/ 171 w 419"/>
                    <a:gd name="T9" fmla="*/ 9 h 14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19" h="1406">
                      <a:moveTo>
                        <a:pt x="342" y="17"/>
                      </a:moveTo>
                      <a:lnTo>
                        <a:pt x="0" y="1399"/>
                      </a:lnTo>
                      <a:lnTo>
                        <a:pt x="53" y="1406"/>
                      </a:lnTo>
                      <a:lnTo>
                        <a:pt x="419" y="0"/>
                      </a:lnTo>
                      <a:lnTo>
                        <a:pt x="342" y="17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Freeform 81"/>
                <p:cNvSpPr>
                  <a:spLocks/>
                </p:cNvSpPr>
                <p:nvPr/>
              </p:nvSpPr>
              <p:spPr bwMode="auto">
                <a:xfrm>
                  <a:off x="1962" y="335"/>
                  <a:ext cx="219" cy="682"/>
                </a:xfrm>
                <a:custGeom>
                  <a:avLst/>
                  <a:gdLst>
                    <a:gd name="T0" fmla="*/ 200 w 438"/>
                    <a:gd name="T1" fmla="*/ 0 h 1364"/>
                    <a:gd name="T2" fmla="*/ 0 w 438"/>
                    <a:gd name="T3" fmla="*/ 682 h 1364"/>
                    <a:gd name="T4" fmla="*/ 12 w 438"/>
                    <a:gd name="T5" fmla="*/ 682 h 1364"/>
                    <a:gd name="T6" fmla="*/ 219 w 438"/>
                    <a:gd name="T7" fmla="*/ 21 h 1364"/>
                    <a:gd name="T8" fmla="*/ 200 w 438"/>
                    <a:gd name="T9" fmla="*/ 0 h 13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438" h="1364">
                      <a:moveTo>
                        <a:pt x="400" y="0"/>
                      </a:moveTo>
                      <a:lnTo>
                        <a:pt x="0" y="1364"/>
                      </a:lnTo>
                      <a:lnTo>
                        <a:pt x="24" y="1364"/>
                      </a:lnTo>
                      <a:lnTo>
                        <a:pt x="438" y="41"/>
                      </a:lnTo>
                      <a:lnTo>
                        <a:pt x="400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Freeform 82"/>
                <p:cNvSpPr>
                  <a:spLocks/>
                </p:cNvSpPr>
                <p:nvPr/>
              </p:nvSpPr>
              <p:spPr bwMode="auto">
                <a:xfrm>
                  <a:off x="1890" y="1029"/>
                  <a:ext cx="58" cy="84"/>
                </a:xfrm>
                <a:custGeom>
                  <a:avLst/>
                  <a:gdLst>
                    <a:gd name="T0" fmla="*/ 34 w 115"/>
                    <a:gd name="T1" fmla="*/ 5 h 167"/>
                    <a:gd name="T2" fmla="*/ 0 w 115"/>
                    <a:gd name="T3" fmla="*/ 84 h 167"/>
                    <a:gd name="T4" fmla="*/ 58 w 115"/>
                    <a:gd name="T5" fmla="*/ 0 h 167"/>
                    <a:gd name="T6" fmla="*/ 34 w 115"/>
                    <a:gd name="T7" fmla="*/ 5 h 16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15" h="167">
                      <a:moveTo>
                        <a:pt x="67" y="10"/>
                      </a:moveTo>
                      <a:lnTo>
                        <a:pt x="0" y="167"/>
                      </a:lnTo>
                      <a:lnTo>
                        <a:pt x="115" y="0"/>
                      </a:lnTo>
                      <a:lnTo>
                        <a:pt x="67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Freeform 83"/>
                <p:cNvSpPr>
                  <a:spLocks/>
                </p:cNvSpPr>
                <p:nvPr/>
              </p:nvSpPr>
              <p:spPr bwMode="auto">
                <a:xfrm>
                  <a:off x="2062" y="214"/>
                  <a:ext cx="141" cy="95"/>
                </a:xfrm>
                <a:custGeom>
                  <a:avLst/>
                  <a:gdLst>
                    <a:gd name="T0" fmla="*/ 141 w 280"/>
                    <a:gd name="T1" fmla="*/ 0 h 191"/>
                    <a:gd name="T2" fmla="*/ 76 w 280"/>
                    <a:gd name="T3" fmla="*/ 85 h 191"/>
                    <a:gd name="T4" fmla="*/ 0 w 280"/>
                    <a:gd name="T5" fmla="*/ 95 h 191"/>
                    <a:gd name="T6" fmla="*/ 65 w 280"/>
                    <a:gd name="T7" fmla="*/ 70 h 191"/>
                    <a:gd name="T8" fmla="*/ 141 w 280"/>
                    <a:gd name="T9" fmla="*/ 0 h 19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80" h="191">
                      <a:moveTo>
                        <a:pt x="280" y="0"/>
                      </a:moveTo>
                      <a:lnTo>
                        <a:pt x="151" y="170"/>
                      </a:lnTo>
                      <a:lnTo>
                        <a:pt x="0" y="191"/>
                      </a:lnTo>
                      <a:lnTo>
                        <a:pt x="129" y="141"/>
                      </a:lnTo>
                      <a:lnTo>
                        <a:pt x="2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84"/>
                <p:cNvSpPr>
                  <a:spLocks/>
                </p:cNvSpPr>
                <p:nvPr/>
              </p:nvSpPr>
              <p:spPr bwMode="auto">
                <a:xfrm>
                  <a:off x="1962" y="317"/>
                  <a:ext cx="246" cy="700"/>
                </a:xfrm>
                <a:custGeom>
                  <a:avLst/>
                  <a:gdLst>
                    <a:gd name="T0" fmla="*/ 246 w 342"/>
                    <a:gd name="T1" fmla="*/ 0 h 1399"/>
                    <a:gd name="T2" fmla="*/ 0 w 342"/>
                    <a:gd name="T3" fmla="*/ 700 h 1399"/>
                    <a:gd name="T4" fmla="*/ 214 w 342"/>
                    <a:gd name="T5" fmla="*/ 9 h 1399"/>
                    <a:gd name="T6" fmla="*/ 246 w 342"/>
                    <a:gd name="T7" fmla="*/ 0 h 139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42" h="1399">
                      <a:moveTo>
                        <a:pt x="342" y="0"/>
                      </a:moveTo>
                      <a:lnTo>
                        <a:pt x="0" y="1399"/>
                      </a:lnTo>
                      <a:lnTo>
                        <a:pt x="298" y="17"/>
                      </a:lnTo>
                      <a:lnTo>
                        <a:pt x="3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0" name="Group 85"/>
              <p:cNvGrpSpPr>
                <a:grpSpLocks/>
              </p:cNvGrpSpPr>
              <p:nvPr/>
            </p:nvGrpSpPr>
            <p:grpSpPr bwMode="auto">
              <a:xfrm>
                <a:off x="1047" y="1737"/>
                <a:ext cx="1383" cy="949"/>
                <a:chOff x="912" y="384"/>
                <a:chExt cx="1383" cy="949"/>
              </a:xfrm>
            </p:grpSpPr>
            <p:sp>
              <p:nvSpPr>
                <p:cNvPr id="141" name="Freeform 86"/>
                <p:cNvSpPr>
                  <a:spLocks/>
                </p:cNvSpPr>
                <p:nvPr/>
              </p:nvSpPr>
              <p:spPr bwMode="auto">
                <a:xfrm>
                  <a:off x="950" y="1140"/>
                  <a:ext cx="130" cy="69"/>
                </a:xfrm>
                <a:custGeom>
                  <a:avLst/>
                  <a:gdLst>
                    <a:gd name="T0" fmla="*/ 102 w 201"/>
                    <a:gd name="T1" fmla="*/ 0 h 126"/>
                    <a:gd name="T2" fmla="*/ 0 w 201"/>
                    <a:gd name="T3" fmla="*/ 69 h 126"/>
                    <a:gd name="T4" fmla="*/ 67 w 201"/>
                    <a:gd name="T5" fmla="*/ 69 h 126"/>
                    <a:gd name="T6" fmla="*/ 130 w 201"/>
                    <a:gd name="T7" fmla="*/ 13 h 126"/>
                    <a:gd name="T8" fmla="*/ 102 w 201"/>
                    <a:gd name="T9" fmla="*/ 0 h 1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1" h="126">
                      <a:moveTo>
                        <a:pt x="157" y="0"/>
                      </a:moveTo>
                      <a:lnTo>
                        <a:pt x="0" y="126"/>
                      </a:lnTo>
                      <a:lnTo>
                        <a:pt x="103" y="126"/>
                      </a:lnTo>
                      <a:lnTo>
                        <a:pt x="201" y="24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solidFill>
                  <a:srgbClr val="3FFF3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87"/>
                <p:cNvSpPr>
                  <a:spLocks/>
                </p:cNvSpPr>
                <p:nvPr/>
              </p:nvSpPr>
              <p:spPr bwMode="auto">
                <a:xfrm>
                  <a:off x="1015" y="1167"/>
                  <a:ext cx="124" cy="79"/>
                </a:xfrm>
                <a:custGeom>
                  <a:avLst/>
                  <a:gdLst>
                    <a:gd name="T0" fmla="*/ 78 w 189"/>
                    <a:gd name="T1" fmla="*/ 0 h 144"/>
                    <a:gd name="T2" fmla="*/ 21 w 189"/>
                    <a:gd name="T3" fmla="*/ 48 h 144"/>
                    <a:gd name="T4" fmla="*/ 0 w 189"/>
                    <a:gd name="T5" fmla="*/ 79 h 144"/>
                    <a:gd name="T6" fmla="*/ 56 w 189"/>
                    <a:gd name="T7" fmla="*/ 69 h 144"/>
                    <a:gd name="T8" fmla="*/ 124 w 189"/>
                    <a:gd name="T9" fmla="*/ 16 h 144"/>
                    <a:gd name="T10" fmla="*/ 78 w 189"/>
                    <a:gd name="T11" fmla="*/ 0 h 1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89" h="144">
                      <a:moveTo>
                        <a:pt x="119" y="0"/>
                      </a:moveTo>
                      <a:lnTo>
                        <a:pt x="32" y="87"/>
                      </a:lnTo>
                      <a:lnTo>
                        <a:pt x="0" y="144"/>
                      </a:lnTo>
                      <a:lnTo>
                        <a:pt x="86" y="125"/>
                      </a:lnTo>
                      <a:lnTo>
                        <a:pt x="189" y="30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Freeform 88"/>
                <p:cNvSpPr>
                  <a:spLocks/>
                </p:cNvSpPr>
                <p:nvPr/>
              </p:nvSpPr>
              <p:spPr bwMode="auto">
                <a:xfrm>
                  <a:off x="1062" y="1201"/>
                  <a:ext cx="114" cy="71"/>
                </a:xfrm>
                <a:custGeom>
                  <a:avLst/>
                  <a:gdLst>
                    <a:gd name="T0" fmla="*/ 98 w 174"/>
                    <a:gd name="T1" fmla="*/ 0 h 128"/>
                    <a:gd name="T2" fmla="*/ 14 w 174"/>
                    <a:gd name="T3" fmla="*/ 48 h 128"/>
                    <a:gd name="T4" fmla="*/ 0 w 174"/>
                    <a:gd name="T5" fmla="*/ 71 h 128"/>
                    <a:gd name="T6" fmla="*/ 114 w 174"/>
                    <a:gd name="T7" fmla="*/ 6 h 128"/>
                    <a:gd name="T8" fmla="*/ 98 w 174"/>
                    <a:gd name="T9" fmla="*/ 0 h 12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74" h="128">
                      <a:moveTo>
                        <a:pt x="150" y="0"/>
                      </a:moveTo>
                      <a:lnTo>
                        <a:pt x="21" y="87"/>
                      </a:lnTo>
                      <a:lnTo>
                        <a:pt x="0" y="128"/>
                      </a:lnTo>
                      <a:lnTo>
                        <a:pt x="174" y="10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Freeform 89"/>
                <p:cNvSpPr>
                  <a:spLocks/>
                </p:cNvSpPr>
                <p:nvPr/>
              </p:nvSpPr>
              <p:spPr bwMode="auto">
                <a:xfrm>
                  <a:off x="912" y="1221"/>
                  <a:ext cx="142" cy="112"/>
                </a:xfrm>
                <a:custGeom>
                  <a:avLst/>
                  <a:gdLst>
                    <a:gd name="T0" fmla="*/ 49 w 217"/>
                    <a:gd name="T1" fmla="*/ 0 h 205"/>
                    <a:gd name="T2" fmla="*/ 93 w 217"/>
                    <a:gd name="T3" fmla="*/ 1 h 205"/>
                    <a:gd name="T4" fmla="*/ 73 w 217"/>
                    <a:gd name="T5" fmla="*/ 48 h 205"/>
                    <a:gd name="T6" fmla="*/ 133 w 217"/>
                    <a:gd name="T7" fmla="*/ 39 h 205"/>
                    <a:gd name="T8" fmla="*/ 142 w 217"/>
                    <a:gd name="T9" fmla="*/ 60 h 205"/>
                    <a:gd name="T10" fmla="*/ 32 w 217"/>
                    <a:gd name="T11" fmla="*/ 112 h 205"/>
                    <a:gd name="T12" fmla="*/ 0 w 217"/>
                    <a:gd name="T13" fmla="*/ 99 h 205"/>
                    <a:gd name="T14" fmla="*/ 49 w 217"/>
                    <a:gd name="T15" fmla="*/ 0 h 20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7" h="205">
                      <a:moveTo>
                        <a:pt x="75" y="0"/>
                      </a:moveTo>
                      <a:lnTo>
                        <a:pt x="142" y="2"/>
                      </a:lnTo>
                      <a:lnTo>
                        <a:pt x="111" y="87"/>
                      </a:lnTo>
                      <a:lnTo>
                        <a:pt x="204" y="71"/>
                      </a:lnTo>
                      <a:lnTo>
                        <a:pt x="217" y="109"/>
                      </a:lnTo>
                      <a:lnTo>
                        <a:pt x="49" y="205"/>
                      </a:lnTo>
                      <a:lnTo>
                        <a:pt x="0" y="18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Freeform 90"/>
                <p:cNvSpPr>
                  <a:spLocks/>
                </p:cNvSpPr>
                <p:nvPr/>
              </p:nvSpPr>
              <p:spPr bwMode="auto">
                <a:xfrm>
                  <a:off x="1228" y="932"/>
                  <a:ext cx="133" cy="61"/>
                </a:xfrm>
                <a:custGeom>
                  <a:avLst/>
                  <a:gdLst>
                    <a:gd name="T0" fmla="*/ 74 w 204"/>
                    <a:gd name="T1" fmla="*/ 2 h 113"/>
                    <a:gd name="T2" fmla="*/ 0 w 204"/>
                    <a:gd name="T3" fmla="*/ 49 h 113"/>
                    <a:gd name="T4" fmla="*/ 30 w 204"/>
                    <a:gd name="T5" fmla="*/ 61 h 113"/>
                    <a:gd name="T6" fmla="*/ 133 w 204"/>
                    <a:gd name="T7" fmla="*/ 0 h 113"/>
                    <a:gd name="T8" fmla="*/ 74 w 204"/>
                    <a:gd name="T9" fmla="*/ 2 h 1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04" h="113">
                      <a:moveTo>
                        <a:pt x="114" y="3"/>
                      </a:moveTo>
                      <a:lnTo>
                        <a:pt x="0" y="91"/>
                      </a:lnTo>
                      <a:lnTo>
                        <a:pt x="46" y="113"/>
                      </a:lnTo>
                      <a:lnTo>
                        <a:pt x="204" y="0"/>
                      </a:lnTo>
                      <a:lnTo>
                        <a:pt x="114" y="3"/>
                      </a:lnTo>
                      <a:close/>
                    </a:path>
                  </a:pathLst>
                </a:custGeom>
                <a:solidFill>
                  <a:srgbClr val="3FFF3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Freeform 91"/>
                <p:cNvSpPr>
                  <a:spLocks/>
                </p:cNvSpPr>
                <p:nvPr/>
              </p:nvSpPr>
              <p:spPr bwMode="auto">
                <a:xfrm>
                  <a:off x="1284" y="929"/>
                  <a:ext cx="121" cy="81"/>
                </a:xfrm>
                <a:custGeom>
                  <a:avLst/>
                  <a:gdLst>
                    <a:gd name="T0" fmla="*/ 106 w 188"/>
                    <a:gd name="T1" fmla="*/ 0 h 150"/>
                    <a:gd name="T2" fmla="*/ 0 w 188"/>
                    <a:gd name="T3" fmla="*/ 64 h 150"/>
                    <a:gd name="T4" fmla="*/ 25 w 188"/>
                    <a:gd name="T5" fmla="*/ 81 h 150"/>
                    <a:gd name="T6" fmla="*/ 121 w 188"/>
                    <a:gd name="T7" fmla="*/ 28 h 150"/>
                    <a:gd name="T8" fmla="*/ 106 w 188"/>
                    <a:gd name="T9" fmla="*/ 0 h 15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8" h="150">
                      <a:moveTo>
                        <a:pt x="165" y="0"/>
                      </a:moveTo>
                      <a:lnTo>
                        <a:pt x="0" y="118"/>
                      </a:lnTo>
                      <a:lnTo>
                        <a:pt x="39" y="150"/>
                      </a:lnTo>
                      <a:lnTo>
                        <a:pt x="188" y="51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Freeform 92"/>
                <p:cNvSpPr>
                  <a:spLocks/>
                </p:cNvSpPr>
                <p:nvPr/>
              </p:nvSpPr>
              <p:spPr bwMode="auto">
                <a:xfrm>
                  <a:off x="1331" y="971"/>
                  <a:ext cx="87" cy="65"/>
                </a:xfrm>
                <a:custGeom>
                  <a:avLst/>
                  <a:gdLst>
                    <a:gd name="T0" fmla="*/ 77 w 135"/>
                    <a:gd name="T1" fmla="*/ 0 h 118"/>
                    <a:gd name="T2" fmla="*/ 0 w 135"/>
                    <a:gd name="T3" fmla="*/ 47 h 118"/>
                    <a:gd name="T4" fmla="*/ 9 w 135"/>
                    <a:gd name="T5" fmla="*/ 65 h 118"/>
                    <a:gd name="T6" fmla="*/ 87 w 135"/>
                    <a:gd name="T7" fmla="*/ 8 h 118"/>
                    <a:gd name="T8" fmla="*/ 77 w 135"/>
                    <a:gd name="T9" fmla="*/ 0 h 1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5" h="118">
                      <a:moveTo>
                        <a:pt x="119" y="0"/>
                      </a:moveTo>
                      <a:lnTo>
                        <a:pt x="0" y="85"/>
                      </a:lnTo>
                      <a:lnTo>
                        <a:pt x="14" y="118"/>
                      </a:lnTo>
                      <a:lnTo>
                        <a:pt x="135" y="14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Freeform 93"/>
                <p:cNvSpPr>
                  <a:spLocks/>
                </p:cNvSpPr>
                <p:nvPr/>
              </p:nvSpPr>
              <p:spPr bwMode="auto">
                <a:xfrm>
                  <a:off x="1065" y="1002"/>
                  <a:ext cx="251" cy="143"/>
                </a:xfrm>
                <a:custGeom>
                  <a:avLst/>
                  <a:gdLst>
                    <a:gd name="T0" fmla="*/ 111 w 387"/>
                    <a:gd name="T1" fmla="*/ 0 h 263"/>
                    <a:gd name="T2" fmla="*/ 114 w 387"/>
                    <a:gd name="T3" fmla="*/ 0 h 263"/>
                    <a:gd name="T4" fmla="*/ 122 w 387"/>
                    <a:gd name="T5" fmla="*/ 1 h 263"/>
                    <a:gd name="T6" fmla="*/ 132 w 387"/>
                    <a:gd name="T7" fmla="*/ 1 h 263"/>
                    <a:gd name="T8" fmla="*/ 146 w 387"/>
                    <a:gd name="T9" fmla="*/ 3 h 263"/>
                    <a:gd name="T10" fmla="*/ 161 w 387"/>
                    <a:gd name="T11" fmla="*/ 5 h 263"/>
                    <a:gd name="T12" fmla="*/ 176 w 387"/>
                    <a:gd name="T13" fmla="*/ 8 h 263"/>
                    <a:gd name="T14" fmla="*/ 190 w 387"/>
                    <a:gd name="T15" fmla="*/ 12 h 263"/>
                    <a:gd name="T16" fmla="*/ 202 w 387"/>
                    <a:gd name="T17" fmla="*/ 16 h 263"/>
                    <a:gd name="T18" fmla="*/ 214 w 387"/>
                    <a:gd name="T19" fmla="*/ 23 h 263"/>
                    <a:gd name="T20" fmla="*/ 224 w 387"/>
                    <a:gd name="T21" fmla="*/ 30 h 263"/>
                    <a:gd name="T22" fmla="*/ 233 w 387"/>
                    <a:gd name="T23" fmla="*/ 37 h 263"/>
                    <a:gd name="T24" fmla="*/ 239 w 387"/>
                    <a:gd name="T25" fmla="*/ 43 h 263"/>
                    <a:gd name="T26" fmla="*/ 245 w 387"/>
                    <a:gd name="T27" fmla="*/ 48 h 263"/>
                    <a:gd name="T28" fmla="*/ 248 w 387"/>
                    <a:gd name="T29" fmla="*/ 53 h 263"/>
                    <a:gd name="T30" fmla="*/ 250 w 387"/>
                    <a:gd name="T31" fmla="*/ 55 h 263"/>
                    <a:gd name="T32" fmla="*/ 251 w 387"/>
                    <a:gd name="T33" fmla="*/ 57 h 263"/>
                    <a:gd name="T34" fmla="*/ 141 w 387"/>
                    <a:gd name="T35" fmla="*/ 143 h 263"/>
                    <a:gd name="T36" fmla="*/ 138 w 387"/>
                    <a:gd name="T37" fmla="*/ 142 h 263"/>
                    <a:gd name="T38" fmla="*/ 130 w 387"/>
                    <a:gd name="T39" fmla="*/ 141 h 263"/>
                    <a:gd name="T40" fmla="*/ 119 w 387"/>
                    <a:gd name="T41" fmla="*/ 139 h 263"/>
                    <a:gd name="T42" fmla="*/ 106 w 387"/>
                    <a:gd name="T43" fmla="*/ 136 h 263"/>
                    <a:gd name="T44" fmla="*/ 91 w 387"/>
                    <a:gd name="T45" fmla="*/ 133 h 263"/>
                    <a:gd name="T46" fmla="*/ 79 w 387"/>
                    <a:gd name="T47" fmla="*/ 129 h 263"/>
                    <a:gd name="T48" fmla="*/ 68 w 387"/>
                    <a:gd name="T49" fmla="*/ 125 h 263"/>
                    <a:gd name="T50" fmla="*/ 60 w 387"/>
                    <a:gd name="T51" fmla="*/ 122 h 263"/>
                    <a:gd name="T52" fmla="*/ 54 w 387"/>
                    <a:gd name="T53" fmla="*/ 118 h 263"/>
                    <a:gd name="T54" fmla="*/ 45 w 387"/>
                    <a:gd name="T55" fmla="*/ 113 h 263"/>
                    <a:gd name="T56" fmla="*/ 35 w 387"/>
                    <a:gd name="T57" fmla="*/ 107 h 263"/>
                    <a:gd name="T58" fmla="*/ 25 w 387"/>
                    <a:gd name="T59" fmla="*/ 101 h 263"/>
                    <a:gd name="T60" fmla="*/ 16 w 387"/>
                    <a:gd name="T61" fmla="*/ 95 h 263"/>
                    <a:gd name="T62" fmla="*/ 8 w 387"/>
                    <a:gd name="T63" fmla="*/ 90 h 263"/>
                    <a:gd name="T64" fmla="*/ 2 w 387"/>
                    <a:gd name="T65" fmla="*/ 87 h 263"/>
                    <a:gd name="T66" fmla="*/ 0 w 387"/>
                    <a:gd name="T67" fmla="*/ 86 h 263"/>
                    <a:gd name="T68" fmla="*/ 111 w 387"/>
                    <a:gd name="T69" fmla="*/ 0 h 26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387" h="263">
                      <a:moveTo>
                        <a:pt x="171" y="0"/>
                      </a:moveTo>
                      <a:lnTo>
                        <a:pt x="176" y="0"/>
                      </a:lnTo>
                      <a:lnTo>
                        <a:pt x="188" y="1"/>
                      </a:lnTo>
                      <a:lnTo>
                        <a:pt x="204" y="2"/>
                      </a:lnTo>
                      <a:lnTo>
                        <a:pt x="225" y="6"/>
                      </a:lnTo>
                      <a:lnTo>
                        <a:pt x="249" y="9"/>
                      </a:lnTo>
                      <a:lnTo>
                        <a:pt x="272" y="15"/>
                      </a:lnTo>
                      <a:lnTo>
                        <a:pt x="293" y="22"/>
                      </a:lnTo>
                      <a:lnTo>
                        <a:pt x="311" y="30"/>
                      </a:lnTo>
                      <a:lnTo>
                        <a:pt x="330" y="42"/>
                      </a:lnTo>
                      <a:lnTo>
                        <a:pt x="345" y="55"/>
                      </a:lnTo>
                      <a:lnTo>
                        <a:pt x="359" y="68"/>
                      </a:lnTo>
                      <a:lnTo>
                        <a:pt x="369" y="79"/>
                      </a:lnTo>
                      <a:lnTo>
                        <a:pt x="377" y="89"/>
                      </a:lnTo>
                      <a:lnTo>
                        <a:pt x="383" y="97"/>
                      </a:lnTo>
                      <a:lnTo>
                        <a:pt x="386" y="102"/>
                      </a:lnTo>
                      <a:lnTo>
                        <a:pt x="387" y="104"/>
                      </a:lnTo>
                      <a:lnTo>
                        <a:pt x="218" y="263"/>
                      </a:lnTo>
                      <a:lnTo>
                        <a:pt x="213" y="261"/>
                      </a:lnTo>
                      <a:lnTo>
                        <a:pt x="201" y="259"/>
                      </a:lnTo>
                      <a:lnTo>
                        <a:pt x="183" y="255"/>
                      </a:lnTo>
                      <a:lnTo>
                        <a:pt x="164" y="250"/>
                      </a:lnTo>
                      <a:lnTo>
                        <a:pt x="141" y="244"/>
                      </a:lnTo>
                      <a:lnTo>
                        <a:pt x="122" y="237"/>
                      </a:lnTo>
                      <a:lnTo>
                        <a:pt x="105" y="230"/>
                      </a:lnTo>
                      <a:lnTo>
                        <a:pt x="93" y="225"/>
                      </a:lnTo>
                      <a:lnTo>
                        <a:pt x="83" y="217"/>
                      </a:lnTo>
                      <a:lnTo>
                        <a:pt x="69" y="208"/>
                      </a:lnTo>
                      <a:lnTo>
                        <a:pt x="54" y="196"/>
                      </a:lnTo>
                      <a:lnTo>
                        <a:pt x="39" y="185"/>
                      </a:lnTo>
                      <a:lnTo>
                        <a:pt x="24" y="174"/>
                      </a:lnTo>
                      <a:lnTo>
                        <a:pt x="12" y="166"/>
                      </a:lnTo>
                      <a:lnTo>
                        <a:pt x="3" y="160"/>
                      </a:lnTo>
                      <a:lnTo>
                        <a:pt x="0" y="158"/>
                      </a:lnTo>
                      <a:lnTo>
                        <a:pt x="171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Freeform 94"/>
                <p:cNvSpPr>
                  <a:spLocks/>
                </p:cNvSpPr>
                <p:nvPr/>
              </p:nvSpPr>
              <p:spPr bwMode="auto">
                <a:xfrm>
                  <a:off x="1194" y="697"/>
                  <a:ext cx="685" cy="499"/>
                </a:xfrm>
                <a:custGeom>
                  <a:avLst/>
                  <a:gdLst>
                    <a:gd name="T0" fmla="*/ 675 w 1051"/>
                    <a:gd name="T1" fmla="*/ 0 h 917"/>
                    <a:gd name="T2" fmla="*/ 0 w 1051"/>
                    <a:gd name="T3" fmla="*/ 489 h 917"/>
                    <a:gd name="T4" fmla="*/ 42 w 1051"/>
                    <a:gd name="T5" fmla="*/ 499 h 917"/>
                    <a:gd name="T6" fmla="*/ 685 w 1051"/>
                    <a:gd name="T7" fmla="*/ 26 h 917"/>
                    <a:gd name="T8" fmla="*/ 675 w 1051"/>
                    <a:gd name="T9" fmla="*/ 0 h 9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51" h="917">
                      <a:moveTo>
                        <a:pt x="1036" y="0"/>
                      </a:moveTo>
                      <a:lnTo>
                        <a:pt x="0" y="899"/>
                      </a:lnTo>
                      <a:lnTo>
                        <a:pt x="65" y="917"/>
                      </a:lnTo>
                      <a:lnTo>
                        <a:pt x="1051" y="47"/>
                      </a:lnTo>
                      <a:lnTo>
                        <a:pt x="1036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Freeform 95"/>
                <p:cNvSpPr>
                  <a:spLocks/>
                </p:cNvSpPr>
                <p:nvPr/>
              </p:nvSpPr>
              <p:spPr bwMode="auto">
                <a:xfrm>
                  <a:off x="1258" y="728"/>
                  <a:ext cx="683" cy="481"/>
                </a:xfrm>
                <a:custGeom>
                  <a:avLst/>
                  <a:gdLst>
                    <a:gd name="T0" fmla="*/ 641 w 1048"/>
                    <a:gd name="T1" fmla="*/ 8 h 884"/>
                    <a:gd name="T2" fmla="*/ 0 w 1048"/>
                    <a:gd name="T3" fmla="*/ 481 h 884"/>
                    <a:gd name="T4" fmla="*/ 41 w 1048"/>
                    <a:gd name="T5" fmla="*/ 472 h 884"/>
                    <a:gd name="T6" fmla="*/ 683 w 1048"/>
                    <a:gd name="T7" fmla="*/ 0 h 884"/>
                    <a:gd name="T8" fmla="*/ 641 w 1048"/>
                    <a:gd name="T9" fmla="*/ 8 h 8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48" h="884">
                      <a:moveTo>
                        <a:pt x="983" y="15"/>
                      </a:moveTo>
                      <a:lnTo>
                        <a:pt x="0" y="884"/>
                      </a:lnTo>
                      <a:lnTo>
                        <a:pt x="63" y="868"/>
                      </a:lnTo>
                      <a:lnTo>
                        <a:pt x="1048" y="0"/>
                      </a:lnTo>
                      <a:lnTo>
                        <a:pt x="983" y="15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Freeform 96"/>
                <p:cNvSpPr>
                  <a:spLocks/>
                </p:cNvSpPr>
                <p:nvPr/>
              </p:nvSpPr>
              <p:spPr bwMode="auto">
                <a:xfrm>
                  <a:off x="2069" y="384"/>
                  <a:ext cx="195" cy="141"/>
                </a:xfrm>
                <a:custGeom>
                  <a:avLst/>
                  <a:gdLst>
                    <a:gd name="T0" fmla="*/ 134 w 299"/>
                    <a:gd name="T1" fmla="*/ 0 h 258"/>
                    <a:gd name="T2" fmla="*/ 0 w 299"/>
                    <a:gd name="T3" fmla="*/ 118 h 258"/>
                    <a:gd name="T4" fmla="*/ 46 w 299"/>
                    <a:gd name="T5" fmla="*/ 141 h 258"/>
                    <a:gd name="T6" fmla="*/ 195 w 299"/>
                    <a:gd name="T7" fmla="*/ 20 h 258"/>
                    <a:gd name="T8" fmla="*/ 134 w 299"/>
                    <a:gd name="T9" fmla="*/ 0 h 2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9" h="258">
                      <a:moveTo>
                        <a:pt x="206" y="0"/>
                      </a:moveTo>
                      <a:lnTo>
                        <a:pt x="0" y="216"/>
                      </a:lnTo>
                      <a:lnTo>
                        <a:pt x="71" y="258"/>
                      </a:lnTo>
                      <a:lnTo>
                        <a:pt x="299" y="36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Freeform 97"/>
                <p:cNvSpPr>
                  <a:spLocks/>
                </p:cNvSpPr>
                <p:nvPr/>
              </p:nvSpPr>
              <p:spPr bwMode="auto">
                <a:xfrm>
                  <a:off x="2140" y="413"/>
                  <a:ext cx="155" cy="139"/>
                </a:xfrm>
                <a:custGeom>
                  <a:avLst/>
                  <a:gdLst>
                    <a:gd name="T0" fmla="*/ 142 w 239"/>
                    <a:gd name="T1" fmla="*/ 0 h 255"/>
                    <a:gd name="T2" fmla="*/ 0 w 239"/>
                    <a:gd name="T3" fmla="*/ 123 h 255"/>
                    <a:gd name="T4" fmla="*/ 29 w 239"/>
                    <a:gd name="T5" fmla="*/ 139 h 255"/>
                    <a:gd name="T6" fmla="*/ 155 w 239"/>
                    <a:gd name="T7" fmla="*/ 12 h 255"/>
                    <a:gd name="T8" fmla="*/ 142 w 239"/>
                    <a:gd name="T9" fmla="*/ 0 h 2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9" h="255">
                      <a:moveTo>
                        <a:pt x="219" y="0"/>
                      </a:moveTo>
                      <a:lnTo>
                        <a:pt x="0" y="226"/>
                      </a:lnTo>
                      <a:lnTo>
                        <a:pt x="44" y="255"/>
                      </a:lnTo>
                      <a:lnTo>
                        <a:pt x="239" y="22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Freeform 98"/>
                <p:cNvSpPr>
                  <a:spLocks/>
                </p:cNvSpPr>
                <p:nvPr/>
              </p:nvSpPr>
              <p:spPr bwMode="auto">
                <a:xfrm>
                  <a:off x="1900" y="521"/>
                  <a:ext cx="246" cy="192"/>
                </a:xfrm>
                <a:custGeom>
                  <a:avLst/>
                  <a:gdLst>
                    <a:gd name="T0" fmla="*/ 135 w 378"/>
                    <a:gd name="T1" fmla="*/ 0 h 351"/>
                    <a:gd name="T2" fmla="*/ 8 w 378"/>
                    <a:gd name="T3" fmla="*/ 98 h 351"/>
                    <a:gd name="T4" fmla="*/ 0 w 378"/>
                    <a:gd name="T5" fmla="*/ 192 h 351"/>
                    <a:gd name="T6" fmla="*/ 135 w 378"/>
                    <a:gd name="T7" fmla="*/ 172 h 351"/>
                    <a:gd name="T8" fmla="*/ 246 w 378"/>
                    <a:gd name="T9" fmla="*/ 56 h 351"/>
                    <a:gd name="T10" fmla="*/ 135 w 378"/>
                    <a:gd name="T11" fmla="*/ 0 h 35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78" h="351">
                      <a:moveTo>
                        <a:pt x="207" y="0"/>
                      </a:moveTo>
                      <a:lnTo>
                        <a:pt x="12" y="179"/>
                      </a:lnTo>
                      <a:lnTo>
                        <a:pt x="0" y="351"/>
                      </a:lnTo>
                      <a:lnTo>
                        <a:pt x="207" y="314"/>
                      </a:lnTo>
                      <a:lnTo>
                        <a:pt x="378" y="102"/>
                      </a:lnTo>
                      <a:lnTo>
                        <a:pt x="207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Freeform 99"/>
                <p:cNvSpPr>
                  <a:spLocks/>
                </p:cNvSpPr>
                <p:nvPr/>
              </p:nvSpPr>
              <p:spPr bwMode="auto">
                <a:xfrm>
                  <a:off x="1159" y="1033"/>
                  <a:ext cx="157" cy="112"/>
                </a:xfrm>
                <a:custGeom>
                  <a:avLst/>
                  <a:gdLst>
                    <a:gd name="T0" fmla="*/ 126 w 243"/>
                    <a:gd name="T1" fmla="*/ 0 h 206"/>
                    <a:gd name="T2" fmla="*/ 0 w 243"/>
                    <a:gd name="T3" fmla="*/ 99 h 206"/>
                    <a:gd name="T4" fmla="*/ 48 w 243"/>
                    <a:gd name="T5" fmla="*/ 112 h 206"/>
                    <a:gd name="T6" fmla="*/ 157 w 243"/>
                    <a:gd name="T7" fmla="*/ 26 h 206"/>
                    <a:gd name="T8" fmla="*/ 126 w 243"/>
                    <a:gd name="T9" fmla="*/ 0 h 2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43" h="206">
                      <a:moveTo>
                        <a:pt x="195" y="0"/>
                      </a:moveTo>
                      <a:lnTo>
                        <a:pt x="0" y="183"/>
                      </a:lnTo>
                      <a:lnTo>
                        <a:pt x="74" y="206"/>
                      </a:lnTo>
                      <a:lnTo>
                        <a:pt x="243" y="47"/>
                      </a:lnTo>
                      <a:lnTo>
                        <a:pt x="195" y="0"/>
                      </a:lnTo>
                      <a:close/>
                    </a:path>
                  </a:pathLst>
                </a:custGeom>
                <a:solidFill>
                  <a:srgbClr val="6868A8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Freeform 100"/>
                <p:cNvSpPr>
                  <a:spLocks/>
                </p:cNvSpPr>
                <p:nvPr/>
              </p:nvSpPr>
              <p:spPr bwMode="auto">
                <a:xfrm>
                  <a:off x="1095" y="1002"/>
                  <a:ext cx="141" cy="113"/>
                </a:xfrm>
                <a:custGeom>
                  <a:avLst/>
                  <a:gdLst>
                    <a:gd name="T0" fmla="*/ 112 w 216"/>
                    <a:gd name="T1" fmla="*/ 0 h 208"/>
                    <a:gd name="T2" fmla="*/ 0 w 216"/>
                    <a:gd name="T3" fmla="*/ 103 h 208"/>
                    <a:gd name="T4" fmla="*/ 20 w 216"/>
                    <a:gd name="T5" fmla="*/ 113 h 208"/>
                    <a:gd name="T6" fmla="*/ 141 w 216"/>
                    <a:gd name="T7" fmla="*/ 18 h 208"/>
                    <a:gd name="T8" fmla="*/ 112 w 216"/>
                    <a:gd name="T9" fmla="*/ 0 h 20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16" h="208">
                      <a:moveTo>
                        <a:pt x="172" y="0"/>
                      </a:moveTo>
                      <a:lnTo>
                        <a:pt x="0" y="190"/>
                      </a:lnTo>
                      <a:lnTo>
                        <a:pt x="31" y="208"/>
                      </a:lnTo>
                      <a:lnTo>
                        <a:pt x="216" y="33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Freeform 101"/>
                <p:cNvSpPr>
                  <a:spLocks/>
                </p:cNvSpPr>
                <p:nvPr/>
              </p:nvSpPr>
              <p:spPr bwMode="auto">
                <a:xfrm>
                  <a:off x="932" y="1267"/>
                  <a:ext cx="122" cy="66"/>
                </a:xfrm>
                <a:custGeom>
                  <a:avLst/>
                  <a:gdLst>
                    <a:gd name="T0" fmla="*/ 106 w 189"/>
                    <a:gd name="T1" fmla="*/ 0 h 123"/>
                    <a:gd name="T2" fmla="*/ 0 w 189"/>
                    <a:gd name="T3" fmla="*/ 62 h 123"/>
                    <a:gd name="T4" fmla="*/ 14 w 189"/>
                    <a:gd name="T5" fmla="*/ 66 h 123"/>
                    <a:gd name="T6" fmla="*/ 122 w 189"/>
                    <a:gd name="T7" fmla="*/ 14 h 123"/>
                    <a:gd name="T8" fmla="*/ 106 w 189"/>
                    <a:gd name="T9" fmla="*/ 0 h 1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9" h="123">
                      <a:moveTo>
                        <a:pt x="164" y="0"/>
                      </a:moveTo>
                      <a:lnTo>
                        <a:pt x="0" y="116"/>
                      </a:lnTo>
                      <a:lnTo>
                        <a:pt x="21" y="123"/>
                      </a:lnTo>
                      <a:lnTo>
                        <a:pt x="189" y="27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894949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Freeform 102"/>
                <p:cNvSpPr>
                  <a:spLocks/>
                </p:cNvSpPr>
                <p:nvPr/>
              </p:nvSpPr>
              <p:spPr bwMode="auto">
                <a:xfrm>
                  <a:off x="912" y="1222"/>
                  <a:ext cx="94" cy="98"/>
                </a:xfrm>
                <a:custGeom>
                  <a:avLst/>
                  <a:gdLst>
                    <a:gd name="T0" fmla="*/ 66 w 142"/>
                    <a:gd name="T1" fmla="*/ 1 h 180"/>
                    <a:gd name="T2" fmla="*/ 0 w 142"/>
                    <a:gd name="T3" fmla="*/ 98 h 180"/>
                    <a:gd name="T4" fmla="*/ 73 w 142"/>
                    <a:gd name="T5" fmla="*/ 41 h 180"/>
                    <a:gd name="T6" fmla="*/ 94 w 142"/>
                    <a:gd name="T7" fmla="*/ 0 h 180"/>
                    <a:gd name="T8" fmla="*/ 66 w 142"/>
                    <a:gd name="T9" fmla="*/ 1 h 18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42" h="180">
                      <a:moveTo>
                        <a:pt x="99" y="1"/>
                      </a:moveTo>
                      <a:lnTo>
                        <a:pt x="0" y="180"/>
                      </a:lnTo>
                      <a:lnTo>
                        <a:pt x="111" y="76"/>
                      </a:lnTo>
                      <a:lnTo>
                        <a:pt x="142" y="0"/>
                      </a:ln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37" name="Oval 103"/>
            <p:cNvSpPr>
              <a:spLocks noChangeArrowheads="1"/>
            </p:cNvSpPr>
            <p:nvPr/>
          </p:nvSpPr>
          <p:spPr bwMode="auto">
            <a:xfrm>
              <a:off x="468" y="2632"/>
              <a:ext cx="1368" cy="1368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/>
            </a:p>
          </p:txBody>
        </p:sp>
      </p:grpSp>
      <p:pic>
        <p:nvPicPr>
          <p:cNvPr id="164" name="Picture 163" descr="R.jf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" y="3581400"/>
            <a:ext cx="2057400" cy="2438400"/>
          </a:xfrm>
          <a:prstGeom prst="rect">
            <a:avLst/>
          </a:prstGeom>
        </p:spPr>
      </p:pic>
      <p:sp>
        <p:nvSpPr>
          <p:cNvPr id="165" name="Rectangle 164"/>
          <p:cNvSpPr/>
          <p:nvPr/>
        </p:nvSpPr>
        <p:spPr>
          <a:xfrm>
            <a:off x="2362200" y="4495800"/>
            <a:ext cx="9220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KL: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endParaRPr lang="en-US" altLang="en-US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714750"/>
            <a:ext cx="3960813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7AD"/>
              </a:clrFrom>
              <a:clrTo>
                <a:srgbClr val="FFF7A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48675" y="2717800"/>
            <a:ext cx="16859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838200" y="381000"/>
            <a:ext cx="10078144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912813">
              <a:lnSpc>
                <a:spcPct val="150000"/>
              </a:lnSpc>
              <a:spcBef>
                <a:spcPct val="50000"/>
              </a:spcBef>
            </a:pP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B, C </a:t>
            </a:r>
            <a:r>
              <a:rPr lang="en-US" sz="36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6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36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R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657600"/>
            <a:ext cx="2517778" cy="251515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0" name="WordArt 4"/>
          <p:cNvSpPr>
            <a:spLocks noChangeArrowheads="1" noChangeShapeType="1" noTextEdit="1"/>
          </p:cNvSpPr>
          <p:nvPr/>
        </p:nvSpPr>
        <p:spPr bwMode="auto">
          <a:xfrm>
            <a:off x="3070226" y="-965200"/>
            <a:ext cx="257175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14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VNgeometric Slabserif Extra"/>
              </a:rPr>
              <a:t>§ 1.</a:t>
            </a:r>
          </a:p>
        </p:txBody>
      </p:sp>
      <p:pic>
        <p:nvPicPr>
          <p:cNvPr id="15258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95400"/>
            <a:ext cx="34385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5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049" y="1565276"/>
            <a:ext cx="55245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58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1920876"/>
            <a:ext cx="23145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58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225" y="1450976"/>
            <a:ext cx="3076575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58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3117850"/>
            <a:ext cx="14763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2588" name="Group 12"/>
          <p:cNvGrpSpPr>
            <a:grpSpLocks/>
          </p:cNvGrpSpPr>
          <p:nvPr/>
        </p:nvGrpSpPr>
        <p:grpSpPr bwMode="auto">
          <a:xfrm rot="13753652">
            <a:off x="7650207" y="1405255"/>
            <a:ext cx="3246438" cy="3378200"/>
            <a:chOff x="468" y="2632"/>
            <a:chExt cx="1368" cy="1368"/>
          </a:xfrm>
        </p:grpSpPr>
        <p:grpSp>
          <p:nvGrpSpPr>
            <p:cNvPr id="152589" name="Group 13"/>
            <p:cNvGrpSpPr>
              <a:grpSpLocks/>
            </p:cNvGrpSpPr>
            <p:nvPr/>
          </p:nvGrpSpPr>
          <p:grpSpPr bwMode="auto">
            <a:xfrm rot="7219551">
              <a:off x="982" y="3052"/>
              <a:ext cx="967" cy="613"/>
              <a:chOff x="948" y="1737"/>
              <a:chExt cx="1584" cy="1020"/>
            </a:xfrm>
          </p:grpSpPr>
          <p:sp>
            <p:nvSpPr>
              <p:cNvPr id="152590" name="Freeform 14"/>
              <p:cNvSpPr>
                <a:spLocks/>
              </p:cNvSpPr>
              <p:nvPr/>
            </p:nvSpPr>
            <p:spPr bwMode="auto">
              <a:xfrm rot="-604041">
                <a:off x="948" y="1845"/>
                <a:ext cx="1584" cy="912"/>
              </a:xfrm>
              <a:custGeom>
                <a:avLst/>
                <a:gdLst>
                  <a:gd name="T0" fmla="*/ 2030 w 2242"/>
                  <a:gd name="T1" fmla="*/ 0 h 2252"/>
                  <a:gd name="T2" fmla="*/ 1823 w 2242"/>
                  <a:gd name="T3" fmla="*/ 249 h 2252"/>
                  <a:gd name="T4" fmla="*/ 1745 w 2242"/>
                  <a:gd name="T5" fmla="*/ 262 h 2252"/>
                  <a:gd name="T6" fmla="*/ 1544 w 2242"/>
                  <a:gd name="T7" fmla="*/ 459 h 2252"/>
                  <a:gd name="T8" fmla="*/ 1535 w 2242"/>
                  <a:gd name="T9" fmla="*/ 561 h 2252"/>
                  <a:gd name="T10" fmla="*/ 878 w 2242"/>
                  <a:gd name="T11" fmla="*/ 1099 h 2252"/>
                  <a:gd name="T12" fmla="*/ 816 w 2242"/>
                  <a:gd name="T13" fmla="*/ 1006 h 2252"/>
                  <a:gd name="T14" fmla="*/ 659 w 2242"/>
                  <a:gd name="T15" fmla="*/ 1012 h 2252"/>
                  <a:gd name="T16" fmla="*/ 486 w 2242"/>
                  <a:gd name="T17" fmla="*/ 1144 h 2252"/>
                  <a:gd name="T18" fmla="*/ 440 w 2242"/>
                  <a:gd name="T19" fmla="*/ 1158 h 2252"/>
                  <a:gd name="T20" fmla="*/ 287 w 2242"/>
                  <a:gd name="T21" fmla="*/ 1311 h 2252"/>
                  <a:gd name="T22" fmla="*/ 278 w 2242"/>
                  <a:gd name="T23" fmla="*/ 1392 h 2252"/>
                  <a:gd name="T24" fmla="*/ 125 w 2242"/>
                  <a:gd name="T25" fmla="*/ 1537 h 2252"/>
                  <a:gd name="T26" fmla="*/ 0 w 2242"/>
                  <a:gd name="T27" fmla="*/ 1887 h 2252"/>
                  <a:gd name="T28" fmla="*/ 363 w 2242"/>
                  <a:gd name="T29" fmla="*/ 1669 h 2252"/>
                  <a:gd name="T30" fmla="*/ 525 w 2242"/>
                  <a:gd name="T31" fmla="*/ 1537 h 2252"/>
                  <a:gd name="T32" fmla="*/ 615 w 2242"/>
                  <a:gd name="T33" fmla="*/ 1598 h 2252"/>
                  <a:gd name="T34" fmla="*/ 698 w 2242"/>
                  <a:gd name="T35" fmla="*/ 1574 h 2252"/>
                  <a:gd name="T36" fmla="*/ 1645 w 2242"/>
                  <a:gd name="T37" fmla="*/ 692 h 2252"/>
                  <a:gd name="T38" fmla="*/ 1688 w 2242"/>
                  <a:gd name="T39" fmla="*/ 650 h 2252"/>
                  <a:gd name="T40" fmla="*/ 1333 w 2242"/>
                  <a:gd name="T41" fmla="*/ 2081 h 2252"/>
                  <a:gd name="T42" fmla="*/ 1288 w 2242"/>
                  <a:gd name="T43" fmla="*/ 2252 h 2252"/>
                  <a:gd name="T44" fmla="*/ 1483 w 2242"/>
                  <a:gd name="T45" fmla="*/ 2056 h 2252"/>
                  <a:gd name="T46" fmla="*/ 1936 w 2242"/>
                  <a:gd name="T47" fmla="*/ 656 h 2252"/>
                  <a:gd name="T48" fmla="*/ 2078 w 2242"/>
                  <a:gd name="T49" fmla="*/ 429 h 2252"/>
                  <a:gd name="T50" fmla="*/ 2056 w 2242"/>
                  <a:gd name="T51" fmla="*/ 360 h 2252"/>
                  <a:gd name="T52" fmla="*/ 2242 w 2242"/>
                  <a:gd name="T53" fmla="*/ 123 h 2252"/>
                  <a:gd name="T54" fmla="*/ 2222 w 2242"/>
                  <a:gd name="T55" fmla="*/ 42 h 2252"/>
                  <a:gd name="T56" fmla="*/ 2030 w 2242"/>
                  <a:gd name="T57" fmla="*/ 0 h 2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42" h="2252">
                    <a:moveTo>
                      <a:pt x="2030" y="0"/>
                    </a:moveTo>
                    <a:lnTo>
                      <a:pt x="1823" y="249"/>
                    </a:lnTo>
                    <a:lnTo>
                      <a:pt x="1745" y="262"/>
                    </a:lnTo>
                    <a:lnTo>
                      <a:pt x="1544" y="459"/>
                    </a:lnTo>
                    <a:lnTo>
                      <a:pt x="1535" y="561"/>
                    </a:lnTo>
                    <a:lnTo>
                      <a:pt x="878" y="1099"/>
                    </a:lnTo>
                    <a:lnTo>
                      <a:pt x="816" y="1006"/>
                    </a:lnTo>
                    <a:lnTo>
                      <a:pt x="659" y="1012"/>
                    </a:lnTo>
                    <a:lnTo>
                      <a:pt x="486" y="1144"/>
                    </a:lnTo>
                    <a:lnTo>
                      <a:pt x="440" y="1158"/>
                    </a:lnTo>
                    <a:lnTo>
                      <a:pt x="287" y="1311"/>
                    </a:lnTo>
                    <a:lnTo>
                      <a:pt x="278" y="1392"/>
                    </a:lnTo>
                    <a:lnTo>
                      <a:pt x="125" y="1537"/>
                    </a:lnTo>
                    <a:lnTo>
                      <a:pt x="0" y="1887"/>
                    </a:lnTo>
                    <a:lnTo>
                      <a:pt x="363" y="1669"/>
                    </a:lnTo>
                    <a:lnTo>
                      <a:pt x="525" y="1537"/>
                    </a:lnTo>
                    <a:lnTo>
                      <a:pt x="615" y="1598"/>
                    </a:lnTo>
                    <a:lnTo>
                      <a:pt x="698" y="1574"/>
                    </a:lnTo>
                    <a:lnTo>
                      <a:pt x="1645" y="692"/>
                    </a:lnTo>
                    <a:lnTo>
                      <a:pt x="1688" y="650"/>
                    </a:lnTo>
                    <a:lnTo>
                      <a:pt x="1333" y="2081"/>
                    </a:lnTo>
                    <a:lnTo>
                      <a:pt x="1288" y="2252"/>
                    </a:lnTo>
                    <a:lnTo>
                      <a:pt x="1483" y="2056"/>
                    </a:lnTo>
                    <a:lnTo>
                      <a:pt x="1936" y="656"/>
                    </a:lnTo>
                    <a:lnTo>
                      <a:pt x="2078" y="429"/>
                    </a:lnTo>
                    <a:lnTo>
                      <a:pt x="2056" y="360"/>
                    </a:lnTo>
                    <a:lnTo>
                      <a:pt x="2242" y="123"/>
                    </a:lnTo>
                    <a:lnTo>
                      <a:pt x="2222" y="42"/>
                    </a:lnTo>
                    <a:lnTo>
                      <a:pt x="20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2591" name="Group 15"/>
              <p:cNvGrpSpPr>
                <a:grpSpLocks/>
              </p:cNvGrpSpPr>
              <p:nvPr/>
            </p:nvGrpSpPr>
            <p:grpSpPr bwMode="auto">
              <a:xfrm>
                <a:off x="1932" y="1968"/>
                <a:ext cx="360" cy="768"/>
                <a:chOff x="1890" y="213"/>
                <a:chExt cx="360" cy="900"/>
              </a:xfrm>
            </p:grpSpPr>
            <p:sp>
              <p:nvSpPr>
                <p:cNvPr id="152592" name="Freeform 16"/>
                <p:cNvSpPr>
                  <a:spLocks/>
                </p:cNvSpPr>
                <p:nvPr/>
              </p:nvSpPr>
              <p:spPr bwMode="auto">
                <a:xfrm>
                  <a:off x="2157" y="213"/>
                  <a:ext cx="93" cy="117"/>
                </a:xfrm>
                <a:custGeom>
                  <a:avLst/>
                  <a:gdLst>
                    <a:gd name="T0" fmla="*/ 153 w 186"/>
                    <a:gd name="T1" fmla="*/ 0 h 234"/>
                    <a:gd name="T2" fmla="*/ 0 w 186"/>
                    <a:gd name="T3" fmla="*/ 187 h 234"/>
                    <a:gd name="T4" fmla="*/ 43 w 186"/>
                    <a:gd name="T5" fmla="*/ 234 h 234"/>
                    <a:gd name="T6" fmla="*/ 186 w 186"/>
                    <a:gd name="T7" fmla="*/ 15 h 234"/>
                    <a:gd name="T8" fmla="*/ 153 w 186"/>
                    <a:gd name="T9" fmla="*/ 0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6" h="234">
                      <a:moveTo>
                        <a:pt x="153" y="0"/>
                      </a:moveTo>
                      <a:lnTo>
                        <a:pt x="0" y="187"/>
                      </a:lnTo>
                      <a:lnTo>
                        <a:pt x="43" y="234"/>
                      </a:lnTo>
                      <a:lnTo>
                        <a:pt x="186" y="15"/>
                      </a:lnTo>
                      <a:lnTo>
                        <a:pt x="153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593" name="Freeform 17"/>
                <p:cNvSpPr>
                  <a:spLocks/>
                </p:cNvSpPr>
                <p:nvPr/>
              </p:nvSpPr>
              <p:spPr bwMode="auto">
                <a:xfrm>
                  <a:off x="1924" y="317"/>
                  <a:ext cx="209" cy="703"/>
                </a:xfrm>
                <a:custGeom>
                  <a:avLst/>
                  <a:gdLst>
                    <a:gd name="T0" fmla="*/ 342 w 419"/>
                    <a:gd name="T1" fmla="*/ 17 h 1406"/>
                    <a:gd name="T2" fmla="*/ 0 w 419"/>
                    <a:gd name="T3" fmla="*/ 1399 h 1406"/>
                    <a:gd name="T4" fmla="*/ 53 w 419"/>
                    <a:gd name="T5" fmla="*/ 1406 h 1406"/>
                    <a:gd name="T6" fmla="*/ 419 w 419"/>
                    <a:gd name="T7" fmla="*/ 0 h 1406"/>
                    <a:gd name="T8" fmla="*/ 342 w 419"/>
                    <a:gd name="T9" fmla="*/ 17 h 1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9" h="1406">
                      <a:moveTo>
                        <a:pt x="342" y="17"/>
                      </a:moveTo>
                      <a:lnTo>
                        <a:pt x="0" y="1399"/>
                      </a:lnTo>
                      <a:lnTo>
                        <a:pt x="53" y="1406"/>
                      </a:lnTo>
                      <a:lnTo>
                        <a:pt x="419" y="0"/>
                      </a:lnTo>
                      <a:lnTo>
                        <a:pt x="342" y="17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594" name="Freeform 18"/>
                <p:cNvSpPr>
                  <a:spLocks/>
                </p:cNvSpPr>
                <p:nvPr/>
              </p:nvSpPr>
              <p:spPr bwMode="auto">
                <a:xfrm>
                  <a:off x="1962" y="335"/>
                  <a:ext cx="219" cy="682"/>
                </a:xfrm>
                <a:custGeom>
                  <a:avLst/>
                  <a:gdLst>
                    <a:gd name="T0" fmla="*/ 400 w 438"/>
                    <a:gd name="T1" fmla="*/ 0 h 1364"/>
                    <a:gd name="T2" fmla="*/ 0 w 438"/>
                    <a:gd name="T3" fmla="*/ 1364 h 1364"/>
                    <a:gd name="T4" fmla="*/ 24 w 438"/>
                    <a:gd name="T5" fmla="*/ 1364 h 1364"/>
                    <a:gd name="T6" fmla="*/ 438 w 438"/>
                    <a:gd name="T7" fmla="*/ 41 h 1364"/>
                    <a:gd name="T8" fmla="*/ 400 w 438"/>
                    <a:gd name="T9" fmla="*/ 0 h 13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8" h="1364">
                      <a:moveTo>
                        <a:pt x="400" y="0"/>
                      </a:moveTo>
                      <a:lnTo>
                        <a:pt x="0" y="1364"/>
                      </a:lnTo>
                      <a:lnTo>
                        <a:pt x="24" y="1364"/>
                      </a:lnTo>
                      <a:lnTo>
                        <a:pt x="438" y="41"/>
                      </a:lnTo>
                      <a:lnTo>
                        <a:pt x="400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595" name="Freeform 19"/>
                <p:cNvSpPr>
                  <a:spLocks/>
                </p:cNvSpPr>
                <p:nvPr/>
              </p:nvSpPr>
              <p:spPr bwMode="auto">
                <a:xfrm>
                  <a:off x="1890" y="1029"/>
                  <a:ext cx="58" cy="84"/>
                </a:xfrm>
                <a:custGeom>
                  <a:avLst/>
                  <a:gdLst>
                    <a:gd name="T0" fmla="*/ 67 w 115"/>
                    <a:gd name="T1" fmla="*/ 10 h 167"/>
                    <a:gd name="T2" fmla="*/ 0 w 115"/>
                    <a:gd name="T3" fmla="*/ 167 h 167"/>
                    <a:gd name="T4" fmla="*/ 115 w 115"/>
                    <a:gd name="T5" fmla="*/ 0 h 167"/>
                    <a:gd name="T6" fmla="*/ 67 w 115"/>
                    <a:gd name="T7" fmla="*/ 10 h 1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5" h="167">
                      <a:moveTo>
                        <a:pt x="67" y="10"/>
                      </a:moveTo>
                      <a:lnTo>
                        <a:pt x="0" y="167"/>
                      </a:lnTo>
                      <a:lnTo>
                        <a:pt x="115" y="0"/>
                      </a:lnTo>
                      <a:lnTo>
                        <a:pt x="67" y="1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596" name="Freeform 20"/>
                <p:cNvSpPr>
                  <a:spLocks/>
                </p:cNvSpPr>
                <p:nvPr/>
              </p:nvSpPr>
              <p:spPr bwMode="auto">
                <a:xfrm>
                  <a:off x="2062" y="214"/>
                  <a:ext cx="141" cy="95"/>
                </a:xfrm>
                <a:custGeom>
                  <a:avLst/>
                  <a:gdLst>
                    <a:gd name="T0" fmla="*/ 280 w 280"/>
                    <a:gd name="T1" fmla="*/ 0 h 191"/>
                    <a:gd name="T2" fmla="*/ 151 w 280"/>
                    <a:gd name="T3" fmla="*/ 170 h 191"/>
                    <a:gd name="T4" fmla="*/ 0 w 280"/>
                    <a:gd name="T5" fmla="*/ 191 h 191"/>
                    <a:gd name="T6" fmla="*/ 129 w 280"/>
                    <a:gd name="T7" fmla="*/ 141 h 191"/>
                    <a:gd name="T8" fmla="*/ 280 w 280"/>
                    <a:gd name="T9" fmla="*/ 0 h 1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0" h="191">
                      <a:moveTo>
                        <a:pt x="280" y="0"/>
                      </a:moveTo>
                      <a:lnTo>
                        <a:pt x="151" y="170"/>
                      </a:lnTo>
                      <a:lnTo>
                        <a:pt x="0" y="191"/>
                      </a:lnTo>
                      <a:lnTo>
                        <a:pt x="129" y="141"/>
                      </a:lnTo>
                      <a:lnTo>
                        <a:pt x="28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597" name="Freeform 21"/>
                <p:cNvSpPr>
                  <a:spLocks/>
                </p:cNvSpPr>
                <p:nvPr/>
              </p:nvSpPr>
              <p:spPr bwMode="auto">
                <a:xfrm>
                  <a:off x="1962" y="317"/>
                  <a:ext cx="246" cy="700"/>
                </a:xfrm>
                <a:custGeom>
                  <a:avLst/>
                  <a:gdLst>
                    <a:gd name="T0" fmla="*/ 342 w 342"/>
                    <a:gd name="T1" fmla="*/ 0 h 1399"/>
                    <a:gd name="T2" fmla="*/ 0 w 342"/>
                    <a:gd name="T3" fmla="*/ 1399 h 1399"/>
                    <a:gd name="T4" fmla="*/ 298 w 342"/>
                    <a:gd name="T5" fmla="*/ 17 h 1399"/>
                    <a:gd name="T6" fmla="*/ 342 w 342"/>
                    <a:gd name="T7" fmla="*/ 0 h 1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42" h="1399">
                      <a:moveTo>
                        <a:pt x="342" y="0"/>
                      </a:moveTo>
                      <a:lnTo>
                        <a:pt x="0" y="1399"/>
                      </a:lnTo>
                      <a:lnTo>
                        <a:pt x="298" y="17"/>
                      </a:lnTo>
                      <a:lnTo>
                        <a:pt x="34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2598" name="Group 22"/>
              <p:cNvGrpSpPr>
                <a:grpSpLocks/>
              </p:cNvGrpSpPr>
              <p:nvPr/>
            </p:nvGrpSpPr>
            <p:grpSpPr bwMode="auto">
              <a:xfrm>
                <a:off x="1047" y="1737"/>
                <a:ext cx="1383" cy="949"/>
                <a:chOff x="912" y="384"/>
                <a:chExt cx="1383" cy="949"/>
              </a:xfrm>
            </p:grpSpPr>
            <p:sp>
              <p:nvSpPr>
                <p:cNvPr id="152599" name="Freeform 23"/>
                <p:cNvSpPr>
                  <a:spLocks/>
                </p:cNvSpPr>
                <p:nvPr/>
              </p:nvSpPr>
              <p:spPr bwMode="auto">
                <a:xfrm>
                  <a:off x="950" y="1140"/>
                  <a:ext cx="130" cy="69"/>
                </a:xfrm>
                <a:custGeom>
                  <a:avLst/>
                  <a:gdLst>
                    <a:gd name="T0" fmla="*/ 157 w 201"/>
                    <a:gd name="T1" fmla="*/ 0 h 126"/>
                    <a:gd name="T2" fmla="*/ 0 w 201"/>
                    <a:gd name="T3" fmla="*/ 126 h 126"/>
                    <a:gd name="T4" fmla="*/ 103 w 201"/>
                    <a:gd name="T5" fmla="*/ 126 h 126"/>
                    <a:gd name="T6" fmla="*/ 201 w 201"/>
                    <a:gd name="T7" fmla="*/ 24 h 126"/>
                    <a:gd name="T8" fmla="*/ 157 w 201"/>
                    <a:gd name="T9" fmla="*/ 0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1" h="126">
                      <a:moveTo>
                        <a:pt x="157" y="0"/>
                      </a:moveTo>
                      <a:lnTo>
                        <a:pt x="0" y="126"/>
                      </a:lnTo>
                      <a:lnTo>
                        <a:pt x="103" y="126"/>
                      </a:lnTo>
                      <a:lnTo>
                        <a:pt x="201" y="24"/>
                      </a:lnTo>
                      <a:lnTo>
                        <a:pt x="157" y="0"/>
                      </a:lnTo>
                      <a:close/>
                    </a:path>
                  </a:pathLst>
                </a:custGeom>
                <a:solidFill>
                  <a:srgbClr val="3FFF3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600" name="Freeform 24"/>
                <p:cNvSpPr>
                  <a:spLocks/>
                </p:cNvSpPr>
                <p:nvPr/>
              </p:nvSpPr>
              <p:spPr bwMode="auto">
                <a:xfrm>
                  <a:off x="1015" y="1167"/>
                  <a:ext cx="124" cy="79"/>
                </a:xfrm>
                <a:custGeom>
                  <a:avLst/>
                  <a:gdLst>
                    <a:gd name="T0" fmla="*/ 119 w 189"/>
                    <a:gd name="T1" fmla="*/ 0 h 144"/>
                    <a:gd name="T2" fmla="*/ 32 w 189"/>
                    <a:gd name="T3" fmla="*/ 87 h 144"/>
                    <a:gd name="T4" fmla="*/ 0 w 189"/>
                    <a:gd name="T5" fmla="*/ 144 h 144"/>
                    <a:gd name="T6" fmla="*/ 86 w 189"/>
                    <a:gd name="T7" fmla="*/ 125 h 144"/>
                    <a:gd name="T8" fmla="*/ 189 w 189"/>
                    <a:gd name="T9" fmla="*/ 30 h 144"/>
                    <a:gd name="T10" fmla="*/ 119 w 189"/>
                    <a:gd name="T11" fmla="*/ 0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9" h="144">
                      <a:moveTo>
                        <a:pt x="119" y="0"/>
                      </a:moveTo>
                      <a:lnTo>
                        <a:pt x="32" y="87"/>
                      </a:lnTo>
                      <a:lnTo>
                        <a:pt x="0" y="144"/>
                      </a:lnTo>
                      <a:lnTo>
                        <a:pt x="86" y="125"/>
                      </a:lnTo>
                      <a:lnTo>
                        <a:pt x="189" y="30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601" name="Freeform 25"/>
                <p:cNvSpPr>
                  <a:spLocks/>
                </p:cNvSpPr>
                <p:nvPr/>
              </p:nvSpPr>
              <p:spPr bwMode="auto">
                <a:xfrm>
                  <a:off x="1062" y="1201"/>
                  <a:ext cx="114" cy="71"/>
                </a:xfrm>
                <a:custGeom>
                  <a:avLst/>
                  <a:gdLst>
                    <a:gd name="T0" fmla="*/ 150 w 174"/>
                    <a:gd name="T1" fmla="*/ 0 h 128"/>
                    <a:gd name="T2" fmla="*/ 21 w 174"/>
                    <a:gd name="T3" fmla="*/ 87 h 128"/>
                    <a:gd name="T4" fmla="*/ 0 w 174"/>
                    <a:gd name="T5" fmla="*/ 128 h 128"/>
                    <a:gd name="T6" fmla="*/ 174 w 174"/>
                    <a:gd name="T7" fmla="*/ 10 h 128"/>
                    <a:gd name="T8" fmla="*/ 150 w 174"/>
                    <a:gd name="T9" fmla="*/ 0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4" h="128">
                      <a:moveTo>
                        <a:pt x="150" y="0"/>
                      </a:moveTo>
                      <a:lnTo>
                        <a:pt x="21" y="87"/>
                      </a:lnTo>
                      <a:lnTo>
                        <a:pt x="0" y="128"/>
                      </a:lnTo>
                      <a:lnTo>
                        <a:pt x="174" y="10"/>
                      </a:lnTo>
                      <a:lnTo>
                        <a:pt x="150" y="0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602" name="Freeform 26"/>
                <p:cNvSpPr>
                  <a:spLocks/>
                </p:cNvSpPr>
                <p:nvPr/>
              </p:nvSpPr>
              <p:spPr bwMode="auto">
                <a:xfrm>
                  <a:off x="912" y="1221"/>
                  <a:ext cx="142" cy="112"/>
                </a:xfrm>
                <a:custGeom>
                  <a:avLst/>
                  <a:gdLst>
                    <a:gd name="T0" fmla="*/ 75 w 217"/>
                    <a:gd name="T1" fmla="*/ 0 h 205"/>
                    <a:gd name="T2" fmla="*/ 142 w 217"/>
                    <a:gd name="T3" fmla="*/ 2 h 205"/>
                    <a:gd name="T4" fmla="*/ 111 w 217"/>
                    <a:gd name="T5" fmla="*/ 87 h 205"/>
                    <a:gd name="T6" fmla="*/ 204 w 217"/>
                    <a:gd name="T7" fmla="*/ 71 h 205"/>
                    <a:gd name="T8" fmla="*/ 217 w 217"/>
                    <a:gd name="T9" fmla="*/ 109 h 205"/>
                    <a:gd name="T10" fmla="*/ 49 w 217"/>
                    <a:gd name="T11" fmla="*/ 205 h 205"/>
                    <a:gd name="T12" fmla="*/ 0 w 217"/>
                    <a:gd name="T13" fmla="*/ 182 h 205"/>
                    <a:gd name="T14" fmla="*/ 75 w 217"/>
                    <a:gd name="T15" fmla="*/ 0 h 2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7" h="205">
                      <a:moveTo>
                        <a:pt x="75" y="0"/>
                      </a:moveTo>
                      <a:lnTo>
                        <a:pt x="142" y="2"/>
                      </a:lnTo>
                      <a:lnTo>
                        <a:pt x="111" y="87"/>
                      </a:lnTo>
                      <a:lnTo>
                        <a:pt x="204" y="71"/>
                      </a:lnTo>
                      <a:lnTo>
                        <a:pt x="217" y="109"/>
                      </a:lnTo>
                      <a:lnTo>
                        <a:pt x="49" y="205"/>
                      </a:lnTo>
                      <a:lnTo>
                        <a:pt x="0" y="18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603" name="Freeform 27"/>
                <p:cNvSpPr>
                  <a:spLocks/>
                </p:cNvSpPr>
                <p:nvPr/>
              </p:nvSpPr>
              <p:spPr bwMode="auto">
                <a:xfrm>
                  <a:off x="1228" y="932"/>
                  <a:ext cx="133" cy="61"/>
                </a:xfrm>
                <a:custGeom>
                  <a:avLst/>
                  <a:gdLst>
                    <a:gd name="T0" fmla="*/ 114 w 204"/>
                    <a:gd name="T1" fmla="*/ 3 h 113"/>
                    <a:gd name="T2" fmla="*/ 0 w 204"/>
                    <a:gd name="T3" fmla="*/ 91 h 113"/>
                    <a:gd name="T4" fmla="*/ 46 w 204"/>
                    <a:gd name="T5" fmla="*/ 113 h 113"/>
                    <a:gd name="T6" fmla="*/ 204 w 204"/>
                    <a:gd name="T7" fmla="*/ 0 h 113"/>
                    <a:gd name="T8" fmla="*/ 114 w 204"/>
                    <a:gd name="T9" fmla="*/ 3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4" h="113">
                      <a:moveTo>
                        <a:pt x="114" y="3"/>
                      </a:moveTo>
                      <a:lnTo>
                        <a:pt x="0" y="91"/>
                      </a:lnTo>
                      <a:lnTo>
                        <a:pt x="46" y="113"/>
                      </a:lnTo>
                      <a:lnTo>
                        <a:pt x="204" y="0"/>
                      </a:lnTo>
                      <a:lnTo>
                        <a:pt x="114" y="3"/>
                      </a:lnTo>
                      <a:close/>
                    </a:path>
                  </a:pathLst>
                </a:custGeom>
                <a:solidFill>
                  <a:srgbClr val="3FFF3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604" name="Freeform 28"/>
                <p:cNvSpPr>
                  <a:spLocks/>
                </p:cNvSpPr>
                <p:nvPr/>
              </p:nvSpPr>
              <p:spPr bwMode="auto">
                <a:xfrm>
                  <a:off x="1284" y="929"/>
                  <a:ext cx="121" cy="81"/>
                </a:xfrm>
                <a:custGeom>
                  <a:avLst/>
                  <a:gdLst>
                    <a:gd name="T0" fmla="*/ 165 w 188"/>
                    <a:gd name="T1" fmla="*/ 0 h 150"/>
                    <a:gd name="T2" fmla="*/ 0 w 188"/>
                    <a:gd name="T3" fmla="*/ 118 h 150"/>
                    <a:gd name="T4" fmla="*/ 39 w 188"/>
                    <a:gd name="T5" fmla="*/ 150 h 150"/>
                    <a:gd name="T6" fmla="*/ 188 w 188"/>
                    <a:gd name="T7" fmla="*/ 51 h 150"/>
                    <a:gd name="T8" fmla="*/ 165 w 188"/>
                    <a:gd name="T9" fmla="*/ 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8" h="150">
                      <a:moveTo>
                        <a:pt x="165" y="0"/>
                      </a:moveTo>
                      <a:lnTo>
                        <a:pt x="0" y="118"/>
                      </a:lnTo>
                      <a:lnTo>
                        <a:pt x="39" y="150"/>
                      </a:lnTo>
                      <a:lnTo>
                        <a:pt x="188" y="51"/>
                      </a:lnTo>
                      <a:lnTo>
                        <a:pt x="165" y="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605" name="Freeform 29"/>
                <p:cNvSpPr>
                  <a:spLocks/>
                </p:cNvSpPr>
                <p:nvPr/>
              </p:nvSpPr>
              <p:spPr bwMode="auto">
                <a:xfrm>
                  <a:off x="1331" y="971"/>
                  <a:ext cx="87" cy="65"/>
                </a:xfrm>
                <a:custGeom>
                  <a:avLst/>
                  <a:gdLst>
                    <a:gd name="T0" fmla="*/ 119 w 135"/>
                    <a:gd name="T1" fmla="*/ 0 h 118"/>
                    <a:gd name="T2" fmla="*/ 0 w 135"/>
                    <a:gd name="T3" fmla="*/ 85 h 118"/>
                    <a:gd name="T4" fmla="*/ 14 w 135"/>
                    <a:gd name="T5" fmla="*/ 118 h 118"/>
                    <a:gd name="T6" fmla="*/ 135 w 135"/>
                    <a:gd name="T7" fmla="*/ 14 h 118"/>
                    <a:gd name="T8" fmla="*/ 119 w 135"/>
                    <a:gd name="T9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5" h="118">
                      <a:moveTo>
                        <a:pt x="119" y="0"/>
                      </a:moveTo>
                      <a:lnTo>
                        <a:pt x="0" y="85"/>
                      </a:lnTo>
                      <a:lnTo>
                        <a:pt x="14" y="118"/>
                      </a:lnTo>
                      <a:lnTo>
                        <a:pt x="135" y="14"/>
                      </a:lnTo>
                      <a:lnTo>
                        <a:pt x="119" y="0"/>
                      </a:lnTo>
                      <a:close/>
                    </a:path>
                  </a:pathLst>
                </a:custGeom>
                <a:solidFill>
                  <a:srgbClr val="00A500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606" name="Freeform 30"/>
                <p:cNvSpPr>
                  <a:spLocks/>
                </p:cNvSpPr>
                <p:nvPr/>
              </p:nvSpPr>
              <p:spPr bwMode="auto">
                <a:xfrm>
                  <a:off x="1065" y="1002"/>
                  <a:ext cx="251" cy="143"/>
                </a:xfrm>
                <a:custGeom>
                  <a:avLst/>
                  <a:gdLst>
                    <a:gd name="T0" fmla="*/ 171 w 387"/>
                    <a:gd name="T1" fmla="*/ 0 h 263"/>
                    <a:gd name="T2" fmla="*/ 176 w 387"/>
                    <a:gd name="T3" fmla="*/ 0 h 263"/>
                    <a:gd name="T4" fmla="*/ 188 w 387"/>
                    <a:gd name="T5" fmla="*/ 1 h 263"/>
                    <a:gd name="T6" fmla="*/ 204 w 387"/>
                    <a:gd name="T7" fmla="*/ 2 h 263"/>
                    <a:gd name="T8" fmla="*/ 225 w 387"/>
                    <a:gd name="T9" fmla="*/ 6 h 263"/>
                    <a:gd name="T10" fmla="*/ 249 w 387"/>
                    <a:gd name="T11" fmla="*/ 9 h 263"/>
                    <a:gd name="T12" fmla="*/ 272 w 387"/>
                    <a:gd name="T13" fmla="*/ 15 h 263"/>
                    <a:gd name="T14" fmla="*/ 293 w 387"/>
                    <a:gd name="T15" fmla="*/ 22 h 263"/>
                    <a:gd name="T16" fmla="*/ 311 w 387"/>
                    <a:gd name="T17" fmla="*/ 30 h 263"/>
                    <a:gd name="T18" fmla="*/ 330 w 387"/>
                    <a:gd name="T19" fmla="*/ 42 h 263"/>
                    <a:gd name="T20" fmla="*/ 345 w 387"/>
                    <a:gd name="T21" fmla="*/ 55 h 263"/>
                    <a:gd name="T22" fmla="*/ 359 w 387"/>
                    <a:gd name="T23" fmla="*/ 68 h 263"/>
                    <a:gd name="T24" fmla="*/ 369 w 387"/>
                    <a:gd name="T25" fmla="*/ 79 h 263"/>
                    <a:gd name="T26" fmla="*/ 377 w 387"/>
                    <a:gd name="T27" fmla="*/ 89 h 263"/>
                    <a:gd name="T28" fmla="*/ 383 w 387"/>
                    <a:gd name="T29" fmla="*/ 97 h 263"/>
                    <a:gd name="T30" fmla="*/ 386 w 387"/>
                    <a:gd name="T31" fmla="*/ 102 h 263"/>
                    <a:gd name="T32" fmla="*/ 387 w 387"/>
                    <a:gd name="T33" fmla="*/ 104 h 263"/>
                    <a:gd name="T34" fmla="*/ 218 w 387"/>
                    <a:gd name="T35" fmla="*/ 263 h 263"/>
                    <a:gd name="T36" fmla="*/ 213 w 387"/>
                    <a:gd name="T37" fmla="*/ 261 h 263"/>
                    <a:gd name="T38" fmla="*/ 201 w 387"/>
                    <a:gd name="T39" fmla="*/ 259 h 263"/>
                    <a:gd name="T40" fmla="*/ 183 w 387"/>
                    <a:gd name="T41" fmla="*/ 255 h 263"/>
                    <a:gd name="T42" fmla="*/ 164 w 387"/>
                    <a:gd name="T43" fmla="*/ 250 h 263"/>
                    <a:gd name="T44" fmla="*/ 141 w 387"/>
                    <a:gd name="T45" fmla="*/ 244 h 263"/>
                    <a:gd name="T46" fmla="*/ 122 w 387"/>
                    <a:gd name="T47" fmla="*/ 237 h 263"/>
                    <a:gd name="T48" fmla="*/ 105 w 387"/>
                    <a:gd name="T49" fmla="*/ 230 h 263"/>
                    <a:gd name="T50" fmla="*/ 93 w 387"/>
                    <a:gd name="T51" fmla="*/ 225 h 263"/>
                    <a:gd name="T52" fmla="*/ 83 w 387"/>
                    <a:gd name="T53" fmla="*/ 217 h 263"/>
                    <a:gd name="T54" fmla="*/ 69 w 387"/>
                    <a:gd name="T55" fmla="*/ 208 h 263"/>
                    <a:gd name="T56" fmla="*/ 54 w 387"/>
                    <a:gd name="T57" fmla="*/ 196 h 263"/>
                    <a:gd name="T58" fmla="*/ 39 w 387"/>
                    <a:gd name="T59" fmla="*/ 185 h 263"/>
                    <a:gd name="T60" fmla="*/ 24 w 387"/>
                    <a:gd name="T61" fmla="*/ 174 h 263"/>
                    <a:gd name="T62" fmla="*/ 12 w 387"/>
                    <a:gd name="T63" fmla="*/ 166 h 263"/>
                    <a:gd name="T64" fmla="*/ 3 w 387"/>
                    <a:gd name="T65" fmla="*/ 160 h 263"/>
                    <a:gd name="T66" fmla="*/ 0 w 387"/>
                    <a:gd name="T67" fmla="*/ 158 h 263"/>
                    <a:gd name="T68" fmla="*/ 171 w 387"/>
                    <a:gd name="T69" fmla="*/ 0 h 2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387" h="263">
                      <a:moveTo>
                        <a:pt x="171" y="0"/>
                      </a:moveTo>
                      <a:lnTo>
                        <a:pt x="176" y="0"/>
                      </a:lnTo>
                      <a:lnTo>
                        <a:pt x="188" y="1"/>
                      </a:lnTo>
                      <a:lnTo>
                        <a:pt x="204" y="2"/>
                      </a:lnTo>
                      <a:lnTo>
                        <a:pt x="225" y="6"/>
                      </a:lnTo>
                      <a:lnTo>
                        <a:pt x="249" y="9"/>
                      </a:lnTo>
                      <a:lnTo>
                        <a:pt x="272" y="15"/>
                      </a:lnTo>
                      <a:lnTo>
                        <a:pt x="293" y="22"/>
                      </a:lnTo>
                      <a:lnTo>
                        <a:pt x="311" y="30"/>
                      </a:lnTo>
                      <a:lnTo>
                        <a:pt x="330" y="42"/>
                      </a:lnTo>
                      <a:lnTo>
                        <a:pt x="345" y="55"/>
                      </a:lnTo>
                      <a:lnTo>
                        <a:pt x="359" y="68"/>
                      </a:lnTo>
                      <a:lnTo>
                        <a:pt x="369" y="79"/>
                      </a:lnTo>
                      <a:lnTo>
                        <a:pt x="377" y="89"/>
                      </a:lnTo>
                      <a:lnTo>
                        <a:pt x="383" y="97"/>
                      </a:lnTo>
                      <a:lnTo>
                        <a:pt x="386" y="102"/>
                      </a:lnTo>
                      <a:lnTo>
                        <a:pt x="387" y="104"/>
                      </a:lnTo>
                      <a:lnTo>
                        <a:pt x="218" y="263"/>
                      </a:lnTo>
                      <a:lnTo>
                        <a:pt x="213" y="261"/>
                      </a:lnTo>
                      <a:lnTo>
                        <a:pt x="201" y="259"/>
                      </a:lnTo>
                      <a:lnTo>
                        <a:pt x="183" y="255"/>
                      </a:lnTo>
                      <a:lnTo>
                        <a:pt x="164" y="250"/>
                      </a:lnTo>
                      <a:lnTo>
                        <a:pt x="141" y="244"/>
                      </a:lnTo>
                      <a:lnTo>
                        <a:pt x="122" y="237"/>
                      </a:lnTo>
                      <a:lnTo>
                        <a:pt x="105" y="230"/>
                      </a:lnTo>
                      <a:lnTo>
                        <a:pt x="93" y="225"/>
                      </a:lnTo>
                      <a:lnTo>
                        <a:pt x="83" y="217"/>
                      </a:lnTo>
                      <a:lnTo>
                        <a:pt x="69" y="208"/>
                      </a:lnTo>
                      <a:lnTo>
                        <a:pt x="54" y="196"/>
                      </a:lnTo>
                      <a:lnTo>
                        <a:pt x="39" y="185"/>
                      </a:lnTo>
                      <a:lnTo>
                        <a:pt x="24" y="174"/>
                      </a:lnTo>
                      <a:lnTo>
                        <a:pt x="12" y="166"/>
                      </a:lnTo>
                      <a:lnTo>
                        <a:pt x="3" y="160"/>
                      </a:lnTo>
                      <a:lnTo>
                        <a:pt x="0" y="158"/>
                      </a:lnTo>
                      <a:lnTo>
                        <a:pt x="171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607" name="Freeform 31"/>
                <p:cNvSpPr>
                  <a:spLocks/>
                </p:cNvSpPr>
                <p:nvPr/>
              </p:nvSpPr>
              <p:spPr bwMode="auto">
                <a:xfrm>
                  <a:off x="1194" y="697"/>
                  <a:ext cx="685" cy="499"/>
                </a:xfrm>
                <a:custGeom>
                  <a:avLst/>
                  <a:gdLst>
                    <a:gd name="T0" fmla="*/ 1036 w 1051"/>
                    <a:gd name="T1" fmla="*/ 0 h 917"/>
                    <a:gd name="T2" fmla="*/ 0 w 1051"/>
                    <a:gd name="T3" fmla="*/ 899 h 917"/>
                    <a:gd name="T4" fmla="*/ 65 w 1051"/>
                    <a:gd name="T5" fmla="*/ 917 h 917"/>
                    <a:gd name="T6" fmla="*/ 1051 w 1051"/>
                    <a:gd name="T7" fmla="*/ 47 h 917"/>
                    <a:gd name="T8" fmla="*/ 1036 w 1051"/>
                    <a:gd name="T9" fmla="*/ 0 h 9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1" h="917">
                      <a:moveTo>
                        <a:pt x="1036" y="0"/>
                      </a:moveTo>
                      <a:lnTo>
                        <a:pt x="0" y="899"/>
                      </a:lnTo>
                      <a:lnTo>
                        <a:pt x="65" y="917"/>
                      </a:lnTo>
                      <a:lnTo>
                        <a:pt x="1051" y="47"/>
                      </a:lnTo>
                      <a:lnTo>
                        <a:pt x="1036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608" name="Freeform 32"/>
                <p:cNvSpPr>
                  <a:spLocks/>
                </p:cNvSpPr>
                <p:nvPr/>
              </p:nvSpPr>
              <p:spPr bwMode="auto">
                <a:xfrm>
                  <a:off x="1258" y="728"/>
                  <a:ext cx="683" cy="481"/>
                </a:xfrm>
                <a:custGeom>
                  <a:avLst/>
                  <a:gdLst>
                    <a:gd name="T0" fmla="*/ 983 w 1048"/>
                    <a:gd name="T1" fmla="*/ 15 h 884"/>
                    <a:gd name="T2" fmla="*/ 0 w 1048"/>
                    <a:gd name="T3" fmla="*/ 884 h 884"/>
                    <a:gd name="T4" fmla="*/ 63 w 1048"/>
                    <a:gd name="T5" fmla="*/ 868 h 884"/>
                    <a:gd name="T6" fmla="*/ 1048 w 1048"/>
                    <a:gd name="T7" fmla="*/ 0 h 884"/>
                    <a:gd name="T8" fmla="*/ 983 w 1048"/>
                    <a:gd name="T9" fmla="*/ 15 h 8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48" h="884">
                      <a:moveTo>
                        <a:pt x="983" y="15"/>
                      </a:moveTo>
                      <a:lnTo>
                        <a:pt x="0" y="884"/>
                      </a:lnTo>
                      <a:lnTo>
                        <a:pt x="63" y="868"/>
                      </a:lnTo>
                      <a:lnTo>
                        <a:pt x="1048" y="0"/>
                      </a:lnTo>
                      <a:lnTo>
                        <a:pt x="983" y="15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609" name="Freeform 33"/>
                <p:cNvSpPr>
                  <a:spLocks/>
                </p:cNvSpPr>
                <p:nvPr/>
              </p:nvSpPr>
              <p:spPr bwMode="auto">
                <a:xfrm>
                  <a:off x="2069" y="384"/>
                  <a:ext cx="195" cy="141"/>
                </a:xfrm>
                <a:custGeom>
                  <a:avLst/>
                  <a:gdLst>
                    <a:gd name="T0" fmla="*/ 206 w 299"/>
                    <a:gd name="T1" fmla="*/ 0 h 258"/>
                    <a:gd name="T2" fmla="*/ 0 w 299"/>
                    <a:gd name="T3" fmla="*/ 216 h 258"/>
                    <a:gd name="T4" fmla="*/ 71 w 299"/>
                    <a:gd name="T5" fmla="*/ 258 h 258"/>
                    <a:gd name="T6" fmla="*/ 299 w 299"/>
                    <a:gd name="T7" fmla="*/ 36 h 258"/>
                    <a:gd name="T8" fmla="*/ 206 w 299"/>
                    <a:gd name="T9" fmla="*/ 0 h 2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9" h="258">
                      <a:moveTo>
                        <a:pt x="206" y="0"/>
                      </a:moveTo>
                      <a:lnTo>
                        <a:pt x="0" y="216"/>
                      </a:lnTo>
                      <a:lnTo>
                        <a:pt x="71" y="258"/>
                      </a:lnTo>
                      <a:lnTo>
                        <a:pt x="299" y="36"/>
                      </a:lnTo>
                      <a:lnTo>
                        <a:pt x="206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610" name="Freeform 34"/>
                <p:cNvSpPr>
                  <a:spLocks/>
                </p:cNvSpPr>
                <p:nvPr/>
              </p:nvSpPr>
              <p:spPr bwMode="auto">
                <a:xfrm>
                  <a:off x="2140" y="413"/>
                  <a:ext cx="155" cy="139"/>
                </a:xfrm>
                <a:custGeom>
                  <a:avLst/>
                  <a:gdLst>
                    <a:gd name="T0" fmla="*/ 219 w 239"/>
                    <a:gd name="T1" fmla="*/ 0 h 255"/>
                    <a:gd name="T2" fmla="*/ 0 w 239"/>
                    <a:gd name="T3" fmla="*/ 226 h 255"/>
                    <a:gd name="T4" fmla="*/ 44 w 239"/>
                    <a:gd name="T5" fmla="*/ 255 h 255"/>
                    <a:gd name="T6" fmla="*/ 239 w 239"/>
                    <a:gd name="T7" fmla="*/ 22 h 255"/>
                    <a:gd name="T8" fmla="*/ 219 w 239"/>
                    <a:gd name="T9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9" h="255">
                      <a:moveTo>
                        <a:pt x="219" y="0"/>
                      </a:moveTo>
                      <a:lnTo>
                        <a:pt x="0" y="226"/>
                      </a:lnTo>
                      <a:lnTo>
                        <a:pt x="44" y="255"/>
                      </a:lnTo>
                      <a:lnTo>
                        <a:pt x="239" y="22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4C4C99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611" name="Freeform 35"/>
                <p:cNvSpPr>
                  <a:spLocks/>
                </p:cNvSpPr>
                <p:nvPr/>
              </p:nvSpPr>
              <p:spPr bwMode="auto">
                <a:xfrm>
                  <a:off x="1900" y="521"/>
                  <a:ext cx="246" cy="192"/>
                </a:xfrm>
                <a:custGeom>
                  <a:avLst/>
                  <a:gdLst>
                    <a:gd name="T0" fmla="*/ 207 w 378"/>
                    <a:gd name="T1" fmla="*/ 0 h 351"/>
                    <a:gd name="T2" fmla="*/ 12 w 378"/>
                    <a:gd name="T3" fmla="*/ 179 h 351"/>
                    <a:gd name="T4" fmla="*/ 0 w 378"/>
                    <a:gd name="T5" fmla="*/ 351 h 351"/>
                    <a:gd name="T6" fmla="*/ 207 w 378"/>
                    <a:gd name="T7" fmla="*/ 314 h 351"/>
                    <a:gd name="T8" fmla="*/ 378 w 378"/>
                    <a:gd name="T9" fmla="*/ 102 h 351"/>
                    <a:gd name="T10" fmla="*/ 207 w 378"/>
                    <a:gd name="T11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78" h="351">
                      <a:moveTo>
                        <a:pt x="207" y="0"/>
                      </a:moveTo>
                      <a:lnTo>
                        <a:pt x="12" y="179"/>
                      </a:lnTo>
                      <a:lnTo>
                        <a:pt x="0" y="351"/>
                      </a:lnTo>
                      <a:lnTo>
                        <a:pt x="207" y="314"/>
                      </a:lnTo>
                      <a:lnTo>
                        <a:pt x="378" y="102"/>
                      </a:lnTo>
                      <a:lnTo>
                        <a:pt x="207" y="0"/>
                      </a:lnTo>
                      <a:close/>
                    </a:path>
                  </a:pathLst>
                </a:custGeom>
                <a:solidFill>
                  <a:srgbClr val="BFB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612" name="Freeform 36"/>
                <p:cNvSpPr>
                  <a:spLocks/>
                </p:cNvSpPr>
                <p:nvPr/>
              </p:nvSpPr>
              <p:spPr bwMode="auto">
                <a:xfrm>
                  <a:off x="1159" y="1033"/>
                  <a:ext cx="157" cy="112"/>
                </a:xfrm>
                <a:custGeom>
                  <a:avLst/>
                  <a:gdLst>
                    <a:gd name="T0" fmla="*/ 195 w 243"/>
                    <a:gd name="T1" fmla="*/ 0 h 206"/>
                    <a:gd name="T2" fmla="*/ 0 w 243"/>
                    <a:gd name="T3" fmla="*/ 183 h 206"/>
                    <a:gd name="T4" fmla="*/ 74 w 243"/>
                    <a:gd name="T5" fmla="*/ 206 h 206"/>
                    <a:gd name="T6" fmla="*/ 243 w 243"/>
                    <a:gd name="T7" fmla="*/ 47 h 206"/>
                    <a:gd name="T8" fmla="*/ 195 w 243"/>
                    <a:gd name="T9" fmla="*/ 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3" h="206">
                      <a:moveTo>
                        <a:pt x="195" y="0"/>
                      </a:moveTo>
                      <a:lnTo>
                        <a:pt x="0" y="183"/>
                      </a:lnTo>
                      <a:lnTo>
                        <a:pt x="74" y="206"/>
                      </a:lnTo>
                      <a:lnTo>
                        <a:pt x="243" y="47"/>
                      </a:lnTo>
                      <a:lnTo>
                        <a:pt x="195" y="0"/>
                      </a:lnTo>
                      <a:close/>
                    </a:path>
                  </a:pathLst>
                </a:custGeom>
                <a:solidFill>
                  <a:srgbClr val="6868A8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613" name="Freeform 37"/>
                <p:cNvSpPr>
                  <a:spLocks/>
                </p:cNvSpPr>
                <p:nvPr/>
              </p:nvSpPr>
              <p:spPr bwMode="auto">
                <a:xfrm>
                  <a:off x="1095" y="1002"/>
                  <a:ext cx="141" cy="113"/>
                </a:xfrm>
                <a:custGeom>
                  <a:avLst/>
                  <a:gdLst>
                    <a:gd name="T0" fmla="*/ 172 w 216"/>
                    <a:gd name="T1" fmla="*/ 0 h 208"/>
                    <a:gd name="T2" fmla="*/ 0 w 216"/>
                    <a:gd name="T3" fmla="*/ 190 h 208"/>
                    <a:gd name="T4" fmla="*/ 31 w 216"/>
                    <a:gd name="T5" fmla="*/ 208 h 208"/>
                    <a:gd name="T6" fmla="*/ 216 w 216"/>
                    <a:gd name="T7" fmla="*/ 33 h 208"/>
                    <a:gd name="T8" fmla="*/ 172 w 216"/>
                    <a:gd name="T9" fmla="*/ 0 h 2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6" h="208">
                      <a:moveTo>
                        <a:pt x="172" y="0"/>
                      </a:moveTo>
                      <a:lnTo>
                        <a:pt x="0" y="190"/>
                      </a:lnTo>
                      <a:lnTo>
                        <a:pt x="31" y="208"/>
                      </a:lnTo>
                      <a:lnTo>
                        <a:pt x="216" y="33"/>
                      </a:lnTo>
                      <a:lnTo>
                        <a:pt x="172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614" name="Freeform 38"/>
                <p:cNvSpPr>
                  <a:spLocks/>
                </p:cNvSpPr>
                <p:nvPr/>
              </p:nvSpPr>
              <p:spPr bwMode="auto">
                <a:xfrm>
                  <a:off x="932" y="1267"/>
                  <a:ext cx="122" cy="66"/>
                </a:xfrm>
                <a:custGeom>
                  <a:avLst/>
                  <a:gdLst>
                    <a:gd name="T0" fmla="*/ 164 w 189"/>
                    <a:gd name="T1" fmla="*/ 0 h 123"/>
                    <a:gd name="T2" fmla="*/ 0 w 189"/>
                    <a:gd name="T3" fmla="*/ 116 h 123"/>
                    <a:gd name="T4" fmla="*/ 21 w 189"/>
                    <a:gd name="T5" fmla="*/ 123 h 123"/>
                    <a:gd name="T6" fmla="*/ 189 w 189"/>
                    <a:gd name="T7" fmla="*/ 27 h 123"/>
                    <a:gd name="T8" fmla="*/ 164 w 189"/>
                    <a:gd name="T9" fmla="*/ 0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89" h="123">
                      <a:moveTo>
                        <a:pt x="164" y="0"/>
                      </a:moveTo>
                      <a:lnTo>
                        <a:pt x="0" y="116"/>
                      </a:lnTo>
                      <a:lnTo>
                        <a:pt x="21" y="123"/>
                      </a:lnTo>
                      <a:lnTo>
                        <a:pt x="189" y="27"/>
                      </a:lnTo>
                      <a:lnTo>
                        <a:pt x="164" y="0"/>
                      </a:lnTo>
                      <a:close/>
                    </a:path>
                  </a:pathLst>
                </a:custGeom>
                <a:solidFill>
                  <a:srgbClr val="894949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615" name="Freeform 39"/>
                <p:cNvSpPr>
                  <a:spLocks/>
                </p:cNvSpPr>
                <p:nvPr/>
              </p:nvSpPr>
              <p:spPr bwMode="auto">
                <a:xfrm>
                  <a:off x="912" y="1222"/>
                  <a:ext cx="94" cy="98"/>
                </a:xfrm>
                <a:custGeom>
                  <a:avLst/>
                  <a:gdLst>
                    <a:gd name="T0" fmla="*/ 99 w 142"/>
                    <a:gd name="T1" fmla="*/ 1 h 180"/>
                    <a:gd name="T2" fmla="*/ 0 w 142"/>
                    <a:gd name="T3" fmla="*/ 180 h 180"/>
                    <a:gd name="T4" fmla="*/ 111 w 142"/>
                    <a:gd name="T5" fmla="*/ 76 h 180"/>
                    <a:gd name="T6" fmla="*/ 142 w 142"/>
                    <a:gd name="T7" fmla="*/ 0 h 180"/>
                    <a:gd name="T8" fmla="*/ 99 w 142"/>
                    <a:gd name="T9" fmla="*/ 1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2" h="180">
                      <a:moveTo>
                        <a:pt x="99" y="1"/>
                      </a:moveTo>
                      <a:lnTo>
                        <a:pt x="0" y="180"/>
                      </a:lnTo>
                      <a:lnTo>
                        <a:pt x="111" y="76"/>
                      </a:lnTo>
                      <a:lnTo>
                        <a:pt x="142" y="0"/>
                      </a:lnTo>
                      <a:lnTo>
                        <a:pt x="99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2616" name="Oval 40"/>
            <p:cNvSpPr>
              <a:spLocks noChangeArrowheads="1"/>
            </p:cNvSpPr>
            <p:nvPr/>
          </p:nvSpPr>
          <p:spPr bwMode="auto">
            <a:xfrm>
              <a:off x="468" y="2632"/>
              <a:ext cx="1368" cy="1368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2623" name="Group 47"/>
          <p:cNvGrpSpPr>
            <a:grpSpLocks/>
          </p:cNvGrpSpPr>
          <p:nvPr/>
        </p:nvGrpSpPr>
        <p:grpSpPr bwMode="auto">
          <a:xfrm rot="16200000">
            <a:off x="8140699" y="2165350"/>
            <a:ext cx="1371600" cy="914400"/>
            <a:chOff x="1824" y="384"/>
            <a:chExt cx="1536" cy="1440"/>
          </a:xfrm>
        </p:grpSpPr>
        <p:sp>
          <p:nvSpPr>
            <p:cNvPr id="152624" name="Freeform 48"/>
            <p:cNvSpPr>
              <a:spLocks/>
            </p:cNvSpPr>
            <p:nvPr/>
          </p:nvSpPr>
          <p:spPr bwMode="auto">
            <a:xfrm>
              <a:off x="1824" y="384"/>
              <a:ext cx="1536" cy="1440"/>
            </a:xfrm>
            <a:custGeom>
              <a:avLst/>
              <a:gdLst>
                <a:gd name="T0" fmla="*/ 0 w 1536"/>
                <a:gd name="T1" fmla="*/ 0 h 1440"/>
                <a:gd name="T2" fmla="*/ 0 w 1536"/>
                <a:gd name="T3" fmla="*/ 1440 h 1440"/>
                <a:gd name="T4" fmla="*/ 1536 w 1536"/>
                <a:gd name="T5" fmla="*/ 1440 h 1440"/>
                <a:gd name="T6" fmla="*/ 0 w 1536"/>
                <a:gd name="T7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6" h="1440">
                  <a:moveTo>
                    <a:pt x="0" y="0"/>
                  </a:moveTo>
                  <a:lnTo>
                    <a:pt x="0" y="1440"/>
                  </a:lnTo>
                  <a:lnTo>
                    <a:pt x="1536" y="1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625" name="Freeform 49" descr="Bouquet"/>
            <p:cNvSpPr>
              <a:spLocks/>
            </p:cNvSpPr>
            <p:nvPr/>
          </p:nvSpPr>
          <p:spPr bwMode="auto">
            <a:xfrm>
              <a:off x="2042" y="864"/>
              <a:ext cx="855" cy="777"/>
            </a:xfrm>
            <a:custGeom>
              <a:avLst/>
              <a:gdLst>
                <a:gd name="T0" fmla="*/ 0 w 1536"/>
                <a:gd name="T1" fmla="*/ 0 h 1440"/>
                <a:gd name="T2" fmla="*/ 0 w 1536"/>
                <a:gd name="T3" fmla="*/ 1440 h 1440"/>
                <a:gd name="T4" fmla="*/ 1536 w 1536"/>
                <a:gd name="T5" fmla="*/ 1440 h 1440"/>
                <a:gd name="T6" fmla="*/ 0 w 1536"/>
                <a:gd name="T7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36" h="1440">
                  <a:moveTo>
                    <a:pt x="0" y="0"/>
                  </a:moveTo>
                  <a:lnTo>
                    <a:pt x="0" y="1440"/>
                  </a:lnTo>
                  <a:lnTo>
                    <a:pt x="1536" y="144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7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" name="Text Box 63"/>
          <p:cNvSpPr txBox="1">
            <a:spLocks noChangeArrowheads="1"/>
          </p:cNvSpPr>
          <p:nvPr/>
        </p:nvSpPr>
        <p:spPr bwMode="auto">
          <a:xfrm>
            <a:off x="685800" y="1295400"/>
            <a:ext cx="6781800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B1:</a:t>
            </a:r>
            <a:r>
              <a:rPr lang="vi-VN" altLang="en-US" sz="2800" dirty="0" smtClean="0">
                <a:latin typeface="Times New Roman" pitchFamily="18" charset="0"/>
                <a:cs typeface="Times New Roman" pitchFamily="18" charset="0"/>
              </a:rPr>
              <a:t> Vẽ đường </a:t>
            </a:r>
            <a:r>
              <a:rPr lang="vi-VN" alt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 trực của</a:t>
            </a:r>
            <a:r>
              <a:rPr lang="vi-VN" altLang="en-US" sz="2800" dirty="0" smtClean="0">
                <a:latin typeface="Times New Roman" pitchFamily="18" charset="0"/>
                <a:cs typeface="Times New Roman" pitchFamily="18" charset="0"/>
              </a:rPr>
              <a:t> đoạn </a:t>
            </a: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thẳng </a:t>
            </a:r>
            <a:r>
              <a:rPr lang="en-US" alt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 Box 82"/>
          <p:cNvSpPr txBox="1">
            <a:spLocks noChangeArrowheads="1"/>
          </p:cNvSpPr>
          <p:nvPr/>
        </p:nvSpPr>
        <p:spPr bwMode="auto">
          <a:xfrm>
            <a:off x="685800" y="1828800"/>
            <a:ext cx="6934200" cy="5232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B2: </a:t>
            </a:r>
            <a:r>
              <a:rPr lang="vi-VN" altLang="en-US" sz="2800" dirty="0" smtClean="0">
                <a:latin typeface="Times New Roman" pitchFamily="18" charset="0"/>
                <a:cs typeface="Times New Roman" pitchFamily="18" charset="0"/>
              </a:rPr>
              <a:t>Vẽ đường </a:t>
            </a:r>
            <a:r>
              <a:rPr lang="vi-VN" alt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 </a:t>
            </a:r>
            <a:r>
              <a:rPr lang="vi-VN" alt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trực của</a:t>
            </a: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 đoạn thẳng </a:t>
            </a:r>
            <a:r>
              <a:rPr lang="vi-VN" alt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 Box 83"/>
          <p:cNvSpPr txBox="1">
            <a:spLocks noChangeArrowheads="1"/>
          </p:cNvSpPr>
          <p:nvPr/>
        </p:nvSpPr>
        <p:spPr bwMode="auto">
          <a:xfrm>
            <a:off x="685800" y="2514600"/>
            <a:ext cx="6934200" cy="1384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B3: </a:t>
            </a:r>
            <a:r>
              <a:rPr lang="vi-VN" alt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 đường </a:t>
            </a:r>
            <a:r>
              <a:rPr lang="vi-VN" altLang="en-US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 trực cắt nhau tại 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vi-VN" altLang="en-US" sz="2800" b="1" dirty="0">
                <a:latin typeface="Times New Roman" pitchFamily="18" charset="0"/>
                <a:cs typeface="Times New Roman" pitchFamily="18" charset="0"/>
              </a:rPr>
              <a:t>O là tâm đường tròn qua </a:t>
            </a:r>
            <a:r>
              <a:rPr lang="en-US" altLang="en-US" sz="2800" b="1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vi-VN" altLang="en-US" sz="2800" b="1" dirty="0">
                <a:latin typeface="Times New Roman" pitchFamily="18" charset="0"/>
                <a:cs typeface="Times New Roman" pitchFamily="18" charset="0"/>
              </a:rPr>
              <a:t> điểm A, B, </a:t>
            </a:r>
            <a:r>
              <a:rPr lang="vi-VN" alt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 eaLnBrk="1" hangingPunct="1"/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 R = OA = OB = OC</a:t>
            </a:r>
            <a:endParaRPr lang="vi-VN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Text Box 32"/>
          <p:cNvSpPr txBox="1">
            <a:spLocks noChangeArrowheads="1"/>
          </p:cNvSpPr>
          <p:nvPr/>
        </p:nvSpPr>
        <p:spPr bwMode="auto">
          <a:xfrm>
            <a:off x="533400" y="4800600"/>
            <a:ext cx="10933313" cy="1477328"/>
          </a:xfrm>
          <a:prstGeom prst="rect">
            <a:avLst/>
          </a:prstGeom>
          <a:noFill/>
          <a:ln w="57150" cmpd="thinThick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KL: </a:t>
            </a:r>
            <a:r>
              <a:rPr lang="en-US" alt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alt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en-US" sz="3600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altLang="en-US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" name="Rectangle 44"/>
          <p:cNvSpPr/>
          <p:nvPr/>
        </p:nvSpPr>
        <p:spPr>
          <a:xfrm>
            <a:off x="838200" y="533400"/>
            <a:ext cx="99118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/>
            <a:r>
              <a:rPr lang="en-US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alt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ABC</a:t>
            </a:r>
            <a:endParaRPr lang="vi-VN" alt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854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2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2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2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52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4" dur="500"/>
                                        <p:tgtEl>
                                          <p:spTgt spid="152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152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52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3" dur="2000"/>
                                        <p:tgtEl>
                                          <p:spTgt spid="1525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/>
          <p:cNvSpPr>
            <a:spLocks noChangeShapeType="1"/>
          </p:cNvSpPr>
          <p:nvPr/>
        </p:nvSpPr>
        <p:spPr bwMode="auto">
          <a:xfrm>
            <a:off x="8943975" y="10541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0" y="1006475"/>
            <a:ext cx="42100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Line 4"/>
          <p:cNvSpPr>
            <a:spLocks noChangeShapeType="1"/>
          </p:cNvSpPr>
          <p:nvPr/>
        </p:nvSpPr>
        <p:spPr bwMode="auto">
          <a:xfrm rot="7250423">
            <a:off x="6134894" y="1062832"/>
            <a:ext cx="303213" cy="1949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 flipV="1">
            <a:off x="5497513" y="2851151"/>
            <a:ext cx="121920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2286000" y="1295401"/>
            <a:ext cx="3581400" cy="107721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alt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1485900" y="3200400"/>
            <a:ext cx="4000500" cy="132343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altLang="en-US" sz="3200" b="1" i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tam </a:t>
            </a:r>
            <a:r>
              <a:rPr lang="en-US" altLang="en-US" sz="32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altLang="en-US" sz="32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76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3" grpId="0" animBg="1"/>
      <p:bldP spid="48134" grpId="0" animBg="1"/>
      <p:bldP spid="481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8" dist="17961" dir="135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eme13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4408</TotalTime>
  <Words>926</Words>
  <Application>Microsoft Office PowerPoint</Application>
  <PresentationFormat>Custom</PresentationFormat>
  <Paragraphs>113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Office Theme</vt:lpstr>
      <vt:lpstr>2_Default Design</vt:lpstr>
      <vt:lpstr>Default Design</vt:lpstr>
      <vt:lpstr>4_Office Theme</vt:lpstr>
      <vt:lpstr>1_Default Design</vt:lpstr>
      <vt:lpstr>Theme13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Huu Lien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CuongMC</dc:creator>
  <cp:lastModifiedBy>Administrator</cp:lastModifiedBy>
  <cp:revision>504</cp:revision>
  <dcterms:created xsi:type="dcterms:W3CDTF">2010-10-20T14:44:05Z</dcterms:created>
  <dcterms:modified xsi:type="dcterms:W3CDTF">2023-10-26T06:13:14Z</dcterms:modified>
</cp:coreProperties>
</file>