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3"/>
  </p:notesMasterIdLst>
  <p:sldIdLst>
    <p:sldId id="257" r:id="rId4"/>
    <p:sldId id="258" r:id="rId5"/>
    <p:sldId id="2918" r:id="rId6"/>
    <p:sldId id="259" r:id="rId7"/>
    <p:sldId id="359" r:id="rId8"/>
    <p:sldId id="360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213C4-68BA-41C3-943F-C501C308DC3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9767A-651D-4951-AE07-FCF5AD71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7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6CDF8F9F-F991-4C16-9C1A-2A6BF7E909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EBA662C-D903-41A6-97CD-37FFE8AFD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E92EC-B473-4EDD-A74C-F0B9591B2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CF53A-5E9C-42F9-8DE7-072B16913A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2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8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72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29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04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1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2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6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85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94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3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03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73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12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21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;p12">
            <a:extLst>
              <a:ext uri="{FF2B5EF4-FFF2-40B4-BE49-F238E27FC236}">
                <a16:creationId xmlns:a16="http://schemas.microsoft.com/office/drawing/2014/main" id="{123F86D2-A521-4075-84C7-9063289AA246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09539" y="194734"/>
            <a:ext cx="1806575" cy="1670051"/>
          </a:xfr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algn="l" defTabSz="914378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defRPr/>
            </a:pPr>
            <a:fld id="{23BCD64B-8352-454B-A4A7-534C497142E1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620615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3/14/2023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86648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3/14/2023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01545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3/14/2023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42446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3/14/2023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76054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3/14/2023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59921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3/14/2023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5083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42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3/14/2023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83102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3/14/2023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03798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3/14/2023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67506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3/14/2023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4182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3/14/2023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62703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88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0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2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9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7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F9F9-A462-4EB0-8BCB-D59041B6D95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8F9F9-A462-4EB0-8BCB-D59041B6D95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D960B-16ED-4F6A-8B19-ADA3AEE1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4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9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3/14/2023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5719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file:///D:\tailieu%20l&#7899;p%202\b&#224;i%20h&#225;t%20K&#272;\Nh&#7919;ng%20Em%20B&#233;%20Ngoan.mp4" TargetMode="External"/><Relationship Id="rId1" Type="http://schemas.microsoft.com/office/2007/relationships/media" Target="file:///D:\tailieu%20l&#7899;p%202\b&#224;i%20h&#225;t%20K&#272;\Nh&#7919;ng%20Em%20B&#233;%20Ngoan.mp4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218" b="72609"/>
          <a:stretch/>
        </p:blipFill>
        <p:spPr>
          <a:xfrm>
            <a:off x="0" y="33866"/>
            <a:ext cx="9141077" cy="476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1789523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2" t="13218" r="10221" b="74374"/>
          <a:stretch/>
        </p:blipFill>
        <p:spPr>
          <a:xfrm>
            <a:off x="933450" y="1174148"/>
            <a:ext cx="7555742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15" y="857250"/>
            <a:ext cx="6505502" cy="54221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54566" y="2900485"/>
            <a:ext cx="1153051" cy="61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40000"/>
              </a:lnSpc>
              <a:tabLst>
                <a:tab pos="2266893" algn="l"/>
              </a:tabLst>
              <a:defRPr/>
            </a:pPr>
            <a:r>
              <a:rPr lang="en-US" sz="2600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42</a:t>
            </a:r>
            <a:endParaRPr lang="en-US" sz="2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4217" y="2551875"/>
            <a:ext cx="138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400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Bài</a:t>
            </a:r>
            <a:r>
              <a:rPr lang="en-US" sz="2400" dirty="0" smtClean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 1.</a:t>
            </a:r>
            <a:r>
              <a:rPr lang="en-US" sz="24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endParaRPr lang="en-US" sz="2400" dirty="0">
              <a:solidFill>
                <a:srgbClr val="1F497D">
                  <a:lumMod val="20000"/>
                  <a:lumOff val="80000"/>
                </a:srgbClr>
              </a:solidFill>
              <a:latin typeface="HP001 4 hàng" panose="020B0603050302020204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43739" y="2409990"/>
            <a:ext cx="5149803" cy="61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40000"/>
              </a:lnSpc>
              <a:tabLst>
                <a:tab pos="2266893" algn="l"/>
              </a:tabLst>
              <a:defRPr/>
            </a:pPr>
            <a:r>
              <a:rPr lang="en-US" sz="2600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endParaRPr lang="en-US" sz="2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4614" y="3274507"/>
            <a:ext cx="4835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600" b="1" dirty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+</a:t>
            </a:r>
            <a:r>
              <a:rPr lang="en-US" sz="2600" b="1" dirty="0">
                <a:solidFill>
                  <a:srgbClr val="1F497D">
                    <a:lumMod val="20000"/>
                    <a:lumOff val="80000"/>
                  </a:srgbClr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38400" y="3386056"/>
            <a:ext cx="739274" cy="61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40000"/>
              </a:lnSpc>
              <a:tabLst>
                <a:tab pos="2266893" algn="l"/>
              </a:tabLst>
              <a:defRPr/>
            </a:pPr>
            <a:r>
              <a:rPr lang="en-US" sz="2600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4</a:t>
            </a:r>
            <a:endParaRPr lang="en-US" sz="2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34731" y="3878984"/>
            <a:ext cx="785501" cy="61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40000"/>
              </a:lnSpc>
              <a:tabLst>
                <a:tab pos="2266893" algn="l"/>
              </a:tabLst>
              <a:defRPr/>
            </a:pPr>
            <a:r>
              <a:rPr lang="en-US" sz="2600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46</a:t>
            </a:r>
            <a:r>
              <a:rPr lang="vi-VN" sz="2600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2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7B01D2-E1E0-4E62-BC75-DCE5A8908F80}"/>
              </a:ext>
            </a:extLst>
          </p:cNvPr>
          <p:cNvCxnSpPr>
            <a:cxnSpLocks/>
          </p:cNvCxnSpPr>
          <p:nvPr/>
        </p:nvCxnSpPr>
        <p:spPr>
          <a:xfrm>
            <a:off x="2241551" y="3943245"/>
            <a:ext cx="48167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04053DB-9A58-484F-A4FF-BF36F9C9590A}"/>
              </a:ext>
            </a:extLst>
          </p:cNvPr>
          <p:cNvSpPr/>
          <p:nvPr/>
        </p:nvSpPr>
        <p:spPr>
          <a:xfrm>
            <a:off x="4159938" y="2908254"/>
            <a:ext cx="1153051" cy="61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40000"/>
              </a:lnSpc>
              <a:tabLst>
                <a:tab pos="2266893" algn="l"/>
              </a:tabLst>
              <a:defRPr/>
            </a:pPr>
            <a:r>
              <a:rPr lang="en-US" sz="2600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73</a:t>
            </a:r>
            <a:endParaRPr lang="en-US" sz="2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84A863-1B2A-439A-B36C-A9628C5327A1}"/>
              </a:ext>
            </a:extLst>
          </p:cNvPr>
          <p:cNvSpPr txBox="1"/>
          <p:nvPr/>
        </p:nvSpPr>
        <p:spPr>
          <a:xfrm>
            <a:off x="3962083" y="3274506"/>
            <a:ext cx="4835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600" b="1" dirty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+</a:t>
            </a:r>
            <a:r>
              <a:rPr lang="en-US" sz="2600" b="1" dirty="0">
                <a:solidFill>
                  <a:srgbClr val="1F497D">
                    <a:lumMod val="20000"/>
                    <a:lumOff val="80000"/>
                  </a:srgbClr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1A3782-CDE8-49EC-8F6A-E9BB35A68B48}"/>
              </a:ext>
            </a:extLst>
          </p:cNvPr>
          <p:cNvSpPr/>
          <p:nvPr/>
        </p:nvSpPr>
        <p:spPr>
          <a:xfrm>
            <a:off x="4299858" y="3386056"/>
            <a:ext cx="739274" cy="61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40000"/>
              </a:lnSpc>
              <a:tabLst>
                <a:tab pos="2266893" algn="l"/>
              </a:tabLst>
              <a:defRPr/>
            </a:pPr>
            <a:r>
              <a:rPr lang="en-US" sz="2600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6</a:t>
            </a:r>
            <a:endParaRPr lang="en-US" sz="2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2DBB84-6ADB-4C78-83C1-848087EE21B7}"/>
              </a:ext>
            </a:extLst>
          </p:cNvPr>
          <p:cNvSpPr/>
          <p:nvPr/>
        </p:nvSpPr>
        <p:spPr>
          <a:xfrm>
            <a:off x="4159937" y="3880588"/>
            <a:ext cx="785501" cy="61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40000"/>
              </a:lnSpc>
              <a:tabLst>
                <a:tab pos="2266893" algn="l"/>
              </a:tabLst>
              <a:defRPr/>
            </a:pPr>
            <a:r>
              <a:rPr lang="en-US" sz="2600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79</a:t>
            </a:r>
            <a:r>
              <a:rPr lang="vi-VN" sz="2600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2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46174A-FA0C-42AB-B66B-E4579A53E126}"/>
              </a:ext>
            </a:extLst>
          </p:cNvPr>
          <p:cNvCxnSpPr>
            <a:cxnSpLocks/>
          </p:cNvCxnSpPr>
          <p:nvPr/>
        </p:nvCxnSpPr>
        <p:spPr>
          <a:xfrm>
            <a:off x="4120289" y="3931443"/>
            <a:ext cx="48167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1A70E12-78D0-4C53-B99A-38857C99FB2F}"/>
              </a:ext>
            </a:extLst>
          </p:cNvPr>
          <p:cNvSpPr/>
          <p:nvPr/>
        </p:nvSpPr>
        <p:spPr>
          <a:xfrm>
            <a:off x="6004278" y="2908255"/>
            <a:ext cx="1153051" cy="61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40000"/>
              </a:lnSpc>
              <a:tabLst>
                <a:tab pos="2266893" algn="l"/>
              </a:tabLst>
              <a:defRPr/>
            </a:pPr>
            <a:r>
              <a:rPr lang="en-US" sz="2600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34</a:t>
            </a:r>
            <a:endParaRPr lang="en-US" sz="2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C3272A-C4AF-4DC1-9636-68DCD30F50E3}"/>
              </a:ext>
            </a:extLst>
          </p:cNvPr>
          <p:cNvSpPr txBox="1"/>
          <p:nvPr/>
        </p:nvSpPr>
        <p:spPr>
          <a:xfrm>
            <a:off x="5842424" y="3274506"/>
            <a:ext cx="4835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600" b="1" dirty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+</a:t>
            </a:r>
            <a:r>
              <a:rPr lang="en-US" sz="2600" b="1" dirty="0">
                <a:solidFill>
                  <a:srgbClr val="1F497D">
                    <a:lumMod val="20000"/>
                    <a:lumOff val="80000"/>
                  </a:srgbClr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1D3CAF-C3A2-4E31-B876-1B71A5E72A45}"/>
              </a:ext>
            </a:extLst>
          </p:cNvPr>
          <p:cNvSpPr/>
          <p:nvPr/>
        </p:nvSpPr>
        <p:spPr>
          <a:xfrm>
            <a:off x="6188311" y="3387533"/>
            <a:ext cx="739274" cy="61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40000"/>
              </a:lnSpc>
              <a:tabLst>
                <a:tab pos="2266893" algn="l"/>
              </a:tabLst>
              <a:defRPr/>
            </a:pPr>
            <a:r>
              <a:rPr lang="en-US" sz="2600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5</a:t>
            </a:r>
            <a:endParaRPr lang="en-US" sz="2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87CCAF-D107-4570-8A38-476F81CE918A}"/>
              </a:ext>
            </a:extLst>
          </p:cNvPr>
          <p:cNvSpPr/>
          <p:nvPr/>
        </p:nvSpPr>
        <p:spPr>
          <a:xfrm>
            <a:off x="5996299" y="3873930"/>
            <a:ext cx="785501" cy="61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40000"/>
              </a:lnSpc>
              <a:tabLst>
                <a:tab pos="2266893" algn="l"/>
              </a:tabLst>
              <a:defRPr/>
            </a:pPr>
            <a:r>
              <a:rPr lang="en-US" sz="2600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39</a:t>
            </a:r>
            <a:r>
              <a:rPr lang="vi-VN" sz="2600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2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F6A2A82-F476-4299-8BD0-AFF9329B642E}"/>
              </a:ext>
            </a:extLst>
          </p:cNvPr>
          <p:cNvCxnSpPr>
            <a:cxnSpLocks/>
          </p:cNvCxnSpPr>
          <p:nvPr/>
        </p:nvCxnSpPr>
        <p:spPr>
          <a:xfrm>
            <a:off x="5943600" y="3931439"/>
            <a:ext cx="48167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98FD5A1-FB5B-4D71-9216-F8E48FB5D541}"/>
              </a:ext>
            </a:extLst>
          </p:cNvPr>
          <p:cNvSpPr txBox="1"/>
          <p:nvPr/>
        </p:nvSpPr>
        <p:spPr>
          <a:xfrm>
            <a:off x="3563143" y="1580780"/>
            <a:ext cx="131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t-LT" sz="2400" dirty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TǨn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AB179C-9A8E-45F1-9712-09CA6C4B2FA9}"/>
              </a:ext>
            </a:extLst>
          </p:cNvPr>
          <p:cNvSpPr txBox="1"/>
          <p:nvPr/>
        </p:nvSpPr>
        <p:spPr>
          <a:xfrm>
            <a:off x="1725309" y="1085731"/>
            <a:ext cx="5742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t-LT" sz="2400" dirty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Thứ </a:t>
            </a:r>
            <a:r>
              <a:rPr lang="en-US" sz="2400" dirty="0" smtClean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Ba</a:t>
            </a:r>
            <a:r>
              <a:rPr lang="lt-LT" sz="2400" dirty="0" smtClean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wgày 1</a:t>
            </a:r>
            <a:r>
              <a:rPr lang="en-US" sz="2400" dirty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4</a:t>
            </a:r>
            <a:r>
              <a:rPr lang="lt-LT" sz="2400" dirty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tháng</a:t>
            </a:r>
            <a:r>
              <a:rPr lang="lt-LT" sz="2400" dirty="0" smtClean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năm</a:t>
            </a:r>
            <a:r>
              <a:rPr lang="lt-LT" sz="2400" dirty="0" smtClean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2022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0E9F0A-E52B-41C4-98AA-DFFDCF7403FE}"/>
              </a:ext>
            </a:extLst>
          </p:cNvPr>
          <p:cNvSpPr txBox="1"/>
          <p:nvPr/>
        </p:nvSpPr>
        <p:spPr>
          <a:xfrm>
            <a:off x="1723008" y="2073193"/>
            <a:ext cx="7286492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t-LT" sz="2325" dirty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PǗ˛p cųg số có hai </a:t>
            </a:r>
            <a:r>
              <a:rPr lang="el-GR" sz="2325" dirty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ε</a:t>
            </a:r>
            <a:r>
              <a:rPr lang="lt-LT" sz="2325" dirty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ữ số vƞ số có jŎ </a:t>
            </a:r>
            <a:r>
              <a:rPr lang="el-GR" sz="2325" dirty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ε</a:t>
            </a:r>
            <a:r>
              <a:rPr lang="lt-LT" sz="2325" dirty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ữ số </a:t>
            </a:r>
            <a:endParaRPr lang="en-US" sz="232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AF9CD4-1AAD-41A9-88BB-AE48099A23DC}"/>
              </a:ext>
            </a:extLst>
          </p:cNvPr>
          <p:cNvCxnSpPr>
            <a:cxnSpLocks/>
          </p:cNvCxnSpPr>
          <p:nvPr/>
        </p:nvCxnSpPr>
        <p:spPr>
          <a:xfrm>
            <a:off x="2716173" y="4789953"/>
            <a:ext cx="370349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21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9" grpId="0"/>
      <p:bldP spid="11" grpId="0"/>
      <p:bldP spid="15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1789523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t="26491" r="9367" b="41223"/>
          <a:stretch/>
        </p:blipFill>
        <p:spPr>
          <a:xfrm>
            <a:off x="894761" y="856648"/>
            <a:ext cx="7555742" cy="56838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54897A-1813-43EB-9E3B-E6EE0DA871FC}"/>
              </a:ext>
            </a:extLst>
          </p:cNvPr>
          <p:cNvSpPr/>
          <p:nvPr/>
        </p:nvSpPr>
        <p:spPr>
          <a:xfrm>
            <a:off x="4267200" y="3429000"/>
            <a:ext cx="533814" cy="533401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CC4C6-6EEA-407B-BF29-7F2704745C53}"/>
              </a:ext>
            </a:extLst>
          </p:cNvPr>
          <p:cNvSpPr/>
          <p:nvPr/>
        </p:nvSpPr>
        <p:spPr>
          <a:xfrm>
            <a:off x="5181600" y="3429000"/>
            <a:ext cx="58085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D5CCE9-45E7-41DD-9F82-F1A099956A11}"/>
              </a:ext>
            </a:extLst>
          </p:cNvPr>
          <p:cNvSpPr/>
          <p:nvPr/>
        </p:nvSpPr>
        <p:spPr>
          <a:xfrm>
            <a:off x="4267200" y="4114801"/>
            <a:ext cx="533814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9E21F-4D36-4845-A8AE-62373DEA3BB2}"/>
              </a:ext>
            </a:extLst>
          </p:cNvPr>
          <p:cNvSpPr/>
          <p:nvPr/>
        </p:nvSpPr>
        <p:spPr>
          <a:xfrm>
            <a:off x="5228636" y="4114800"/>
            <a:ext cx="533814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B63CD-7CCB-4C12-AC49-C8014FA520F8}"/>
              </a:ext>
            </a:extLst>
          </p:cNvPr>
          <p:cNvSpPr/>
          <p:nvPr/>
        </p:nvSpPr>
        <p:spPr>
          <a:xfrm>
            <a:off x="4267200" y="4876197"/>
            <a:ext cx="533814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CC8EEC-550D-4BBC-92F7-7DC8622E54E3}"/>
              </a:ext>
            </a:extLst>
          </p:cNvPr>
          <p:cNvSpPr/>
          <p:nvPr/>
        </p:nvSpPr>
        <p:spPr>
          <a:xfrm>
            <a:off x="5228635" y="4876197"/>
            <a:ext cx="533813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46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3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>
            <a:extLst>
              <a:ext uri="{FF2B5EF4-FFF2-40B4-BE49-F238E27FC236}">
                <a16:creationId xmlns:a16="http://schemas.microsoft.com/office/drawing/2014/main" id="{C7A4104C-1A54-4BB4-A7F6-527B7FC7C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4"/>
          <a:stretch>
            <a:fillRect/>
          </a:stretch>
        </p:blipFill>
        <p:spPr bwMode="auto">
          <a:xfrm>
            <a:off x="2473325" y="1660526"/>
            <a:ext cx="143827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84BEB9AE-4F33-4779-939C-9DE1A3AA7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4"/>
          <a:stretch>
            <a:fillRect/>
          </a:stretch>
        </p:blipFill>
        <p:spPr bwMode="auto">
          <a:xfrm>
            <a:off x="6300789" y="2222501"/>
            <a:ext cx="8636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78D6520-281D-48AE-B017-5D2A847E3306}"/>
              </a:ext>
            </a:extLst>
          </p:cNvPr>
          <p:cNvSpPr txBox="1"/>
          <p:nvPr/>
        </p:nvSpPr>
        <p:spPr>
          <a:xfrm>
            <a:off x="3436939" y="2068513"/>
            <a:ext cx="2157566" cy="633469"/>
          </a:xfrm>
          <a:prstGeom prst="rect">
            <a:avLst/>
          </a:prstGeom>
          <a:noFill/>
        </p:spPr>
        <p:txBody>
          <a:bodyPr wrap="none" lIns="52350" tIns="26175" rIns="52350" bIns="26175">
            <a:spAutoFit/>
          </a:bodyPr>
          <a:lstStyle/>
          <a:p>
            <a:pPr marL="0" marR="0" lvl="0" indent="0" algn="l" defTabSz="523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72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THƯ </a:t>
            </a:r>
            <a:r>
              <a:rPr kumimoji="0" lang="en-US" sz="3773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</a:t>
            </a:r>
            <a:r>
              <a:rPr kumimoji="0" lang="en-US" sz="3773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IÃN</a:t>
            </a:r>
            <a:endParaRPr kumimoji="0" lang="en-US" sz="377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A992CF4-5BFA-4E72-A263-695EA92CD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7" t="19463" b="18295"/>
          <a:stretch>
            <a:fillRect/>
          </a:stretch>
        </p:blipFill>
        <p:spPr bwMode="auto">
          <a:xfrm rot="850378">
            <a:off x="6865938" y="1576389"/>
            <a:ext cx="145891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7F0C1F-A2DF-4F76-AE17-325B9F882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7" t="19463" b="18295"/>
          <a:stretch>
            <a:fillRect/>
          </a:stretch>
        </p:blipFill>
        <p:spPr bwMode="auto">
          <a:xfrm rot="2528252">
            <a:off x="7034214" y="1771651"/>
            <a:ext cx="11842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2">
            <a:extLst>
              <a:ext uri="{FF2B5EF4-FFF2-40B4-BE49-F238E27FC236}">
                <a16:creationId xmlns:a16="http://schemas.microsoft.com/office/drawing/2014/main" id="{0B559253-409B-492E-971B-56C57B84D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5934">
            <a:off x="1231900" y="1697039"/>
            <a:ext cx="979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22">
            <a:extLst>
              <a:ext uri="{FF2B5EF4-FFF2-40B4-BE49-F238E27FC236}">
                <a16:creationId xmlns:a16="http://schemas.microsoft.com/office/drawing/2014/main" id="{5792D8B4-D743-4A85-83D4-EC2E6F237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>
            <a:fillRect/>
          </a:stretch>
        </p:blipFill>
        <p:spPr bwMode="auto">
          <a:xfrm>
            <a:off x="6767514" y="3679826"/>
            <a:ext cx="1233487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23">
            <a:extLst>
              <a:ext uri="{FF2B5EF4-FFF2-40B4-BE49-F238E27FC236}">
                <a16:creationId xmlns:a16="http://schemas.microsoft.com/office/drawing/2014/main" id="{CE2CA0ED-28E8-4057-8922-56389CD54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881313"/>
            <a:ext cx="121920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24">
            <a:extLst>
              <a:ext uri="{FF2B5EF4-FFF2-40B4-BE49-F238E27FC236}">
                <a16:creationId xmlns:a16="http://schemas.microsoft.com/office/drawing/2014/main" id="{3ECE18ED-DBC6-4BB2-9426-8C112E7A2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4" b="9418"/>
          <a:stretch>
            <a:fillRect/>
          </a:stretch>
        </p:blipFill>
        <p:spPr bwMode="auto">
          <a:xfrm>
            <a:off x="3116264" y="2944814"/>
            <a:ext cx="3367087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hững Em Bé Ngoan.mp4">
            <a:hlinkClick r:id="" action="ppaction://media"/>
            <a:extLst>
              <a:ext uri="{FF2B5EF4-FFF2-40B4-BE49-F238E27FC236}">
                <a16:creationId xmlns:a16="http://schemas.microsoft.com/office/drawing/2014/main" id="{25F4DFD0-21A0-486E-857A-75FCAA63D50D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04952" cy="622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1789523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61407" r="10418" b="8327"/>
          <a:stretch/>
        </p:blipFill>
        <p:spPr>
          <a:xfrm>
            <a:off x="894761" y="856648"/>
            <a:ext cx="7555742" cy="5328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D5CCE9-45E7-41DD-9F82-F1A099956A11}"/>
              </a:ext>
            </a:extLst>
          </p:cNvPr>
          <p:cNvSpPr/>
          <p:nvPr/>
        </p:nvSpPr>
        <p:spPr>
          <a:xfrm>
            <a:off x="3581400" y="2070101"/>
            <a:ext cx="523047" cy="54232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9E21F-4D36-4845-A8AE-62373DEA3BB2}"/>
              </a:ext>
            </a:extLst>
          </p:cNvPr>
          <p:cNvSpPr/>
          <p:nvPr/>
        </p:nvSpPr>
        <p:spPr>
          <a:xfrm>
            <a:off x="4572000" y="2079023"/>
            <a:ext cx="40005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B63CD-7CCB-4C12-AC49-C8014FA520F8}"/>
              </a:ext>
            </a:extLst>
          </p:cNvPr>
          <p:cNvSpPr/>
          <p:nvPr/>
        </p:nvSpPr>
        <p:spPr>
          <a:xfrm>
            <a:off x="5438186" y="2070101"/>
            <a:ext cx="523046" cy="54232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3F45BE-7382-418C-AB0E-E615C6BC6D6F}"/>
              </a:ext>
            </a:extLst>
          </p:cNvPr>
          <p:cNvCxnSpPr>
            <a:cxnSpLocks/>
          </p:cNvCxnSpPr>
          <p:nvPr/>
        </p:nvCxnSpPr>
        <p:spPr>
          <a:xfrm>
            <a:off x="1828800" y="1295400"/>
            <a:ext cx="335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5B77BF-0ED4-477E-9398-BE4968723D19}"/>
              </a:ext>
            </a:extLst>
          </p:cNvPr>
          <p:cNvCxnSpPr>
            <a:cxnSpLocks/>
          </p:cNvCxnSpPr>
          <p:nvPr/>
        </p:nvCxnSpPr>
        <p:spPr>
          <a:xfrm>
            <a:off x="5791200" y="1295400"/>
            <a:ext cx="2659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DBE0DA-3EB4-41BD-A20D-0A9813B80D20}"/>
              </a:ext>
            </a:extLst>
          </p:cNvPr>
          <p:cNvCxnSpPr>
            <a:cxnSpLocks/>
          </p:cNvCxnSpPr>
          <p:nvPr/>
        </p:nvCxnSpPr>
        <p:spPr>
          <a:xfrm>
            <a:off x="1912697" y="1676400"/>
            <a:ext cx="5326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30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1789523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D135B6-F51F-444E-8FDC-7638151D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t="7089" r="8094" b="49577"/>
          <a:stretch/>
        </p:blipFill>
        <p:spPr>
          <a:xfrm>
            <a:off x="2019300" y="184150"/>
            <a:ext cx="6610350" cy="65266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E36D92E-538C-47FE-9DFE-C3B098D611C5}"/>
              </a:ext>
            </a:extLst>
          </p:cNvPr>
          <p:cNvSpPr/>
          <p:nvPr/>
        </p:nvSpPr>
        <p:spPr>
          <a:xfrm>
            <a:off x="4400550" y="4711700"/>
            <a:ext cx="55245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1789523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D135B6-F51F-444E-8FDC-7638151D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52370" r="8753" b="9643"/>
          <a:stretch/>
        </p:blipFill>
        <p:spPr>
          <a:xfrm>
            <a:off x="1789523" y="222250"/>
            <a:ext cx="7344018" cy="63563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67BECF-7C14-495E-B3FC-4153B12CB74A}"/>
              </a:ext>
            </a:extLst>
          </p:cNvPr>
          <p:cNvSpPr/>
          <p:nvPr/>
        </p:nvSpPr>
        <p:spPr>
          <a:xfrm>
            <a:off x="3276600" y="5791201"/>
            <a:ext cx="494472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DFBD1-7713-4F5B-885C-43D6F4CD655C}"/>
              </a:ext>
            </a:extLst>
          </p:cNvPr>
          <p:cNvSpPr/>
          <p:nvPr/>
        </p:nvSpPr>
        <p:spPr>
          <a:xfrm>
            <a:off x="4171950" y="5800123"/>
            <a:ext cx="40005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6259A-7391-4347-AEC8-2698B35A46DE}"/>
              </a:ext>
            </a:extLst>
          </p:cNvPr>
          <p:cNvSpPr/>
          <p:nvPr/>
        </p:nvSpPr>
        <p:spPr>
          <a:xfrm>
            <a:off x="5038136" y="5791201"/>
            <a:ext cx="494472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A58BBD-66D2-48D6-B65C-A5664D2BE5B7}"/>
              </a:ext>
            </a:extLst>
          </p:cNvPr>
          <p:cNvSpPr/>
          <p:nvPr/>
        </p:nvSpPr>
        <p:spPr>
          <a:xfrm>
            <a:off x="5729528" y="5782279"/>
            <a:ext cx="494472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160DC9-9379-4804-8D1F-4D4F79D89EFA}"/>
              </a:ext>
            </a:extLst>
          </p:cNvPr>
          <p:cNvSpPr/>
          <p:nvPr/>
        </p:nvSpPr>
        <p:spPr>
          <a:xfrm>
            <a:off x="6643928" y="5791201"/>
            <a:ext cx="40005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40A8D2-0139-4C90-8313-BDEDF10CC869}"/>
              </a:ext>
            </a:extLst>
          </p:cNvPr>
          <p:cNvSpPr/>
          <p:nvPr/>
        </p:nvSpPr>
        <p:spPr>
          <a:xfrm>
            <a:off x="7510115" y="5782279"/>
            <a:ext cx="503408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2D9AA3-28CE-4767-80D1-4E5031515B45}"/>
              </a:ext>
            </a:extLst>
          </p:cNvPr>
          <p:cNvCxnSpPr/>
          <p:nvPr/>
        </p:nvCxnSpPr>
        <p:spPr>
          <a:xfrm>
            <a:off x="3086100" y="3251200"/>
            <a:ext cx="2628900" cy="901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DA7465-835B-4FFA-B8DE-DB8ED9B59F2F}"/>
              </a:ext>
            </a:extLst>
          </p:cNvPr>
          <p:cNvCxnSpPr>
            <a:cxnSpLocks/>
          </p:cNvCxnSpPr>
          <p:nvPr/>
        </p:nvCxnSpPr>
        <p:spPr>
          <a:xfrm>
            <a:off x="6224001" y="4152900"/>
            <a:ext cx="1130477" cy="190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4ADEFB-284C-4458-AB26-B067A8A206C0}"/>
              </a:ext>
            </a:extLst>
          </p:cNvPr>
          <p:cNvCxnSpPr>
            <a:cxnSpLocks/>
          </p:cNvCxnSpPr>
          <p:nvPr/>
        </p:nvCxnSpPr>
        <p:spPr>
          <a:xfrm flipV="1">
            <a:off x="3835312" y="3124200"/>
            <a:ext cx="1374863" cy="749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BB75D0-BE0A-4F7E-B282-7F0D5F3A462B}"/>
              </a:ext>
            </a:extLst>
          </p:cNvPr>
          <p:cNvCxnSpPr>
            <a:cxnSpLocks/>
          </p:cNvCxnSpPr>
          <p:nvPr/>
        </p:nvCxnSpPr>
        <p:spPr>
          <a:xfrm>
            <a:off x="5913502" y="3028950"/>
            <a:ext cx="1996663" cy="158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8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61</Words>
  <Application>Microsoft Office PowerPoint</Application>
  <PresentationFormat>On-screen Show (4:3)</PresentationFormat>
  <Paragraphs>34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HP001 4 hàng</vt:lpstr>
      <vt:lpstr>iCiel Cadena</vt:lpstr>
      <vt:lpstr>Times New Roman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Techsi.vn</cp:lastModifiedBy>
  <cp:revision>5</cp:revision>
  <dcterms:created xsi:type="dcterms:W3CDTF">2021-02-26T14:10:17Z</dcterms:created>
  <dcterms:modified xsi:type="dcterms:W3CDTF">2023-03-14T08:19:29Z</dcterms:modified>
</cp:coreProperties>
</file>