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notesMasterIdLst>
    <p:notesMasterId r:id="rId27"/>
  </p:notesMasterIdLst>
  <p:sldIdLst>
    <p:sldId id="293" r:id="rId3"/>
    <p:sldId id="257" r:id="rId4"/>
    <p:sldId id="259" r:id="rId5"/>
    <p:sldId id="260" r:id="rId6"/>
    <p:sldId id="277" r:id="rId7"/>
    <p:sldId id="263" r:id="rId8"/>
    <p:sldId id="281" r:id="rId9"/>
    <p:sldId id="266" r:id="rId10"/>
    <p:sldId id="282" r:id="rId11"/>
    <p:sldId id="284" r:id="rId12"/>
    <p:sldId id="283" r:id="rId13"/>
    <p:sldId id="285" r:id="rId14"/>
    <p:sldId id="286" r:id="rId15"/>
    <p:sldId id="287" r:id="rId16"/>
    <p:sldId id="288" r:id="rId17"/>
    <p:sldId id="276" r:id="rId18"/>
    <p:sldId id="278" r:id="rId19"/>
    <p:sldId id="270" r:id="rId20"/>
    <p:sldId id="290" r:id="rId21"/>
    <p:sldId id="291" r:id="rId22"/>
    <p:sldId id="279" r:id="rId23"/>
    <p:sldId id="275" r:id="rId24"/>
    <p:sldId id="292" r:id="rId25"/>
    <p:sldId id="298" r:id="rId26"/>
  </p:sldIdLst>
  <p:sldSz cx="12192000" cy="6858000"/>
  <p:notesSz cx="6858000" cy="9144000"/>
  <p:embeddedFontLst>
    <p:embeddedFont>
      <p:font typeface="#9Slide01 Noi dung ngan" panose="020B0604020202020204" charset="0"/>
      <p:regular r:id="rId28"/>
    </p:embeddedFont>
    <p:embeddedFont>
      <p:font typeface=".VnArial" panose="020B0604020202020204"/>
      <p:regular r:id="rId29"/>
      <p:bold r:id="rId30"/>
      <p:italic r:id="rId31"/>
      <p:boldItalic r:id="rId32"/>
    </p:embeddedFont>
    <p:embeddedFont>
      <p:font typeface="Arial-Rounded" panose="020B0500000000000000"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HL Hoctro"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01F"/>
    <a:srgbClr val="00A650"/>
    <a:srgbClr val="BCD85F"/>
    <a:srgbClr val="E31353"/>
    <a:srgbClr val="06C5F5"/>
    <a:srgbClr val="F15A88"/>
    <a:srgbClr val="F8A9B9"/>
    <a:srgbClr val="3FC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60" d="100"/>
          <a:sy n="60" d="100"/>
        </p:scale>
        <p:origin x="888" y="4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29767-F39A-440A-B0F5-B32CBEE2E356}"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CA6EE-D120-405B-A31A-77ED0FE27AE5}" type="slidenum">
              <a:rPr lang="en-US" smtClean="0"/>
              <a:t>‹#›</a:t>
            </a:fld>
            <a:endParaRPr lang="en-US"/>
          </a:p>
        </p:txBody>
      </p:sp>
    </p:spTree>
    <p:extLst>
      <p:ext uri="{BB962C8B-B14F-4D97-AF65-F5344CB8AC3E}">
        <p14:creationId xmlns:p14="http://schemas.microsoft.com/office/powerpoint/2010/main" val="314806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vi-VN" b="0" i="0" dirty="0">
                <a:effectLst/>
                <a:latin typeface="Arial" panose="020B0604020202020204" pitchFamily="34" charset="0"/>
              </a:rPr>
              <a:t>Chim có cánh, có lông bao phủ toàn thân, bay ở trên trời</a:t>
            </a:r>
          </a:p>
          <a:p>
            <a:pPr algn="just">
              <a:buFont typeface="Arial" panose="020B0604020202020204" pitchFamily="34" charset="0"/>
              <a:buChar char="•"/>
            </a:pPr>
            <a:r>
              <a:rPr lang="vi-VN" b="0" i="0" dirty="0">
                <a:effectLst/>
                <a:latin typeface="Arial" panose="020B0604020202020204" pitchFamily="34" charset="0"/>
              </a:rPr>
              <a:t>Cá có đuôi và vây cá, có vảy bao phủ toàn thân, bơi ở dưới nước</a:t>
            </a:r>
          </a:p>
          <a:p>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4</a:t>
            </a:fld>
            <a:endParaRPr lang="en-US"/>
          </a:p>
        </p:txBody>
      </p:sp>
    </p:spTree>
    <p:extLst>
      <p:ext uri="{BB962C8B-B14F-4D97-AF65-F5344CB8AC3E}">
        <p14:creationId xmlns:p14="http://schemas.microsoft.com/office/powerpoint/2010/main" val="1418210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B70C70F-0DB3-481E-AED3-3510CE31CC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7015" y="2834285"/>
            <a:ext cx="8858256" cy="1950889"/>
          </a:xfrm>
          <a:prstGeom prst="rect">
            <a:avLst/>
          </a:prstGeom>
        </p:spPr>
      </p:pic>
      <p:sp>
        <p:nvSpPr>
          <p:cNvPr id="8" name="60">
            <a:extLst>
              <a:ext uri="{FF2B5EF4-FFF2-40B4-BE49-F238E27FC236}">
                <a16:creationId xmlns:a16="http://schemas.microsoft.com/office/drawing/2014/main" id="{2596BA64-F4FC-448E-8F9F-6F77C45872A9}"/>
              </a:ext>
            </a:extLst>
          </p:cNvPr>
          <p:cNvSpPr/>
          <p:nvPr userDrawn="1"/>
        </p:nvSpPr>
        <p:spPr>
          <a:xfrm>
            <a:off x="0" y="0"/>
            <a:ext cx="12192000" cy="2853949"/>
          </a:xfrm>
          <a:custGeom>
            <a:avLst/>
            <a:gdLst>
              <a:gd name="connsiteX0" fmla="*/ 0 w 12587678"/>
              <a:gd name="connsiteY0" fmla="*/ 0 h 2853949"/>
              <a:gd name="connsiteX1" fmla="*/ 12586523 w 12587678"/>
              <a:gd name="connsiteY1" fmla="*/ 0 h 2853949"/>
              <a:gd name="connsiteX2" fmla="*/ 12587678 w 12587678"/>
              <a:gd name="connsiteY2" fmla="*/ 15270 h 2853949"/>
              <a:gd name="connsiteX3" fmla="*/ 11524550 w 12587678"/>
              <a:gd name="connsiteY3" fmla="*/ 1078397 h 2853949"/>
              <a:gd name="connsiteX4" fmla="*/ 11246151 w 12587678"/>
              <a:gd name="connsiteY4" fmla="*/ 1041573 h 2853949"/>
              <a:gd name="connsiteX5" fmla="*/ 11172395 w 12587678"/>
              <a:gd name="connsiteY5" fmla="*/ 1018139 h 2853949"/>
              <a:gd name="connsiteX6" fmla="*/ 11125892 w 12587678"/>
              <a:gd name="connsiteY6" fmla="*/ 1167950 h 2853949"/>
              <a:gd name="connsiteX7" fmla="*/ 9831625 w 12587678"/>
              <a:gd name="connsiteY7" fmla="*/ 2025847 h 2853949"/>
              <a:gd name="connsiteX8" fmla="*/ 8938137 w 12587678"/>
              <a:gd name="connsiteY8" fmla="*/ 1705093 h 2853949"/>
              <a:gd name="connsiteX9" fmla="*/ 8925820 w 12587678"/>
              <a:gd name="connsiteY9" fmla="*/ 1693899 h 2853949"/>
              <a:gd name="connsiteX10" fmla="*/ 8807004 w 12587678"/>
              <a:gd name="connsiteY10" fmla="*/ 1858217 h 2853949"/>
              <a:gd name="connsiteX11" fmla="*/ 6577976 w 12587678"/>
              <a:gd name="connsiteY11" fmla="*/ 2853949 h 2853949"/>
              <a:gd name="connsiteX12" fmla="*/ 4503697 w 12587678"/>
              <a:gd name="connsiteY12" fmla="*/ 2032080 h 2853949"/>
              <a:gd name="connsiteX13" fmla="*/ 4479477 w 12587678"/>
              <a:gd name="connsiteY13" fmla="*/ 2004869 h 2853949"/>
              <a:gd name="connsiteX14" fmla="*/ 4460387 w 12587678"/>
              <a:gd name="connsiteY14" fmla="*/ 2019145 h 2853949"/>
              <a:gd name="connsiteX15" fmla="*/ 3675033 w 12587678"/>
              <a:gd name="connsiteY15" fmla="*/ 2259037 h 2853949"/>
              <a:gd name="connsiteX16" fmla="*/ 2380766 w 12587678"/>
              <a:gd name="connsiteY16" fmla="*/ 1401140 h 2853949"/>
              <a:gd name="connsiteX17" fmla="*/ 2379500 w 12587678"/>
              <a:gd name="connsiteY17" fmla="*/ 1397060 h 2853949"/>
              <a:gd name="connsiteX18" fmla="*/ 2325832 w 12587678"/>
              <a:gd name="connsiteY18" fmla="*/ 1405250 h 2853949"/>
              <a:gd name="connsiteX19" fmla="*/ 2217133 w 12587678"/>
              <a:gd name="connsiteY19" fmla="*/ 1410739 h 2853949"/>
              <a:gd name="connsiteX20" fmla="*/ 1237551 w 12587678"/>
              <a:gd name="connsiteY20" fmla="*/ 761429 h 2853949"/>
              <a:gd name="connsiteX21" fmla="*/ 1198211 w 12587678"/>
              <a:gd name="connsiteY21" fmla="*/ 634694 h 2853949"/>
              <a:gd name="connsiteX22" fmla="*/ 1145387 w 12587678"/>
              <a:gd name="connsiteY22" fmla="*/ 654028 h 2853949"/>
              <a:gd name="connsiteX23" fmla="*/ 876748 w 12587678"/>
              <a:gd name="connsiteY23" fmla="*/ 694642 h 2853949"/>
              <a:gd name="connsiteX24" fmla="*/ 44357 w 12587678"/>
              <a:gd name="connsiteY24" fmla="*/ 142897 h 28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7678" h="2853949">
                <a:moveTo>
                  <a:pt x="0" y="0"/>
                </a:moveTo>
                <a:lnTo>
                  <a:pt x="12586523" y="0"/>
                </a:lnTo>
                <a:lnTo>
                  <a:pt x="12587678" y="15270"/>
                </a:lnTo>
                <a:cubicBezTo>
                  <a:pt x="12587678" y="602418"/>
                  <a:pt x="12111699" y="1078397"/>
                  <a:pt x="11524550" y="1078397"/>
                </a:cubicBezTo>
                <a:cubicBezTo>
                  <a:pt x="11428221" y="1078397"/>
                  <a:pt x="11334884" y="1065585"/>
                  <a:pt x="11246151" y="1041573"/>
                </a:cubicBezTo>
                <a:lnTo>
                  <a:pt x="11172395" y="1018139"/>
                </a:lnTo>
                <a:lnTo>
                  <a:pt x="11125892" y="1167950"/>
                </a:lnTo>
                <a:cubicBezTo>
                  <a:pt x="10912654" y="1672100"/>
                  <a:pt x="10413450" y="2025847"/>
                  <a:pt x="9831625" y="2025847"/>
                </a:cubicBezTo>
                <a:cubicBezTo>
                  <a:pt x="9492227" y="2025847"/>
                  <a:pt x="9180943" y="1905475"/>
                  <a:pt x="8938137" y="1705093"/>
                </a:cubicBezTo>
                <a:lnTo>
                  <a:pt x="8925820" y="1693899"/>
                </a:lnTo>
                <a:lnTo>
                  <a:pt x="8807004" y="1858217"/>
                </a:lnTo>
                <a:cubicBezTo>
                  <a:pt x="8323930" y="2458970"/>
                  <a:pt x="7505854" y="2853949"/>
                  <a:pt x="6577976" y="2853949"/>
                </a:cubicBezTo>
                <a:cubicBezTo>
                  <a:pt x="5742886" y="2853949"/>
                  <a:pt x="4996736" y="2534016"/>
                  <a:pt x="4503697" y="2032080"/>
                </a:cubicBezTo>
                <a:lnTo>
                  <a:pt x="4479477" y="2004869"/>
                </a:lnTo>
                <a:lnTo>
                  <a:pt x="4460387" y="2019145"/>
                </a:lnTo>
                <a:cubicBezTo>
                  <a:pt x="4236203" y="2170600"/>
                  <a:pt x="3965945" y="2259037"/>
                  <a:pt x="3675033" y="2259037"/>
                </a:cubicBezTo>
                <a:cubicBezTo>
                  <a:pt x="3093207" y="2259037"/>
                  <a:pt x="2594004" y="1905290"/>
                  <a:pt x="2380766" y="1401140"/>
                </a:cubicBezTo>
                <a:lnTo>
                  <a:pt x="2379500" y="1397060"/>
                </a:lnTo>
                <a:lnTo>
                  <a:pt x="2325832" y="1405250"/>
                </a:lnTo>
                <a:cubicBezTo>
                  <a:pt x="2290093" y="1408880"/>
                  <a:pt x="2253830" y="1410739"/>
                  <a:pt x="2217133" y="1410739"/>
                </a:cubicBezTo>
                <a:cubicBezTo>
                  <a:pt x="1776772" y="1410739"/>
                  <a:pt x="1398943" y="1143001"/>
                  <a:pt x="1237551" y="761429"/>
                </a:cubicBezTo>
                <a:lnTo>
                  <a:pt x="1198211" y="634694"/>
                </a:lnTo>
                <a:lnTo>
                  <a:pt x="1145387" y="654028"/>
                </a:lnTo>
                <a:cubicBezTo>
                  <a:pt x="1060524" y="680423"/>
                  <a:pt x="970297" y="694642"/>
                  <a:pt x="876748" y="694642"/>
                </a:cubicBezTo>
                <a:cubicBezTo>
                  <a:pt x="502554" y="694642"/>
                  <a:pt x="181498" y="467135"/>
                  <a:pt x="44357" y="142897"/>
                </a:cubicBez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19" name="Picture 18">
            <a:extLst>
              <a:ext uri="{FF2B5EF4-FFF2-40B4-BE49-F238E27FC236}">
                <a16:creationId xmlns:a16="http://schemas.microsoft.com/office/drawing/2014/main" id="{D7902372-9593-49AA-9141-ACA15BD6EDA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5574" y="653102"/>
            <a:ext cx="1902117" cy="4151736"/>
          </a:xfrm>
          <a:prstGeom prst="rect">
            <a:avLst/>
          </a:prstGeom>
        </p:spPr>
      </p:pic>
      <p:sp>
        <p:nvSpPr>
          <p:cNvPr id="10" name="PHẠM DUYÊN">
            <a:extLst>
              <a:ext uri="{FF2B5EF4-FFF2-40B4-BE49-F238E27FC236}">
                <a16:creationId xmlns:a16="http://schemas.microsoft.com/office/drawing/2014/main" id="{22958861-AE0B-4C07-AEC7-A19837FC7C1E}"/>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1" name="63">
            <a:extLst>
              <a:ext uri="{FF2B5EF4-FFF2-40B4-BE49-F238E27FC236}">
                <a16:creationId xmlns:a16="http://schemas.microsoft.com/office/drawing/2014/main" id="{C8B319CA-02F5-4CCA-B079-C2D7FFC065A8}"/>
              </a:ext>
            </a:extLst>
          </p:cNvPr>
          <p:cNvSpPr/>
          <p:nvPr userDrawn="1"/>
        </p:nvSpPr>
        <p:spPr>
          <a:xfrm>
            <a:off x="5309" y="-1326"/>
            <a:ext cx="12186692" cy="1933626"/>
          </a:xfrm>
          <a:custGeom>
            <a:avLst/>
            <a:gdLst>
              <a:gd name="connsiteX0" fmla="*/ 11228064 w 12305841"/>
              <a:gd name="connsiteY0" fmla="*/ 0 h 1933626"/>
              <a:gd name="connsiteX1" fmla="*/ 12305841 w 12305841"/>
              <a:gd name="connsiteY1" fmla="*/ 0 h 1933626"/>
              <a:gd name="connsiteX2" fmla="*/ 12305841 w 12305841"/>
              <a:gd name="connsiteY2" fmla="*/ 393287 h 1933626"/>
              <a:gd name="connsiteX3" fmla="*/ 12276808 w 12305841"/>
              <a:gd name="connsiteY3" fmla="*/ 402263 h 1933626"/>
              <a:gd name="connsiteX4" fmla="*/ 12049470 w 12305841"/>
              <a:gd name="connsiteY4" fmla="*/ 429815 h 1933626"/>
              <a:gd name="connsiteX5" fmla="*/ 11291005 w 12305841"/>
              <a:gd name="connsiteY5" fmla="*/ 77500 h 1933626"/>
              <a:gd name="connsiteX6" fmla="*/ 0 w 12305841"/>
              <a:gd name="connsiteY6" fmla="*/ 0 h 1933626"/>
              <a:gd name="connsiteX7" fmla="*/ 11211893 w 12305841"/>
              <a:gd name="connsiteY7" fmla="*/ 0 h 1933626"/>
              <a:gd name="connsiteX8" fmla="*/ 11211659 w 12305841"/>
              <a:gd name="connsiteY8" fmla="*/ 2398 h 1933626"/>
              <a:gd name="connsiteX9" fmla="*/ 9665212 w 12305841"/>
              <a:gd name="connsiteY9" fmla="*/ 1306270 h 1933626"/>
              <a:gd name="connsiteX10" fmla="*/ 8447151 w 12305841"/>
              <a:gd name="connsiteY10" fmla="*/ 712019 h 1933626"/>
              <a:gd name="connsiteX11" fmla="*/ 8440912 w 12305841"/>
              <a:gd name="connsiteY11" fmla="*/ 703389 h 1933626"/>
              <a:gd name="connsiteX12" fmla="*/ 8349789 w 12305841"/>
              <a:gd name="connsiteY12" fmla="*/ 936280 h 1933626"/>
              <a:gd name="connsiteX13" fmla="*/ 6453243 w 12305841"/>
              <a:gd name="connsiteY13" fmla="*/ 1933626 h 1933626"/>
              <a:gd name="connsiteX14" fmla="*/ 4436763 w 12305841"/>
              <a:gd name="connsiteY14" fmla="*/ 629754 h 1933626"/>
              <a:gd name="connsiteX15" fmla="*/ 4435336 w 12305841"/>
              <a:gd name="connsiteY15" fmla="*/ 618525 h 1933626"/>
              <a:gd name="connsiteX16" fmla="*/ 4418353 w 12305841"/>
              <a:gd name="connsiteY16" fmla="*/ 650889 h 1933626"/>
              <a:gd name="connsiteX17" fmla="*/ 3109422 w 12305841"/>
              <a:gd name="connsiteY17" fmla="*/ 1370851 h 1933626"/>
              <a:gd name="connsiteX18" fmla="*/ 1654953 w 12305841"/>
              <a:gd name="connsiteY18" fmla="*/ 373505 h 1933626"/>
              <a:gd name="connsiteX19" fmla="*/ 1575302 w 12305841"/>
              <a:gd name="connsiteY19" fmla="*/ 108059 h 1933626"/>
              <a:gd name="connsiteX20" fmla="*/ 1544784 w 12305841"/>
              <a:gd name="connsiteY20" fmla="*/ 152528 h 1933626"/>
              <a:gd name="connsiteX21" fmla="*/ 747142 w 12305841"/>
              <a:gd name="connsiteY21" fmla="*/ 549750 h 1933626"/>
              <a:gd name="connsiteX22" fmla="*/ 29607 w 12305841"/>
              <a:gd name="connsiteY22" fmla="*/ 240060 h 1933626"/>
              <a:gd name="connsiteX23" fmla="*/ 0 w 12305841"/>
              <a:gd name="connsiteY23" fmla="*/ 207709 h 19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5841" h="1933626">
                <a:moveTo>
                  <a:pt x="11228064" y="0"/>
                </a:moveTo>
                <a:lnTo>
                  <a:pt x="12305841" y="0"/>
                </a:lnTo>
                <a:lnTo>
                  <a:pt x="12305841" y="393287"/>
                </a:lnTo>
                <a:lnTo>
                  <a:pt x="12276808" y="402263"/>
                </a:lnTo>
                <a:cubicBezTo>
                  <a:pt x="12203376" y="420327"/>
                  <a:pt x="12127345" y="429815"/>
                  <a:pt x="12049470" y="429815"/>
                </a:cubicBezTo>
                <a:cubicBezTo>
                  <a:pt x="11757441" y="429815"/>
                  <a:pt x="11491330" y="296399"/>
                  <a:pt x="11291005" y="77500"/>
                </a:cubicBezTo>
                <a:close/>
                <a:moveTo>
                  <a:pt x="0" y="0"/>
                </a:moveTo>
                <a:lnTo>
                  <a:pt x="11211893" y="0"/>
                </a:lnTo>
                <a:lnTo>
                  <a:pt x="11211659" y="2398"/>
                </a:lnTo>
                <a:cubicBezTo>
                  <a:pt x="11064468" y="746517"/>
                  <a:pt x="10428028" y="1306270"/>
                  <a:pt x="9665212" y="1306270"/>
                </a:cubicBezTo>
                <a:cubicBezTo>
                  <a:pt x="9174829" y="1306270"/>
                  <a:pt x="8736675" y="1074943"/>
                  <a:pt x="8447151" y="712019"/>
                </a:cubicBezTo>
                <a:lnTo>
                  <a:pt x="8440912" y="703389"/>
                </a:lnTo>
                <a:lnTo>
                  <a:pt x="8349789" y="936280"/>
                </a:lnTo>
                <a:cubicBezTo>
                  <a:pt x="8037322" y="1522378"/>
                  <a:pt x="7305817" y="1933626"/>
                  <a:pt x="6453243" y="1933626"/>
                </a:cubicBezTo>
                <a:cubicBezTo>
                  <a:pt x="5458571" y="1933626"/>
                  <a:pt x="4628691" y="1373871"/>
                  <a:pt x="4436763" y="629754"/>
                </a:cubicBezTo>
                <a:lnTo>
                  <a:pt x="4435336" y="618525"/>
                </a:lnTo>
                <a:lnTo>
                  <a:pt x="4418353" y="650889"/>
                </a:lnTo>
                <a:cubicBezTo>
                  <a:pt x="4134683" y="1085262"/>
                  <a:pt x="3654292" y="1370851"/>
                  <a:pt x="3109422" y="1370851"/>
                </a:cubicBezTo>
                <a:cubicBezTo>
                  <a:pt x="2455579" y="1370851"/>
                  <a:pt x="1894585" y="959603"/>
                  <a:pt x="1654953" y="373505"/>
                </a:cubicBezTo>
                <a:lnTo>
                  <a:pt x="1575302" y="108059"/>
                </a:lnTo>
                <a:lnTo>
                  <a:pt x="1544784" y="152528"/>
                </a:lnTo>
                <a:cubicBezTo>
                  <a:pt x="1340650" y="397952"/>
                  <a:pt x="1058641" y="549750"/>
                  <a:pt x="747142" y="549750"/>
                </a:cubicBezTo>
                <a:cubicBezTo>
                  <a:pt x="474582" y="549750"/>
                  <a:pt x="224598" y="433530"/>
                  <a:pt x="29607" y="240060"/>
                </a:cubicBezTo>
                <a:lnTo>
                  <a:pt x="0" y="207709"/>
                </a:ln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2" name="21">
            <a:extLst>
              <a:ext uri="{FF2B5EF4-FFF2-40B4-BE49-F238E27FC236}">
                <a16:creationId xmlns:a16="http://schemas.microsoft.com/office/drawing/2014/main" id="{5C3B308F-3EBB-4FE2-BD0D-4E6DF7B3200A}"/>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CD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3" name="58">
            <a:extLst>
              <a:ext uri="{FF2B5EF4-FFF2-40B4-BE49-F238E27FC236}">
                <a16:creationId xmlns:a16="http://schemas.microsoft.com/office/drawing/2014/main" id="{D998065D-A73B-4654-8F4A-3C7A00EF1900}"/>
              </a:ext>
            </a:extLst>
          </p:cNvPr>
          <p:cNvSpPr/>
          <p:nvPr userDrawn="1"/>
        </p:nvSpPr>
        <p:spPr>
          <a:xfrm rot="1532284">
            <a:off x="8205933" y="1075397"/>
            <a:ext cx="403104" cy="433137"/>
          </a:xfrm>
          <a:prstGeom prst="star5">
            <a:avLst>
              <a:gd name="adj" fmla="val 30364"/>
              <a:gd name="hf" fmla="val 105146"/>
              <a:gd name="vf" fmla="val 110557"/>
            </a:avLst>
          </a:prstGeom>
          <a:noFill/>
          <a:ln w="69850">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6" name="TextBox 15">
            <a:extLst>
              <a:ext uri="{FF2B5EF4-FFF2-40B4-BE49-F238E27FC236}">
                <a16:creationId xmlns:a16="http://schemas.microsoft.com/office/drawing/2014/main" id="{180952A4-0369-4BDD-B5CF-59244D1C236B}"/>
              </a:ext>
            </a:extLst>
          </p:cNvPr>
          <p:cNvSpPr txBox="1"/>
          <p:nvPr userDrawn="1"/>
        </p:nvSpPr>
        <p:spPr>
          <a:xfrm>
            <a:off x="10892957" y="6642556"/>
            <a:ext cx="1556394" cy="215444"/>
          </a:xfrm>
          <a:prstGeom prst="rect">
            <a:avLst/>
          </a:prstGeom>
          <a:noFill/>
        </p:spPr>
        <p:txBody>
          <a:bodyPr wrap="square">
            <a:spAutoFit/>
          </a:bodyPr>
          <a:lstStyle/>
          <a:p>
            <a:r>
              <a:rPr lang="en-US" sz="800" i="1" dirty="0">
                <a:solidFill>
                  <a:schemeClr val="bg1">
                    <a:lumMod val="85000"/>
                  </a:schemeClr>
                </a:solidFill>
                <a:latin typeface="Arial" panose="020B0604020202020204" pitchFamily="34" charset="0"/>
                <a:ea typeface="Arial-Rounded" panose="020B0500000000000000" pitchFamily="34" charset="0"/>
                <a:cs typeface="Arial" panose="020B0604020202020204" pitchFamily="34" charset="0"/>
              </a:rPr>
              <a:t>Jellyfish-0946622429</a:t>
            </a:r>
          </a:p>
        </p:txBody>
      </p:sp>
      <p:pic>
        <p:nvPicPr>
          <p:cNvPr id="17" name="Picture 16">
            <a:extLst>
              <a:ext uri="{FF2B5EF4-FFF2-40B4-BE49-F238E27FC236}">
                <a16:creationId xmlns:a16="http://schemas.microsoft.com/office/drawing/2014/main" id="{B8435120-8454-48A9-B0AE-CC3BC92D917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36145" b="27940"/>
          <a:stretch/>
        </p:blipFill>
        <p:spPr>
          <a:xfrm>
            <a:off x="1957682" y="123033"/>
            <a:ext cx="2059449" cy="659164"/>
          </a:xfrm>
          <a:prstGeom prst="rect">
            <a:avLst/>
          </a:prstGeom>
        </p:spPr>
      </p:pic>
      <p:pic>
        <p:nvPicPr>
          <p:cNvPr id="18" name="Picture 17">
            <a:extLst>
              <a:ext uri="{FF2B5EF4-FFF2-40B4-BE49-F238E27FC236}">
                <a16:creationId xmlns:a16="http://schemas.microsoft.com/office/drawing/2014/main" id="{F766736B-F515-4B19-A4EA-D9B86225B5D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27653" t="17949" r="23621" b="34735"/>
          <a:stretch/>
        </p:blipFill>
        <p:spPr>
          <a:xfrm>
            <a:off x="2790811" y="624381"/>
            <a:ext cx="635337" cy="791464"/>
          </a:xfrm>
          <a:prstGeom prst="rect">
            <a:avLst/>
          </a:prstGeom>
        </p:spPr>
      </p:pic>
      <p:pic>
        <p:nvPicPr>
          <p:cNvPr id="2" name="Picture 1">
            <a:extLst>
              <a:ext uri="{FF2B5EF4-FFF2-40B4-BE49-F238E27FC236}">
                <a16:creationId xmlns:a16="http://schemas.microsoft.com/office/drawing/2014/main" id="{FD649176-B02D-49B0-8FBE-6F82F1728BB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702822" y="316523"/>
            <a:ext cx="3312627" cy="1426064"/>
          </a:xfrm>
          <a:prstGeom prst="rect">
            <a:avLst/>
          </a:prstGeom>
        </p:spPr>
      </p:pic>
    </p:spTree>
    <p:extLst>
      <p:ext uri="{BB962C8B-B14F-4D97-AF65-F5344CB8AC3E}">
        <p14:creationId xmlns:p14="http://schemas.microsoft.com/office/powerpoint/2010/main" val="159081132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90"/>
                                              </p:val>
                                            </p:tav>
                                            <p:tav tm="100000">
                                              <p:val>
                                                <p:fltVal val="0"/>
                                              </p:val>
                                            </p:tav>
                                          </p:tavLst>
                                        </p:anim>
                                        <p:animEffect transition="in" filter="fade">
                                          <p:cBhvr>
                                            <p:cTn id="25" dur="500"/>
                                            <p:tgtEl>
                                              <p:spTgt spid="13"/>
                                            </p:tgtEl>
                                          </p:cBhvr>
                                        </p:animEffect>
                                      </p:childTnLst>
                                    </p:cTn>
                                  </p:par>
                                  <p:par>
                                    <p:cTn id="26" presetID="22" presetClass="entr" presetSubtype="8" fill="hold" nodeType="with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par>
                                    <p:cTn id="29" presetID="22" presetClass="entr" presetSubtype="8" fill="hold" nodeType="withEffect">
                                      <p:stCondLst>
                                        <p:cond delay="30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53" presetClass="entr" presetSubtype="16" fill="hold" nodeType="withEffect">
                                      <p:stCondLst>
                                        <p:cond delay="350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14:presetBounceEnd="56000">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14:bounceEnd="56000">
                                          <p:cBhvr additive="base">
                                            <p:cTn id="41" dur="1500" fill="hold"/>
                                            <p:tgtEl>
                                              <p:spTgt spid="19"/>
                                            </p:tgtEl>
                                            <p:attrNameLst>
                                              <p:attrName>ppt_x</p:attrName>
                                            </p:attrNameLst>
                                          </p:cBhvr>
                                          <p:tavLst>
                                            <p:tav tm="0">
                                              <p:val>
                                                <p:strVal val="#ppt_x"/>
                                              </p:val>
                                            </p:tav>
                                            <p:tav tm="100000">
                                              <p:val>
                                                <p:strVal val="#ppt_x"/>
                                              </p:val>
                                            </p:tav>
                                          </p:tavLst>
                                        </p:anim>
                                        <p:anim calcmode="lin" valueType="num" p14:bounceEnd="56000">
                                          <p:cBhvr additive="base">
                                            <p:cTn id="42" dur="1500" fill="hold"/>
                                            <p:tgtEl>
                                              <p:spTgt spid="19"/>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90"/>
                                              </p:val>
                                            </p:tav>
                                            <p:tav tm="100000">
                                              <p:val>
                                                <p:fltVal val="0"/>
                                              </p:val>
                                            </p:tav>
                                          </p:tavLst>
                                        </p:anim>
                                        <p:animEffect transition="in" filter="fade">
                                          <p:cBhvr>
                                            <p:cTn id="25" dur="500"/>
                                            <p:tgtEl>
                                              <p:spTgt spid="13"/>
                                            </p:tgtEl>
                                          </p:cBhvr>
                                        </p:animEffect>
                                      </p:childTnLst>
                                    </p:cTn>
                                  </p:par>
                                  <p:par>
                                    <p:cTn id="26" presetID="22" presetClass="entr" presetSubtype="8" fill="hold" nodeType="with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par>
                                    <p:cTn id="29" presetID="22" presetClass="entr" presetSubtype="8" fill="hold" nodeType="withEffect">
                                      <p:stCondLst>
                                        <p:cond delay="30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53" presetClass="entr" presetSubtype="16" fill="hold" nodeType="withEffect">
                                      <p:stCondLst>
                                        <p:cond delay="350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500" fill="hold"/>
                                            <p:tgtEl>
                                              <p:spTgt spid="19"/>
                                            </p:tgtEl>
                                            <p:attrNameLst>
                                              <p:attrName>ppt_x</p:attrName>
                                            </p:attrNameLst>
                                          </p:cBhvr>
                                          <p:tavLst>
                                            <p:tav tm="0">
                                              <p:val>
                                                <p:strVal val="#ppt_x"/>
                                              </p:val>
                                            </p:tav>
                                            <p:tav tm="100000">
                                              <p:val>
                                                <p:strVal val="#ppt_x"/>
                                              </p:val>
                                            </p:tav>
                                          </p:tavLst>
                                        </p:anim>
                                        <p:anim calcmode="lin" valueType="num">
                                          <p:cBhvr additive="base">
                                            <p:cTn id="42" dur="1500" fill="hold"/>
                                            <p:tgtEl>
                                              <p:spTgt spid="19"/>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2000"/>
                                </p:stCondLst>
                                <p:childTnLst>
                                  <p:par>
                                    <p:cTn id="48" presetID="42" presetClass="entr" presetSubtype="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AAA2-D9F0-4DD3-A893-780D652EA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12D21B-3BAD-4646-A742-667C01418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B19284-7DA4-45CE-A0E8-2104D534C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3E3A4-4037-4797-9C71-4565C6F99416}"/>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6" name="Footer Placeholder 5">
            <a:extLst>
              <a:ext uri="{FF2B5EF4-FFF2-40B4-BE49-F238E27FC236}">
                <a16:creationId xmlns:a16="http://schemas.microsoft.com/office/drawing/2014/main" id="{9B869AA2-445F-4F20-B535-CB5556EAD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339E6-E1E9-452C-A1F8-B9E86A51FC96}"/>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259607562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CE9F-D087-43D0-AE23-80035E169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69F7D-FDDD-4447-A3F0-2A10EF81DB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D549B-61FA-4E7B-A6AF-CB01539DB263}"/>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5" name="Footer Placeholder 4">
            <a:extLst>
              <a:ext uri="{FF2B5EF4-FFF2-40B4-BE49-F238E27FC236}">
                <a16:creationId xmlns:a16="http://schemas.microsoft.com/office/drawing/2014/main" id="{67C91E4D-74F7-4634-A937-891B6FE2B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7E7E-4EEA-4297-B048-17BC3C84DE13}"/>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344862889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1E6F8-CB17-4D39-96FF-C30B141F3E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CA2BA-3309-4647-8E94-BE6BFCA5D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D7510-5D22-47DB-8667-15AE5054B7B6}"/>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5" name="Footer Placeholder 4">
            <a:extLst>
              <a:ext uri="{FF2B5EF4-FFF2-40B4-BE49-F238E27FC236}">
                <a16:creationId xmlns:a16="http://schemas.microsoft.com/office/drawing/2014/main" id="{92A1698F-76FF-46B6-903E-B774483FB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E3B05-96EB-4BDB-A776-C8D5ACD54117}"/>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275625466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C30192-C9DB-4AC7-A650-1A42AB84D0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6387" y="2951345"/>
            <a:ext cx="8858256" cy="1950889"/>
          </a:xfrm>
          <a:prstGeom prst="rect">
            <a:avLst/>
          </a:prstGeom>
        </p:spPr>
      </p:pic>
      <p:sp>
        <p:nvSpPr>
          <p:cNvPr id="8" name="60">
            <a:extLst>
              <a:ext uri="{FF2B5EF4-FFF2-40B4-BE49-F238E27FC236}">
                <a16:creationId xmlns:a16="http://schemas.microsoft.com/office/drawing/2014/main" id="{2596BA64-F4FC-448E-8F9F-6F77C45872A9}"/>
              </a:ext>
            </a:extLst>
          </p:cNvPr>
          <p:cNvSpPr/>
          <p:nvPr userDrawn="1"/>
        </p:nvSpPr>
        <p:spPr>
          <a:xfrm>
            <a:off x="0" y="0"/>
            <a:ext cx="12192000" cy="2853949"/>
          </a:xfrm>
          <a:custGeom>
            <a:avLst/>
            <a:gdLst>
              <a:gd name="connsiteX0" fmla="*/ 0 w 12587678"/>
              <a:gd name="connsiteY0" fmla="*/ 0 h 2853949"/>
              <a:gd name="connsiteX1" fmla="*/ 12586523 w 12587678"/>
              <a:gd name="connsiteY1" fmla="*/ 0 h 2853949"/>
              <a:gd name="connsiteX2" fmla="*/ 12587678 w 12587678"/>
              <a:gd name="connsiteY2" fmla="*/ 15270 h 2853949"/>
              <a:gd name="connsiteX3" fmla="*/ 11524550 w 12587678"/>
              <a:gd name="connsiteY3" fmla="*/ 1078397 h 2853949"/>
              <a:gd name="connsiteX4" fmla="*/ 11246151 w 12587678"/>
              <a:gd name="connsiteY4" fmla="*/ 1041573 h 2853949"/>
              <a:gd name="connsiteX5" fmla="*/ 11172395 w 12587678"/>
              <a:gd name="connsiteY5" fmla="*/ 1018139 h 2853949"/>
              <a:gd name="connsiteX6" fmla="*/ 11125892 w 12587678"/>
              <a:gd name="connsiteY6" fmla="*/ 1167950 h 2853949"/>
              <a:gd name="connsiteX7" fmla="*/ 9831625 w 12587678"/>
              <a:gd name="connsiteY7" fmla="*/ 2025847 h 2853949"/>
              <a:gd name="connsiteX8" fmla="*/ 8938137 w 12587678"/>
              <a:gd name="connsiteY8" fmla="*/ 1705093 h 2853949"/>
              <a:gd name="connsiteX9" fmla="*/ 8925820 w 12587678"/>
              <a:gd name="connsiteY9" fmla="*/ 1693899 h 2853949"/>
              <a:gd name="connsiteX10" fmla="*/ 8807004 w 12587678"/>
              <a:gd name="connsiteY10" fmla="*/ 1858217 h 2853949"/>
              <a:gd name="connsiteX11" fmla="*/ 6577976 w 12587678"/>
              <a:gd name="connsiteY11" fmla="*/ 2853949 h 2853949"/>
              <a:gd name="connsiteX12" fmla="*/ 4503697 w 12587678"/>
              <a:gd name="connsiteY12" fmla="*/ 2032080 h 2853949"/>
              <a:gd name="connsiteX13" fmla="*/ 4479477 w 12587678"/>
              <a:gd name="connsiteY13" fmla="*/ 2004869 h 2853949"/>
              <a:gd name="connsiteX14" fmla="*/ 4460387 w 12587678"/>
              <a:gd name="connsiteY14" fmla="*/ 2019145 h 2853949"/>
              <a:gd name="connsiteX15" fmla="*/ 3675033 w 12587678"/>
              <a:gd name="connsiteY15" fmla="*/ 2259037 h 2853949"/>
              <a:gd name="connsiteX16" fmla="*/ 2380766 w 12587678"/>
              <a:gd name="connsiteY16" fmla="*/ 1401140 h 2853949"/>
              <a:gd name="connsiteX17" fmla="*/ 2379500 w 12587678"/>
              <a:gd name="connsiteY17" fmla="*/ 1397060 h 2853949"/>
              <a:gd name="connsiteX18" fmla="*/ 2325832 w 12587678"/>
              <a:gd name="connsiteY18" fmla="*/ 1405250 h 2853949"/>
              <a:gd name="connsiteX19" fmla="*/ 2217133 w 12587678"/>
              <a:gd name="connsiteY19" fmla="*/ 1410739 h 2853949"/>
              <a:gd name="connsiteX20" fmla="*/ 1237551 w 12587678"/>
              <a:gd name="connsiteY20" fmla="*/ 761429 h 2853949"/>
              <a:gd name="connsiteX21" fmla="*/ 1198211 w 12587678"/>
              <a:gd name="connsiteY21" fmla="*/ 634694 h 2853949"/>
              <a:gd name="connsiteX22" fmla="*/ 1145387 w 12587678"/>
              <a:gd name="connsiteY22" fmla="*/ 654028 h 2853949"/>
              <a:gd name="connsiteX23" fmla="*/ 876748 w 12587678"/>
              <a:gd name="connsiteY23" fmla="*/ 694642 h 2853949"/>
              <a:gd name="connsiteX24" fmla="*/ 44357 w 12587678"/>
              <a:gd name="connsiteY24" fmla="*/ 142897 h 28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7678" h="2853949">
                <a:moveTo>
                  <a:pt x="0" y="0"/>
                </a:moveTo>
                <a:lnTo>
                  <a:pt x="12586523" y="0"/>
                </a:lnTo>
                <a:lnTo>
                  <a:pt x="12587678" y="15270"/>
                </a:lnTo>
                <a:cubicBezTo>
                  <a:pt x="12587678" y="602418"/>
                  <a:pt x="12111699" y="1078397"/>
                  <a:pt x="11524550" y="1078397"/>
                </a:cubicBezTo>
                <a:cubicBezTo>
                  <a:pt x="11428221" y="1078397"/>
                  <a:pt x="11334884" y="1065585"/>
                  <a:pt x="11246151" y="1041573"/>
                </a:cubicBezTo>
                <a:lnTo>
                  <a:pt x="11172395" y="1018139"/>
                </a:lnTo>
                <a:lnTo>
                  <a:pt x="11125892" y="1167950"/>
                </a:lnTo>
                <a:cubicBezTo>
                  <a:pt x="10912654" y="1672100"/>
                  <a:pt x="10413450" y="2025847"/>
                  <a:pt x="9831625" y="2025847"/>
                </a:cubicBezTo>
                <a:cubicBezTo>
                  <a:pt x="9492227" y="2025847"/>
                  <a:pt x="9180943" y="1905475"/>
                  <a:pt x="8938137" y="1705093"/>
                </a:cubicBezTo>
                <a:lnTo>
                  <a:pt x="8925820" y="1693899"/>
                </a:lnTo>
                <a:lnTo>
                  <a:pt x="8807004" y="1858217"/>
                </a:lnTo>
                <a:cubicBezTo>
                  <a:pt x="8323930" y="2458970"/>
                  <a:pt x="7505854" y="2853949"/>
                  <a:pt x="6577976" y="2853949"/>
                </a:cubicBezTo>
                <a:cubicBezTo>
                  <a:pt x="5742886" y="2853949"/>
                  <a:pt x="4996736" y="2534016"/>
                  <a:pt x="4503697" y="2032080"/>
                </a:cubicBezTo>
                <a:lnTo>
                  <a:pt x="4479477" y="2004869"/>
                </a:lnTo>
                <a:lnTo>
                  <a:pt x="4460387" y="2019145"/>
                </a:lnTo>
                <a:cubicBezTo>
                  <a:pt x="4236203" y="2170600"/>
                  <a:pt x="3965945" y="2259037"/>
                  <a:pt x="3675033" y="2259037"/>
                </a:cubicBezTo>
                <a:cubicBezTo>
                  <a:pt x="3093207" y="2259037"/>
                  <a:pt x="2594004" y="1905290"/>
                  <a:pt x="2380766" y="1401140"/>
                </a:cubicBezTo>
                <a:lnTo>
                  <a:pt x="2379500" y="1397060"/>
                </a:lnTo>
                <a:lnTo>
                  <a:pt x="2325832" y="1405250"/>
                </a:lnTo>
                <a:cubicBezTo>
                  <a:pt x="2290093" y="1408880"/>
                  <a:pt x="2253830" y="1410739"/>
                  <a:pt x="2217133" y="1410739"/>
                </a:cubicBezTo>
                <a:cubicBezTo>
                  <a:pt x="1776772" y="1410739"/>
                  <a:pt x="1398943" y="1143001"/>
                  <a:pt x="1237551" y="761429"/>
                </a:cubicBezTo>
                <a:lnTo>
                  <a:pt x="1198211" y="634694"/>
                </a:lnTo>
                <a:lnTo>
                  <a:pt x="1145387" y="654028"/>
                </a:lnTo>
                <a:cubicBezTo>
                  <a:pt x="1060524" y="680423"/>
                  <a:pt x="970297" y="694642"/>
                  <a:pt x="876748" y="694642"/>
                </a:cubicBezTo>
                <a:cubicBezTo>
                  <a:pt x="502554" y="694642"/>
                  <a:pt x="181498" y="467135"/>
                  <a:pt x="44357" y="142897"/>
                </a:cubicBez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5" name="Picture 4">
            <a:extLst>
              <a:ext uri="{FF2B5EF4-FFF2-40B4-BE49-F238E27FC236}">
                <a16:creationId xmlns:a16="http://schemas.microsoft.com/office/drawing/2014/main" id="{895DCBD3-5B7E-4789-B7EB-02570885CE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2853" y="773965"/>
            <a:ext cx="1902117" cy="4151736"/>
          </a:xfrm>
          <a:prstGeom prst="rect">
            <a:avLst/>
          </a:prstGeom>
        </p:spPr>
      </p:pic>
      <p:sp>
        <p:nvSpPr>
          <p:cNvPr id="10" name="PHẠM DUYÊN">
            <a:extLst>
              <a:ext uri="{FF2B5EF4-FFF2-40B4-BE49-F238E27FC236}">
                <a16:creationId xmlns:a16="http://schemas.microsoft.com/office/drawing/2014/main" id="{22958861-AE0B-4C07-AEC7-A19837FC7C1E}"/>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1" name="63">
            <a:extLst>
              <a:ext uri="{FF2B5EF4-FFF2-40B4-BE49-F238E27FC236}">
                <a16:creationId xmlns:a16="http://schemas.microsoft.com/office/drawing/2014/main" id="{C8B319CA-02F5-4CCA-B079-C2D7FFC065A8}"/>
              </a:ext>
            </a:extLst>
          </p:cNvPr>
          <p:cNvSpPr/>
          <p:nvPr userDrawn="1"/>
        </p:nvSpPr>
        <p:spPr>
          <a:xfrm>
            <a:off x="5309" y="-1326"/>
            <a:ext cx="12186692" cy="1933626"/>
          </a:xfrm>
          <a:custGeom>
            <a:avLst/>
            <a:gdLst>
              <a:gd name="connsiteX0" fmla="*/ 11228064 w 12305841"/>
              <a:gd name="connsiteY0" fmla="*/ 0 h 1933626"/>
              <a:gd name="connsiteX1" fmla="*/ 12305841 w 12305841"/>
              <a:gd name="connsiteY1" fmla="*/ 0 h 1933626"/>
              <a:gd name="connsiteX2" fmla="*/ 12305841 w 12305841"/>
              <a:gd name="connsiteY2" fmla="*/ 393287 h 1933626"/>
              <a:gd name="connsiteX3" fmla="*/ 12276808 w 12305841"/>
              <a:gd name="connsiteY3" fmla="*/ 402263 h 1933626"/>
              <a:gd name="connsiteX4" fmla="*/ 12049470 w 12305841"/>
              <a:gd name="connsiteY4" fmla="*/ 429815 h 1933626"/>
              <a:gd name="connsiteX5" fmla="*/ 11291005 w 12305841"/>
              <a:gd name="connsiteY5" fmla="*/ 77500 h 1933626"/>
              <a:gd name="connsiteX6" fmla="*/ 0 w 12305841"/>
              <a:gd name="connsiteY6" fmla="*/ 0 h 1933626"/>
              <a:gd name="connsiteX7" fmla="*/ 11211893 w 12305841"/>
              <a:gd name="connsiteY7" fmla="*/ 0 h 1933626"/>
              <a:gd name="connsiteX8" fmla="*/ 11211659 w 12305841"/>
              <a:gd name="connsiteY8" fmla="*/ 2398 h 1933626"/>
              <a:gd name="connsiteX9" fmla="*/ 9665212 w 12305841"/>
              <a:gd name="connsiteY9" fmla="*/ 1306270 h 1933626"/>
              <a:gd name="connsiteX10" fmla="*/ 8447151 w 12305841"/>
              <a:gd name="connsiteY10" fmla="*/ 712019 h 1933626"/>
              <a:gd name="connsiteX11" fmla="*/ 8440912 w 12305841"/>
              <a:gd name="connsiteY11" fmla="*/ 703389 h 1933626"/>
              <a:gd name="connsiteX12" fmla="*/ 8349789 w 12305841"/>
              <a:gd name="connsiteY12" fmla="*/ 936280 h 1933626"/>
              <a:gd name="connsiteX13" fmla="*/ 6453243 w 12305841"/>
              <a:gd name="connsiteY13" fmla="*/ 1933626 h 1933626"/>
              <a:gd name="connsiteX14" fmla="*/ 4436763 w 12305841"/>
              <a:gd name="connsiteY14" fmla="*/ 629754 h 1933626"/>
              <a:gd name="connsiteX15" fmla="*/ 4435336 w 12305841"/>
              <a:gd name="connsiteY15" fmla="*/ 618525 h 1933626"/>
              <a:gd name="connsiteX16" fmla="*/ 4418353 w 12305841"/>
              <a:gd name="connsiteY16" fmla="*/ 650889 h 1933626"/>
              <a:gd name="connsiteX17" fmla="*/ 3109422 w 12305841"/>
              <a:gd name="connsiteY17" fmla="*/ 1370851 h 1933626"/>
              <a:gd name="connsiteX18" fmla="*/ 1654953 w 12305841"/>
              <a:gd name="connsiteY18" fmla="*/ 373505 h 1933626"/>
              <a:gd name="connsiteX19" fmla="*/ 1575302 w 12305841"/>
              <a:gd name="connsiteY19" fmla="*/ 108059 h 1933626"/>
              <a:gd name="connsiteX20" fmla="*/ 1544784 w 12305841"/>
              <a:gd name="connsiteY20" fmla="*/ 152528 h 1933626"/>
              <a:gd name="connsiteX21" fmla="*/ 747142 w 12305841"/>
              <a:gd name="connsiteY21" fmla="*/ 549750 h 1933626"/>
              <a:gd name="connsiteX22" fmla="*/ 29607 w 12305841"/>
              <a:gd name="connsiteY22" fmla="*/ 240060 h 1933626"/>
              <a:gd name="connsiteX23" fmla="*/ 0 w 12305841"/>
              <a:gd name="connsiteY23" fmla="*/ 207709 h 19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5841" h="1933626">
                <a:moveTo>
                  <a:pt x="11228064" y="0"/>
                </a:moveTo>
                <a:lnTo>
                  <a:pt x="12305841" y="0"/>
                </a:lnTo>
                <a:lnTo>
                  <a:pt x="12305841" y="393287"/>
                </a:lnTo>
                <a:lnTo>
                  <a:pt x="12276808" y="402263"/>
                </a:lnTo>
                <a:cubicBezTo>
                  <a:pt x="12203376" y="420327"/>
                  <a:pt x="12127345" y="429815"/>
                  <a:pt x="12049470" y="429815"/>
                </a:cubicBezTo>
                <a:cubicBezTo>
                  <a:pt x="11757441" y="429815"/>
                  <a:pt x="11491330" y="296399"/>
                  <a:pt x="11291005" y="77500"/>
                </a:cubicBezTo>
                <a:close/>
                <a:moveTo>
                  <a:pt x="0" y="0"/>
                </a:moveTo>
                <a:lnTo>
                  <a:pt x="11211893" y="0"/>
                </a:lnTo>
                <a:lnTo>
                  <a:pt x="11211659" y="2398"/>
                </a:lnTo>
                <a:cubicBezTo>
                  <a:pt x="11064468" y="746517"/>
                  <a:pt x="10428028" y="1306270"/>
                  <a:pt x="9665212" y="1306270"/>
                </a:cubicBezTo>
                <a:cubicBezTo>
                  <a:pt x="9174829" y="1306270"/>
                  <a:pt x="8736675" y="1074943"/>
                  <a:pt x="8447151" y="712019"/>
                </a:cubicBezTo>
                <a:lnTo>
                  <a:pt x="8440912" y="703389"/>
                </a:lnTo>
                <a:lnTo>
                  <a:pt x="8349789" y="936280"/>
                </a:lnTo>
                <a:cubicBezTo>
                  <a:pt x="8037322" y="1522378"/>
                  <a:pt x="7305817" y="1933626"/>
                  <a:pt x="6453243" y="1933626"/>
                </a:cubicBezTo>
                <a:cubicBezTo>
                  <a:pt x="5458571" y="1933626"/>
                  <a:pt x="4628691" y="1373871"/>
                  <a:pt x="4436763" y="629754"/>
                </a:cubicBezTo>
                <a:lnTo>
                  <a:pt x="4435336" y="618525"/>
                </a:lnTo>
                <a:lnTo>
                  <a:pt x="4418353" y="650889"/>
                </a:lnTo>
                <a:cubicBezTo>
                  <a:pt x="4134683" y="1085262"/>
                  <a:pt x="3654292" y="1370851"/>
                  <a:pt x="3109422" y="1370851"/>
                </a:cubicBezTo>
                <a:cubicBezTo>
                  <a:pt x="2455579" y="1370851"/>
                  <a:pt x="1894585" y="959603"/>
                  <a:pt x="1654953" y="373505"/>
                </a:cubicBezTo>
                <a:lnTo>
                  <a:pt x="1575302" y="108059"/>
                </a:lnTo>
                <a:lnTo>
                  <a:pt x="1544784" y="152528"/>
                </a:lnTo>
                <a:cubicBezTo>
                  <a:pt x="1340650" y="397952"/>
                  <a:pt x="1058641" y="549750"/>
                  <a:pt x="747142" y="549750"/>
                </a:cubicBezTo>
                <a:cubicBezTo>
                  <a:pt x="474582" y="549750"/>
                  <a:pt x="224598" y="433530"/>
                  <a:pt x="29607" y="240060"/>
                </a:cubicBezTo>
                <a:lnTo>
                  <a:pt x="0" y="207709"/>
                </a:ln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2" name="21">
            <a:extLst>
              <a:ext uri="{FF2B5EF4-FFF2-40B4-BE49-F238E27FC236}">
                <a16:creationId xmlns:a16="http://schemas.microsoft.com/office/drawing/2014/main" id="{5C3B308F-3EBB-4FE2-BD0D-4E6DF7B3200A}"/>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3" name="58">
            <a:extLst>
              <a:ext uri="{FF2B5EF4-FFF2-40B4-BE49-F238E27FC236}">
                <a16:creationId xmlns:a16="http://schemas.microsoft.com/office/drawing/2014/main" id="{D998065D-A73B-4654-8F4A-3C7A00EF1900}"/>
              </a:ext>
            </a:extLst>
          </p:cNvPr>
          <p:cNvSpPr/>
          <p:nvPr userDrawn="1"/>
        </p:nvSpPr>
        <p:spPr>
          <a:xfrm rot="1532284">
            <a:off x="8205933" y="1075397"/>
            <a:ext cx="403104" cy="433137"/>
          </a:xfrm>
          <a:prstGeom prst="star5">
            <a:avLst>
              <a:gd name="adj" fmla="val 30364"/>
              <a:gd name="hf" fmla="val 105146"/>
              <a:gd name="vf" fmla="val 110557"/>
            </a:avLst>
          </a:prstGeom>
          <a:noFill/>
          <a:ln w="69850">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14" name="Picture 13">
            <a:extLst>
              <a:ext uri="{FF2B5EF4-FFF2-40B4-BE49-F238E27FC236}">
                <a16:creationId xmlns:a16="http://schemas.microsoft.com/office/drawing/2014/main" id="{58ABEAD0-1509-476D-810E-C91A9436DE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58746" y="129286"/>
            <a:ext cx="2446953" cy="934467"/>
          </a:xfrm>
          <a:prstGeom prst="rect">
            <a:avLst/>
          </a:prstGeom>
        </p:spPr>
      </p:pic>
      <p:pic>
        <p:nvPicPr>
          <p:cNvPr id="15" name="Picture 14">
            <a:extLst>
              <a:ext uri="{FF2B5EF4-FFF2-40B4-BE49-F238E27FC236}">
                <a16:creationId xmlns:a16="http://schemas.microsoft.com/office/drawing/2014/main" id="{80972406-D9D6-4678-91E6-83C6CAFCEB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04748" y="419931"/>
            <a:ext cx="1133229" cy="1331229"/>
          </a:xfrm>
          <a:prstGeom prst="rect">
            <a:avLst/>
          </a:prstGeom>
        </p:spPr>
      </p:pic>
      <p:pic>
        <p:nvPicPr>
          <p:cNvPr id="3" name="Picture 2">
            <a:extLst>
              <a:ext uri="{FF2B5EF4-FFF2-40B4-BE49-F238E27FC236}">
                <a16:creationId xmlns:a16="http://schemas.microsoft.com/office/drawing/2014/main" id="{8E004A86-74EA-4412-9FFF-116AAD7978EC}"/>
              </a:ext>
            </a:extLst>
          </p:cNvPr>
          <p:cNvPicPr>
            <a:picLocks noChangeAspect="1"/>
          </p:cNvPicPr>
          <p:nvPr userDrawn="1"/>
        </p:nvPicPr>
        <p:blipFill rotWithShape="1">
          <a:blip r:embed="rId6" cstate="email">
            <a:duotone>
              <a:prstClr val="black"/>
              <a:schemeClr val="accent2">
                <a:tint val="45000"/>
                <a:satMod val="400000"/>
              </a:schemeClr>
            </a:duotone>
            <a:extLst>
              <a:ext uri="{28A0092B-C50C-407E-A947-70E740481C1C}">
                <a14:useLocalDpi xmlns:a14="http://schemas.microsoft.com/office/drawing/2010/main"/>
              </a:ext>
            </a:extLst>
          </a:blip>
          <a:srcRect l="13493" t="7108" r="15083" b="14612"/>
          <a:stretch/>
        </p:blipFill>
        <p:spPr>
          <a:xfrm>
            <a:off x="4894832" y="380274"/>
            <a:ext cx="2919335" cy="1220417"/>
          </a:xfrm>
          <a:prstGeom prst="rect">
            <a:avLst/>
          </a:prstGeom>
        </p:spPr>
      </p:pic>
    </p:spTree>
    <p:extLst>
      <p:ext uri="{BB962C8B-B14F-4D97-AF65-F5344CB8AC3E}">
        <p14:creationId xmlns:p14="http://schemas.microsoft.com/office/powerpoint/2010/main" val="188465612"/>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90"/>
                                              </p:val>
                                            </p:tav>
                                            <p:tav tm="100000">
                                              <p:val>
                                                <p:fltVal val="0"/>
                                              </p:val>
                                            </p:tav>
                                          </p:tavLst>
                                        </p:anim>
                                        <p:animEffect transition="in" filter="fade">
                                          <p:cBhvr>
                                            <p:cTn id="25" dur="500"/>
                                            <p:tgtEl>
                                              <p:spTgt spid="13"/>
                                            </p:tgtEl>
                                          </p:cBhvr>
                                        </p:animEffect>
                                      </p:childTnLst>
                                    </p:cTn>
                                  </p:par>
                                  <p:par>
                                    <p:cTn id="26" presetID="22" presetClass="entr" presetSubtype="8" fill="hold"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par>
                                    <p:cTn id="29" presetID="22" presetClass="entr" presetSubtype="8" fill="hold" nodeType="withEffect">
                                      <p:stCondLst>
                                        <p:cond delay="3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53" presetClass="entr" presetSubtype="16" fill="hold" nodeType="withEffect">
                                      <p:stCondLst>
                                        <p:cond delay="35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14:presetBounceEnd="56000">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14:bounceEnd="56000">
                                          <p:cBhvr additive="base">
                                            <p:cTn id="41" dur="1500" fill="hold"/>
                                            <p:tgtEl>
                                              <p:spTgt spid="5"/>
                                            </p:tgtEl>
                                            <p:attrNameLst>
                                              <p:attrName>ppt_x</p:attrName>
                                            </p:attrNameLst>
                                          </p:cBhvr>
                                          <p:tavLst>
                                            <p:tav tm="0">
                                              <p:val>
                                                <p:strVal val="#ppt_x"/>
                                              </p:val>
                                            </p:tav>
                                            <p:tav tm="100000">
                                              <p:val>
                                                <p:strVal val="#ppt_x"/>
                                              </p:val>
                                            </p:tav>
                                          </p:tavLst>
                                        </p:anim>
                                        <p:anim calcmode="lin" valueType="num" p14:bounceEnd="56000">
                                          <p:cBhvr additive="base">
                                            <p:cTn id="42" dur="1500" fill="hold"/>
                                            <p:tgtEl>
                                              <p:spTgt spid="5"/>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90"/>
                                              </p:val>
                                            </p:tav>
                                            <p:tav tm="100000">
                                              <p:val>
                                                <p:fltVal val="0"/>
                                              </p:val>
                                            </p:tav>
                                          </p:tavLst>
                                        </p:anim>
                                        <p:animEffect transition="in" filter="fade">
                                          <p:cBhvr>
                                            <p:cTn id="25" dur="500"/>
                                            <p:tgtEl>
                                              <p:spTgt spid="13"/>
                                            </p:tgtEl>
                                          </p:cBhvr>
                                        </p:animEffect>
                                      </p:childTnLst>
                                    </p:cTn>
                                  </p:par>
                                  <p:par>
                                    <p:cTn id="26" presetID="22" presetClass="entr" presetSubtype="8" fill="hold"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par>
                                    <p:cTn id="29" presetID="22" presetClass="entr" presetSubtype="8" fill="hold" nodeType="withEffect">
                                      <p:stCondLst>
                                        <p:cond delay="3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53" presetClass="entr" presetSubtype="16" fill="hold" nodeType="withEffect">
                                      <p:stCondLst>
                                        <p:cond delay="35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500" fill="hold"/>
                                            <p:tgtEl>
                                              <p:spTgt spid="5"/>
                                            </p:tgtEl>
                                            <p:attrNameLst>
                                              <p:attrName>ppt_x</p:attrName>
                                            </p:attrNameLst>
                                          </p:cBhvr>
                                          <p:tavLst>
                                            <p:tav tm="0">
                                              <p:val>
                                                <p:strVal val="#ppt_x"/>
                                              </p:val>
                                            </p:tav>
                                            <p:tav tm="100000">
                                              <p:val>
                                                <p:strVal val="#ppt_x"/>
                                              </p:val>
                                            </p:tav>
                                          </p:tavLst>
                                        </p:anim>
                                        <p:anim calcmode="lin" valueType="num">
                                          <p:cBhvr additive="base">
                                            <p:cTn id="42" dur="1500" fill="hold"/>
                                            <p:tgtEl>
                                              <p:spTgt spid="5"/>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146186459"/>
      </p:ext>
    </p:extLst>
  </p:cSld>
  <p:clrMapOvr>
    <a:masterClrMapping/>
  </p:clrMapOvr>
  <p:transition spd="slow">
    <p:comb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4" name="9">
            <a:extLst>
              <a:ext uri="{FF2B5EF4-FFF2-40B4-BE49-F238E27FC236}">
                <a16:creationId xmlns:a16="http://schemas.microsoft.com/office/drawing/2014/main" id="{31E1990E-03CA-4728-97AC-41301388565F}"/>
              </a:ext>
            </a:extLst>
          </p:cNvPr>
          <p:cNvSpPr/>
          <p:nvPr userDrawn="1"/>
        </p:nvSpPr>
        <p:spPr>
          <a:xfrm>
            <a:off x="495300" y="880611"/>
            <a:ext cx="11201400" cy="132109"/>
          </a:xfrm>
          <a:prstGeom prst="trapezoid">
            <a:avLst>
              <a:gd name="adj" fmla="val 47920"/>
            </a:avLst>
          </a:prstGeom>
          <a:solidFill>
            <a:srgbClr val="B8CCD5"/>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491F5"/>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5A1F02B5-E222-4A1C-AF05-0507E87B74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5300" y="159476"/>
            <a:ext cx="4087210" cy="1064767"/>
          </a:xfrm>
          <a:prstGeom prst="rect">
            <a:avLst/>
          </a:prstGeom>
        </p:spPr>
      </p:pic>
    </p:spTree>
    <p:extLst>
      <p:ext uri="{BB962C8B-B14F-4D97-AF65-F5344CB8AC3E}">
        <p14:creationId xmlns:p14="http://schemas.microsoft.com/office/powerpoint/2010/main" val="4280234896"/>
      </p:ext>
    </p:extLst>
  </p:cSld>
  <p:clrMapOvr>
    <a:masterClrMapping/>
  </p:clrMapOvr>
  <p:transition spd="slow">
    <p:comb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53EF5745-5E26-4FFA-AAB4-DD5EFADB8AAA}"/>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9" name="Picture 8">
            <a:extLst>
              <a:ext uri="{FF2B5EF4-FFF2-40B4-BE49-F238E27FC236}">
                <a16:creationId xmlns:a16="http://schemas.microsoft.com/office/drawing/2014/main" id="{0D5BF0AE-F741-4914-9440-26D5A1C2DE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2168" y="723607"/>
            <a:ext cx="8937511" cy="4224894"/>
          </a:xfrm>
          <a:prstGeom prst="rect">
            <a:avLst/>
          </a:prstGeom>
        </p:spPr>
      </p:pic>
      <p:pic>
        <p:nvPicPr>
          <p:cNvPr id="10" name="Picture 9">
            <a:extLst>
              <a:ext uri="{FF2B5EF4-FFF2-40B4-BE49-F238E27FC236}">
                <a16:creationId xmlns:a16="http://schemas.microsoft.com/office/drawing/2014/main" id="{AC289DE0-F75B-4B38-B1F1-79F713D8B9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736336"/>
            <a:ext cx="12192000" cy="1121664"/>
          </a:xfrm>
          <a:prstGeom prst="rect">
            <a:avLst/>
          </a:prstGeom>
        </p:spPr>
      </p:pic>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83019" y="2999195"/>
            <a:ext cx="810838" cy="859611"/>
          </a:xfrm>
          <a:prstGeom prst="rect">
            <a:avLst/>
          </a:prstGeom>
        </p:spPr>
      </p:pic>
      <p:pic>
        <p:nvPicPr>
          <p:cNvPr id="11" name="Picture 10">
            <a:extLst>
              <a:ext uri="{FF2B5EF4-FFF2-40B4-BE49-F238E27FC236}">
                <a16:creationId xmlns:a16="http://schemas.microsoft.com/office/drawing/2014/main" id="{C1818B08-3E26-4350-9848-7C5951A8E15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90581" y="13534721"/>
            <a:ext cx="810838" cy="859611"/>
          </a:xfrm>
          <a:prstGeom prst="rect">
            <a:avLst/>
          </a:prstGeom>
        </p:spPr>
      </p:pic>
      <p:pic>
        <p:nvPicPr>
          <p:cNvPr id="12" name="Picture 11">
            <a:extLst>
              <a:ext uri="{FF2B5EF4-FFF2-40B4-BE49-F238E27FC236}">
                <a16:creationId xmlns:a16="http://schemas.microsoft.com/office/drawing/2014/main" id="{BBF47B7B-BCA2-4E31-A253-420F3D349F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064181" y="2999195"/>
            <a:ext cx="810838" cy="859611"/>
          </a:xfrm>
          <a:prstGeom prst="rect">
            <a:avLst/>
          </a:prstGeom>
        </p:spPr>
      </p:pic>
      <p:pic>
        <p:nvPicPr>
          <p:cNvPr id="13" name="Picture 12">
            <a:extLst>
              <a:ext uri="{FF2B5EF4-FFF2-40B4-BE49-F238E27FC236}">
                <a16:creationId xmlns:a16="http://schemas.microsoft.com/office/drawing/2014/main" id="{F74560EF-B19B-44B9-9E2F-7962B55870F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2459242493"/>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2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0416-0CCA-44DA-B1DC-D22401BD5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33592-7E46-417A-BF3A-4007B8FF3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EE41B1-5EA8-4111-A6D3-02FC8C570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B094C3-6BF5-4A70-AF11-B06FB7353F3C}"/>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6" name="Footer Placeholder 5">
            <a:extLst>
              <a:ext uri="{FF2B5EF4-FFF2-40B4-BE49-F238E27FC236}">
                <a16:creationId xmlns:a16="http://schemas.microsoft.com/office/drawing/2014/main" id="{6ADA3FE6-65E1-4DC4-99AE-599BCD99A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B1D4C-F4FB-43F4-AB2F-3942B14FF829}"/>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3658870226"/>
      </p:ext>
    </p:extLst>
  </p:cSld>
  <p:clrMapOvr>
    <a:masterClrMapping/>
  </p:clrMapOvr>
  <p:transition spd="slow">
    <p:comb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3E17-171A-4921-837F-B002B798CB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DDF7C6-0A52-4EF9-9116-D69D7F85C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F1C3AC-AB7E-4FFD-BAFE-E37887D6F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05F02-AC00-4E75-BE28-A5F08C7768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9C6A-CF2B-47F9-80B8-576852036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74442-75AA-4FDA-8B00-38F929BDFDF7}"/>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8" name="Footer Placeholder 7">
            <a:extLst>
              <a:ext uri="{FF2B5EF4-FFF2-40B4-BE49-F238E27FC236}">
                <a16:creationId xmlns:a16="http://schemas.microsoft.com/office/drawing/2014/main" id="{E0B112F9-7649-4726-98FE-6B30FDB54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9556CE-DAD4-44A5-8F7E-6BD5F461EDDE}"/>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606850722"/>
      </p:ext>
    </p:extLst>
  </p:cSld>
  <p:clrMapOvr>
    <a:masterClrMapping/>
  </p:clrMapOvr>
  <p:transition spd="slow">
    <p:comb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4E9D-3143-4ADF-91ED-31FCA4814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477072-53A9-44F9-A7AF-7AE4C58FD2CF}"/>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4" name="Footer Placeholder 3">
            <a:extLst>
              <a:ext uri="{FF2B5EF4-FFF2-40B4-BE49-F238E27FC236}">
                <a16:creationId xmlns:a16="http://schemas.microsoft.com/office/drawing/2014/main" id="{7D5FDBB7-C84A-4E87-8E58-8B8EE8A5A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387A0-B2E0-4BE9-95B6-5737A2BC6F14}"/>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3197792118"/>
      </p:ext>
    </p:extLst>
  </p:cSld>
  <p:clrMapOvr>
    <a:masterClrMapping/>
  </p:clrMapOvr>
  <p:transition spd="slow">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CD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366310005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ECB1C-A006-436F-8278-8583514CDCF4}"/>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3" name="Footer Placeholder 2">
            <a:extLst>
              <a:ext uri="{FF2B5EF4-FFF2-40B4-BE49-F238E27FC236}">
                <a16:creationId xmlns:a16="http://schemas.microsoft.com/office/drawing/2014/main" id="{7141B71B-4A29-4790-879A-EF55D69526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79B72B-086E-4108-BB2C-6A06B5CF5F7F}"/>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1430720525"/>
      </p:ext>
    </p:extLst>
  </p:cSld>
  <p:clrMapOvr>
    <a:masterClrMapping/>
  </p:clrMapOvr>
  <p:transition spd="slow">
    <p:comb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4E88-1621-45AC-9326-520B1E4BA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59699-674A-48B4-BF1A-A007A3BC9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322A5-9EE7-42D3-9A09-9D095F58E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AF5CD-C602-4B32-93AF-B20CBF60983C}"/>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6" name="Footer Placeholder 5">
            <a:extLst>
              <a:ext uri="{FF2B5EF4-FFF2-40B4-BE49-F238E27FC236}">
                <a16:creationId xmlns:a16="http://schemas.microsoft.com/office/drawing/2014/main" id="{4FCDB590-7050-4477-B834-B10DAB052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3B764-48A0-4DFB-BEE5-48A5A756A472}"/>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2120658311"/>
      </p:ext>
    </p:extLst>
  </p:cSld>
  <p:clrMapOvr>
    <a:masterClrMapping/>
  </p:clrMapOvr>
  <p:transition spd="slow">
    <p:comb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AAA2-D9F0-4DD3-A893-780D652EA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12D21B-3BAD-4646-A742-667C01418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B19284-7DA4-45CE-A0E8-2104D534C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3E3A4-4037-4797-9C71-4565C6F99416}"/>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6" name="Footer Placeholder 5">
            <a:extLst>
              <a:ext uri="{FF2B5EF4-FFF2-40B4-BE49-F238E27FC236}">
                <a16:creationId xmlns:a16="http://schemas.microsoft.com/office/drawing/2014/main" id="{9B869AA2-445F-4F20-B535-CB5556EAD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339E6-E1E9-452C-A1F8-B9E86A51FC96}"/>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3586230771"/>
      </p:ext>
    </p:extLst>
  </p:cSld>
  <p:clrMapOvr>
    <a:masterClrMapping/>
  </p:clrMapOvr>
  <p:transition spd="slow">
    <p:comb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CE9F-D087-43D0-AE23-80035E169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69F7D-FDDD-4447-A3F0-2A10EF81DB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D549B-61FA-4E7B-A6AF-CB01539DB263}"/>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5" name="Footer Placeholder 4">
            <a:extLst>
              <a:ext uri="{FF2B5EF4-FFF2-40B4-BE49-F238E27FC236}">
                <a16:creationId xmlns:a16="http://schemas.microsoft.com/office/drawing/2014/main" id="{67C91E4D-74F7-4634-A937-891B6FE2B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7E7E-4EEA-4297-B048-17BC3C84DE13}"/>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731642052"/>
      </p:ext>
    </p:extLst>
  </p:cSld>
  <p:clrMapOvr>
    <a:masterClrMapping/>
  </p:clrMapOvr>
  <p:transition spd="slow">
    <p:comb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1E6F8-CB17-4D39-96FF-C30B141F3E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CA2BA-3309-4647-8E94-BE6BFCA5D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D7510-5D22-47DB-8667-15AE5054B7B6}"/>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5" name="Footer Placeholder 4">
            <a:extLst>
              <a:ext uri="{FF2B5EF4-FFF2-40B4-BE49-F238E27FC236}">
                <a16:creationId xmlns:a16="http://schemas.microsoft.com/office/drawing/2014/main" id="{92A1698F-76FF-46B6-903E-B774483FB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E3B05-96EB-4BDB-A776-C8D5ACD54117}"/>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543519356"/>
      </p:ext>
    </p:extLst>
  </p:cSld>
  <p:clrMapOvr>
    <a:masterClrMapping/>
  </p:clrMapOvr>
  <p:transition spd="slow">
    <p:comb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7/19/2023</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860452486"/>
      </p:ext>
    </p:extLst>
  </p:cSld>
  <p:clrMapOvr>
    <a:masterClrMapping/>
  </p:clrMapOvr>
  <p:transition spd="slow">
    <p:comb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E1C3B-89B7-4C15-BF11-7AF1F838B3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7" y="0"/>
            <a:ext cx="12170365" cy="6858000"/>
          </a:xfrm>
          <a:prstGeom prst="rect">
            <a:avLst/>
          </a:prstGeom>
        </p:spPr>
      </p:pic>
    </p:spTree>
    <p:extLst>
      <p:ext uri="{BB962C8B-B14F-4D97-AF65-F5344CB8AC3E}">
        <p14:creationId xmlns:p14="http://schemas.microsoft.com/office/powerpoint/2010/main" val="104574394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29B3-6139-4893-93CE-1FA0DE025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D5E35-4722-42C8-A7FD-EE48DEA0C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0EFAA-23BA-49C2-AE83-0CEBDB225E78}"/>
              </a:ext>
            </a:extLst>
          </p:cNvPr>
          <p:cNvSpPr>
            <a:spLocks noGrp="1"/>
          </p:cNvSpPr>
          <p:nvPr>
            <p:ph type="dt" sz="half" idx="10"/>
          </p:nvPr>
        </p:nvSpPr>
        <p:spPr/>
        <p:txBody>
          <a:bodyPr/>
          <a:lstStyle/>
          <a:p>
            <a:fld id="{DED28BBC-0D3B-4314-8110-53162790EAC1}" type="datetimeFigureOut">
              <a:rPr lang="en-US" smtClean="0"/>
              <a:t>7/19/2023</a:t>
            </a:fld>
            <a:endParaRPr lang="en-US"/>
          </a:p>
        </p:txBody>
      </p:sp>
      <p:sp>
        <p:nvSpPr>
          <p:cNvPr id="5" name="Footer Placeholder 4">
            <a:extLst>
              <a:ext uri="{FF2B5EF4-FFF2-40B4-BE49-F238E27FC236}">
                <a16:creationId xmlns:a16="http://schemas.microsoft.com/office/drawing/2014/main" id="{D61B3B86-A4BA-42A2-B969-4061771F0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3ABD6-BD23-476A-9C4B-1F5AFB9ECDFA}"/>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3325400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CD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5" name="Picture 4">
            <a:extLst>
              <a:ext uri="{FF2B5EF4-FFF2-40B4-BE49-F238E27FC236}">
                <a16:creationId xmlns:a16="http://schemas.microsoft.com/office/drawing/2014/main" id="{5A1F02B5-E222-4A1C-AF05-0507E87B74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42" y="229278"/>
            <a:ext cx="3738085" cy="1064767"/>
          </a:xfrm>
          <a:prstGeom prst="rect">
            <a:avLst/>
          </a:prstGeom>
        </p:spPr>
      </p:pic>
      <p:cxnSp>
        <p:nvCxnSpPr>
          <p:cNvPr id="11" name="97">
            <a:extLst>
              <a:ext uri="{FF2B5EF4-FFF2-40B4-BE49-F238E27FC236}">
                <a16:creationId xmlns:a16="http://schemas.microsoft.com/office/drawing/2014/main" id="{23EAD84B-CA07-4073-9A80-75CD5791E056}"/>
              </a:ext>
            </a:extLst>
          </p:cNvPr>
          <p:cNvCxnSpPr>
            <a:cxnSpLocks/>
          </p:cNvCxnSpPr>
          <p:nvPr userDrawn="1"/>
        </p:nvCxnSpPr>
        <p:spPr>
          <a:xfrm>
            <a:off x="336892"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01">
            <a:extLst>
              <a:ext uri="{FF2B5EF4-FFF2-40B4-BE49-F238E27FC236}">
                <a16:creationId xmlns:a16="http://schemas.microsoft.com/office/drawing/2014/main" id="{A51429CE-22C6-436F-BB4F-BDE6E1C14ABE}"/>
              </a:ext>
            </a:extLst>
          </p:cNvPr>
          <p:cNvCxnSpPr>
            <a:cxnSpLocks/>
          </p:cNvCxnSpPr>
          <p:nvPr userDrawn="1"/>
        </p:nvCxnSpPr>
        <p:spPr>
          <a:xfrm>
            <a:off x="336892"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97">
            <a:extLst>
              <a:ext uri="{FF2B5EF4-FFF2-40B4-BE49-F238E27FC236}">
                <a16:creationId xmlns:a16="http://schemas.microsoft.com/office/drawing/2014/main" id="{76F5E8FB-E764-4C8A-97D5-BC0EDF6FFBE8}"/>
              </a:ext>
            </a:extLst>
          </p:cNvPr>
          <p:cNvCxnSpPr>
            <a:cxnSpLocks/>
          </p:cNvCxnSpPr>
          <p:nvPr userDrawn="1"/>
        </p:nvCxnSpPr>
        <p:spPr>
          <a:xfrm>
            <a:off x="7892174"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101">
            <a:extLst>
              <a:ext uri="{FF2B5EF4-FFF2-40B4-BE49-F238E27FC236}">
                <a16:creationId xmlns:a16="http://schemas.microsoft.com/office/drawing/2014/main" id="{DA75C233-071E-4117-9D66-8A70A58EA5C1}"/>
              </a:ext>
            </a:extLst>
          </p:cNvPr>
          <p:cNvCxnSpPr>
            <a:cxnSpLocks/>
          </p:cNvCxnSpPr>
          <p:nvPr userDrawn="1"/>
        </p:nvCxnSpPr>
        <p:spPr>
          <a:xfrm>
            <a:off x="7892174"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923031"/>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71F72E4D-414F-41BC-8499-F6D1BB041E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7430" y="3454895"/>
            <a:ext cx="1767993" cy="2133785"/>
          </a:xfrm>
          <a:prstGeom prst="rect">
            <a:avLst/>
          </a:prstGeom>
        </p:spPr>
      </p:pic>
      <p:sp>
        <p:nvSpPr>
          <p:cNvPr id="8" name="21">
            <a:extLst>
              <a:ext uri="{FF2B5EF4-FFF2-40B4-BE49-F238E27FC236}">
                <a16:creationId xmlns:a16="http://schemas.microsoft.com/office/drawing/2014/main" id="{53EF5745-5E26-4FFA-AAB4-DD5EFADB8AAA}"/>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CD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grpSp>
        <p:nvGrpSpPr>
          <p:cNvPr id="38" name="90">
            <a:extLst>
              <a:ext uri="{FF2B5EF4-FFF2-40B4-BE49-F238E27FC236}">
                <a16:creationId xmlns:a16="http://schemas.microsoft.com/office/drawing/2014/main" id="{ABAE38F5-1B92-46B2-A177-05FD01B2F60B}"/>
              </a:ext>
            </a:extLst>
          </p:cNvPr>
          <p:cNvGrpSpPr/>
          <p:nvPr userDrawn="1"/>
        </p:nvGrpSpPr>
        <p:grpSpPr>
          <a:xfrm>
            <a:off x="9642732" y="5004862"/>
            <a:ext cx="2308359" cy="1447795"/>
            <a:chOff x="594424" y="1153191"/>
            <a:chExt cx="2605976" cy="1634460"/>
          </a:xfrm>
        </p:grpSpPr>
        <p:sp>
          <p:nvSpPr>
            <p:cNvPr id="39" name="81">
              <a:extLst>
                <a:ext uri="{FF2B5EF4-FFF2-40B4-BE49-F238E27FC236}">
                  <a16:creationId xmlns:a16="http://schemas.microsoft.com/office/drawing/2014/main" id="{963298A1-848A-4AD1-9D91-A4DC5AF4A7B9}"/>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40" name="82">
              <a:extLst>
                <a:ext uri="{FF2B5EF4-FFF2-40B4-BE49-F238E27FC236}">
                  <a16:creationId xmlns:a16="http://schemas.microsoft.com/office/drawing/2014/main" id="{08A817D2-0373-4595-AEB3-00DB0D1356FF}"/>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sp>
        <p:nvSpPr>
          <p:cNvPr id="41" name="PHẠM DUYÊN">
            <a:extLst>
              <a:ext uri="{FF2B5EF4-FFF2-40B4-BE49-F238E27FC236}">
                <a16:creationId xmlns:a16="http://schemas.microsoft.com/office/drawing/2014/main" id="{0B06B5E6-CCA4-455C-8946-D29B2160D983}"/>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 name="Picture 1">
            <a:extLst>
              <a:ext uri="{FF2B5EF4-FFF2-40B4-BE49-F238E27FC236}">
                <a16:creationId xmlns:a16="http://schemas.microsoft.com/office/drawing/2014/main" id="{165A1F4A-98BC-4E21-9CE2-2060E32BA6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7374" y="316523"/>
            <a:ext cx="9443522" cy="6023370"/>
          </a:xfrm>
          <a:prstGeom prst="rect">
            <a:avLst/>
          </a:prstGeom>
        </p:spPr>
      </p:pic>
      <p:pic>
        <p:nvPicPr>
          <p:cNvPr id="3" name="Picture 2">
            <a:extLst>
              <a:ext uri="{FF2B5EF4-FFF2-40B4-BE49-F238E27FC236}">
                <a16:creationId xmlns:a16="http://schemas.microsoft.com/office/drawing/2014/main" id="{DDF38C2E-56F5-4C08-B20A-6FC8B407352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4271" y="405831"/>
            <a:ext cx="899758" cy="907318"/>
          </a:xfrm>
          <a:prstGeom prst="rect">
            <a:avLst/>
          </a:prstGeom>
        </p:spPr>
      </p:pic>
      <p:pic>
        <p:nvPicPr>
          <p:cNvPr id="4" name="Picture 3">
            <a:extLst>
              <a:ext uri="{FF2B5EF4-FFF2-40B4-BE49-F238E27FC236}">
                <a16:creationId xmlns:a16="http://schemas.microsoft.com/office/drawing/2014/main" id="{9E035582-D0BD-4456-92B0-9356853A52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56482" y="4856472"/>
            <a:ext cx="621846" cy="615749"/>
          </a:xfrm>
          <a:prstGeom prst="rect">
            <a:avLst/>
          </a:prstGeom>
        </p:spPr>
      </p:pic>
    </p:spTree>
    <p:extLst>
      <p:ext uri="{BB962C8B-B14F-4D97-AF65-F5344CB8AC3E}">
        <p14:creationId xmlns:p14="http://schemas.microsoft.com/office/powerpoint/2010/main" val="134313758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500"/>
                            </p:stCondLst>
                            <p:childTnLst>
                              <p:par>
                                <p:cTn id="23" presetID="8" presetClass="emph" presetSubtype="0" fill="hold" nodeType="afterEffect">
                                  <p:stCondLst>
                                    <p:cond delay="0"/>
                                  </p:stCondLst>
                                  <p:childTnLst>
                                    <p:animRot by="-10800000">
                                      <p:cBhvr>
                                        <p:cTn id="24" dur="2000" fill="hold"/>
                                        <p:tgtEl>
                                          <p:spTgt spid="4"/>
                                        </p:tgtEl>
                                        <p:attrNameLst>
                                          <p:attrName>r</p:attrName>
                                        </p:attrNameLst>
                                      </p:cBhvr>
                                    </p:animRot>
                                  </p:childTnLst>
                                </p:cTn>
                              </p:par>
                            </p:childTnLst>
                          </p:cTn>
                        </p:par>
                        <p:par>
                          <p:cTn id="25" fill="hold">
                            <p:stCondLst>
                              <p:cond delay="45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5000"/>
                            </p:stCondLst>
                            <p:childTnLst>
                              <p:par>
                                <p:cTn id="32" presetID="8" presetClass="emph" presetSubtype="0" fill="hold" nodeType="afterEffect">
                                  <p:stCondLst>
                                    <p:cond delay="0"/>
                                  </p:stCondLst>
                                  <p:childTnLst>
                                    <p:animRot by="21600000">
                                      <p:cBhvr>
                                        <p:cTn id="33" dur="2250" fill="hold"/>
                                        <p:tgtEl>
                                          <p:spTgt spid="3"/>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0416-0CCA-44DA-B1DC-D22401BD5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33592-7E46-417A-BF3A-4007B8FF3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EE41B1-5EA8-4111-A6D3-02FC8C570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B094C3-6BF5-4A70-AF11-B06FB7353F3C}"/>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6" name="Footer Placeholder 5">
            <a:extLst>
              <a:ext uri="{FF2B5EF4-FFF2-40B4-BE49-F238E27FC236}">
                <a16:creationId xmlns:a16="http://schemas.microsoft.com/office/drawing/2014/main" id="{6ADA3FE6-65E1-4DC4-99AE-599BCD99A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B1D4C-F4FB-43F4-AB2F-3942B14FF829}"/>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46783028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3E17-171A-4921-837F-B002B798CB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DDF7C6-0A52-4EF9-9116-D69D7F85C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F1C3AC-AB7E-4FFD-BAFE-E37887D6F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05F02-AC00-4E75-BE28-A5F08C7768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9C6A-CF2B-47F9-80B8-576852036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74442-75AA-4FDA-8B00-38F929BDFDF7}"/>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8" name="Footer Placeholder 7">
            <a:extLst>
              <a:ext uri="{FF2B5EF4-FFF2-40B4-BE49-F238E27FC236}">
                <a16:creationId xmlns:a16="http://schemas.microsoft.com/office/drawing/2014/main" id="{E0B112F9-7649-4726-98FE-6B30FDB54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9556CE-DAD4-44A5-8F7E-6BD5F461EDDE}"/>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242512200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4E9D-3143-4ADF-91ED-31FCA4814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477072-53A9-44F9-A7AF-7AE4C58FD2CF}"/>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4" name="Footer Placeholder 3">
            <a:extLst>
              <a:ext uri="{FF2B5EF4-FFF2-40B4-BE49-F238E27FC236}">
                <a16:creationId xmlns:a16="http://schemas.microsoft.com/office/drawing/2014/main" id="{7D5FDBB7-C84A-4E87-8E58-8B8EE8A5A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387A0-B2E0-4BE9-95B6-5737A2BC6F14}"/>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175614702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ECB1C-A006-436F-8278-8583514CDCF4}"/>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3" name="Footer Placeholder 2">
            <a:extLst>
              <a:ext uri="{FF2B5EF4-FFF2-40B4-BE49-F238E27FC236}">
                <a16:creationId xmlns:a16="http://schemas.microsoft.com/office/drawing/2014/main" id="{7141B71B-4A29-4790-879A-EF55D69526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79B72B-086E-4108-BB2C-6A06B5CF5F7F}"/>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459074005"/>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4E88-1621-45AC-9326-520B1E4BA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59699-674A-48B4-BF1A-A007A3BC9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322A5-9EE7-42D3-9A09-9D095F58E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AF5CD-C602-4B32-93AF-B20CBF60983C}"/>
              </a:ext>
            </a:extLst>
          </p:cNvPr>
          <p:cNvSpPr>
            <a:spLocks noGrp="1"/>
          </p:cNvSpPr>
          <p:nvPr>
            <p:ph type="dt" sz="half" idx="10"/>
          </p:nvPr>
        </p:nvSpPr>
        <p:spPr/>
        <p:txBody>
          <a:bodyPr/>
          <a:lstStyle/>
          <a:p>
            <a:fld id="{73AF918C-415C-4299-9F97-D5FD12D3444D}" type="datetimeFigureOut">
              <a:rPr lang="en-US" smtClean="0"/>
              <a:t>7/19/2023</a:t>
            </a:fld>
            <a:endParaRPr lang="en-US"/>
          </a:p>
        </p:txBody>
      </p:sp>
      <p:sp>
        <p:nvSpPr>
          <p:cNvPr id="6" name="Footer Placeholder 5">
            <a:extLst>
              <a:ext uri="{FF2B5EF4-FFF2-40B4-BE49-F238E27FC236}">
                <a16:creationId xmlns:a16="http://schemas.microsoft.com/office/drawing/2014/main" id="{4FCDB590-7050-4477-B834-B10DAB052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3B764-48A0-4DFB-BEE5-48A5A756A472}"/>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4135870777"/>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7E312AC9-123F-4BC0-955A-3079DEFAAF5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ECCF764-E5F8-4985-8CA5-6B44000F3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621B5-79FC-4B38-86F6-37FFD3F28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4906C-6B6D-457A-9B0D-D0E3FF69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F918C-415C-4299-9F97-D5FD12D3444D}" type="datetimeFigureOut">
              <a:rPr lang="en-US" smtClean="0"/>
              <a:t>7/19/2023</a:t>
            </a:fld>
            <a:endParaRPr lang="en-US"/>
          </a:p>
        </p:txBody>
      </p:sp>
      <p:sp>
        <p:nvSpPr>
          <p:cNvPr id="5" name="Footer Placeholder 4">
            <a:extLst>
              <a:ext uri="{FF2B5EF4-FFF2-40B4-BE49-F238E27FC236}">
                <a16:creationId xmlns:a16="http://schemas.microsoft.com/office/drawing/2014/main" id="{0E6B0A12-9D9C-4C2E-BD38-CA115F9EC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9EC5B7-FBD3-4184-A73A-C0916646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753B-A9D4-4EC9-8DC5-93D937E40A9C}" type="slidenum">
              <a:rPr lang="en-US" smtClean="0"/>
              <a:t>‹#›</a:t>
            </a:fld>
            <a:endParaRPr lang="en-US"/>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308514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38930327-BE3E-47C4-93DD-500462C32AF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ECCF764-E5F8-4985-8CA5-6B44000F3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621B5-79FC-4B38-86F6-37FFD3F28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4906C-6B6D-457A-9B0D-D0E3FF69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F918C-415C-4299-9F97-D5FD12D3444D}" type="datetimeFigureOut">
              <a:rPr lang="en-US" smtClean="0"/>
              <a:t>7/19/2023</a:t>
            </a:fld>
            <a:endParaRPr lang="en-US"/>
          </a:p>
        </p:txBody>
      </p:sp>
      <p:sp>
        <p:nvSpPr>
          <p:cNvPr id="5" name="Footer Placeholder 4">
            <a:extLst>
              <a:ext uri="{FF2B5EF4-FFF2-40B4-BE49-F238E27FC236}">
                <a16:creationId xmlns:a16="http://schemas.microsoft.com/office/drawing/2014/main" id="{0E6B0A12-9D9C-4C2E-BD38-CA115F9EC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9EC5B7-FBD3-4184-A73A-C0916646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753B-A9D4-4EC9-8DC5-93D937E40A9C}" type="slidenum">
              <a:rPr lang="en-US" smtClean="0"/>
              <a:t>‹#›</a:t>
            </a:fld>
            <a:endParaRPr lang="en-US"/>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41239622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ransition spd="slow">
    <p:comb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2CEF9605-60B4-EE2E-6452-249FF5F32642}"/>
              </a:ext>
            </a:extLst>
          </p:cNvPr>
          <p:cNvSpPr/>
          <p:nvPr/>
        </p:nvSpPr>
        <p:spPr>
          <a:xfrm>
            <a:off x="1860463" y="2994623"/>
            <a:ext cx="8655297" cy="1569660"/>
          </a:xfrm>
          <a:prstGeom prst="rect">
            <a:avLst/>
          </a:prstGeom>
        </p:spPr>
        <p:txBody>
          <a:bodyPr wrap="square">
            <a:spAutoFit/>
            <a:scene3d>
              <a:camera prst="orthographicFront"/>
              <a:lightRig rig="threePt" dir="t"/>
            </a:scene3d>
            <a:sp3d contourW="12700"/>
          </a:bodyPr>
          <a:lstStyle/>
          <a:p>
            <a:pPr algn="ctr"/>
            <a:r>
              <a:rPr lang="en-US" altLang="zh-CN" sz="9600" b="1" dirty="0">
                <a:ln w="15875">
                  <a:noFill/>
                </a:ln>
                <a:solidFill>
                  <a:srgbClr val="FF000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3" name="矩形 7">
            <a:extLst>
              <a:ext uri="{FF2B5EF4-FFF2-40B4-BE49-F238E27FC236}">
                <a16:creationId xmlns:a16="http://schemas.microsoft.com/office/drawing/2014/main" id="{1B0C53C0-21FF-DD22-8940-6442FB1D71D2}"/>
              </a:ext>
            </a:extLst>
          </p:cNvPr>
          <p:cNvSpPr/>
          <p:nvPr/>
        </p:nvSpPr>
        <p:spPr>
          <a:xfrm>
            <a:off x="2015239" y="522540"/>
            <a:ext cx="8655297" cy="769441"/>
          </a:xfrm>
          <a:prstGeom prst="rect">
            <a:avLst/>
          </a:prstGeom>
        </p:spPr>
        <p:txBody>
          <a:bodyPr wrap="square">
            <a:spAutoFit/>
            <a:scene3d>
              <a:camera prst="orthographicFront"/>
              <a:lightRig rig="threePt" dir="t"/>
            </a:scene3d>
            <a:sp3d contourW="12700"/>
          </a:bodyPr>
          <a:lstStyle/>
          <a:p>
            <a:pPr algn="ctr"/>
            <a:r>
              <a:rPr lang="en-US" altLang="zh-CN" sz="4400" b="1" dirty="0">
                <a:ln w="15875">
                  <a:noFill/>
                </a:ln>
                <a:solidFill>
                  <a:srgbClr val="00206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TRƯỜNG TIỂU </a:t>
            </a:r>
            <a:r>
              <a:rPr lang="en-US" altLang="zh-CN" sz="4400" b="1">
                <a:ln w="15875">
                  <a:noFill/>
                </a:ln>
                <a:solidFill>
                  <a:srgbClr val="00206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HỌC ĐOÀN KHUÊ</a:t>
            </a:r>
            <a:endParaRPr lang="en-US" altLang="zh-CN" sz="4400" b="1" dirty="0">
              <a:ln w="15875">
                <a:noFill/>
              </a:ln>
              <a:solidFill>
                <a:srgbClr val="00206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4094424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2E9D4E1-2240-4862-9731-F1BC67C864D7}"/>
              </a:ext>
            </a:extLst>
          </p:cNvPr>
          <p:cNvSpPr/>
          <p:nvPr/>
        </p:nvSpPr>
        <p:spPr>
          <a:xfrm>
            <a:off x="7444081" y="2054380"/>
            <a:ext cx="3768594" cy="576869"/>
          </a:xfrm>
          <a:prstGeom prst="roundRect">
            <a:avLst>
              <a:gd name="adj" fmla="val 50000"/>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sải</a:t>
            </a:r>
            <a:r>
              <a:rPr lang="en-US" altLang="zh-CN" sz="3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cánh</a:t>
            </a:r>
            <a:endParaRPr lang="zh-CN" altLang="en-US" sz="36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5" name="Oval 4">
            <a:extLst>
              <a:ext uri="{FF2B5EF4-FFF2-40B4-BE49-F238E27FC236}">
                <a16:creationId xmlns:a16="http://schemas.microsoft.com/office/drawing/2014/main" id="{74F190DB-8C5A-4BDD-BB30-4A0A64C97B2D}"/>
              </a:ext>
            </a:extLst>
          </p:cNvPr>
          <p:cNvSpPr/>
          <p:nvPr/>
        </p:nvSpPr>
        <p:spPr>
          <a:xfrm>
            <a:off x="10659957" y="2092480"/>
            <a:ext cx="497757" cy="497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3600" b="1" dirty="0">
                <a:solidFill>
                  <a:schemeClr val="tx1">
                    <a:lumMod val="75000"/>
                    <a:lumOff val="25000"/>
                  </a:schemeClr>
                </a:solidFill>
                <a:cs typeface="+mn-ea"/>
                <a:sym typeface="+mn-lt"/>
              </a:rPr>
              <a:t>1</a:t>
            </a:r>
            <a:endParaRPr lang="ar-SA" sz="3600" b="1" dirty="0">
              <a:solidFill>
                <a:schemeClr val="tx1">
                  <a:lumMod val="75000"/>
                  <a:lumOff val="25000"/>
                </a:schemeClr>
              </a:solidFill>
              <a:cs typeface="+mn-ea"/>
              <a:sym typeface="+mn-lt"/>
            </a:endParaRPr>
          </a:p>
        </p:txBody>
      </p:sp>
      <p:grpSp>
        <p:nvGrpSpPr>
          <p:cNvPr id="16" name="Group 81">
            <a:extLst>
              <a:ext uri="{FF2B5EF4-FFF2-40B4-BE49-F238E27FC236}">
                <a16:creationId xmlns:a16="http://schemas.microsoft.com/office/drawing/2014/main" id="{94AC1F3E-BC00-4AF1-AA6C-422EFC4B9146}"/>
              </a:ext>
            </a:extLst>
          </p:cNvPr>
          <p:cNvGrpSpPr/>
          <p:nvPr/>
        </p:nvGrpSpPr>
        <p:grpSpPr>
          <a:xfrm flipH="1">
            <a:off x="4739202" y="1751936"/>
            <a:ext cx="2127918" cy="481040"/>
            <a:chOff x="5170018" y="1564582"/>
            <a:chExt cx="2006989" cy="555110"/>
          </a:xfrm>
        </p:grpSpPr>
        <p:cxnSp>
          <p:nvCxnSpPr>
            <p:cNvPr id="17" name="Straight Connector 82">
              <a:extLst>
                <a:ext uri="{FF2B5EF4-FFF2-40B4-BE49-F238E27FC236}">
                  <a16:creationId xmlns:a16="http://schemas.microsoft.com/office/drawing/2014/main" id="{DBEC060F-5A2A-46A8-A09C-AC5F017ACDEB}"/>
                </a:ext>
              </a:extLst>
            </p:cNvPr>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83">
              <a:extLst>
                <a:ext uri="{FF2B5EF4-FFF2-40B4-BE49-F238E27FC236}">
                  <a16:creationId xmlns:a16="http://schemas.microsoft.com/office/drawing/2014/main" id="{5C75603C-52D2-4872-8C50-944BD5CFB467}"/>
                </a:ext>
              </a:extLst>
            </p:cNvPr>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9" name="26">
            <a:extLst>
              <a:ext uri="{FF2B5EF4-FFF2-40B4-BE49-F238E27FC236}">
                <a16:creationId xmlns:a16="http://schemas.microsoft.com/office/drawing/2014/main" id="{119C3FB5-7F4B-4820-AC40-014A166562CA}"/>
              </a:ext>
            </a:extLst>
          </p:cNvPr>
          <p:cNvGrpSpPr/>
          <p:nvPr/>
        </p:nvGrpSpPr>
        <p:grpSpPr>
          <a:xfrm>
            <a:off x="6295916" y="1817071"/>
            <a:ext cx="2374382" cy="3909558"/>
            <a:chOff x="4531243" y="1645621"/>
            <a:chExt cx="1759638" cy="2897346"/>
          </a:xfrm>
        </p:grpSpPr>
        <p:grpSp>
          <p:nvGrpSpPr>
            <p:cNvPr id="20" name="Group 64">
              <a:extLst>
                <a:ext uri="{FF2B5EF4-FFF2-40B4-BE49-F238E27FC236}">
                  <a16:creationId xmlns:a16="http://schemas.microsoft.com/office/drawing/2014/main" id="{B289A9F3-438C-4713-951F-35B982FF9AFE}"/>
                </a:ext>
              </a:extLst>
            </p:cNvPr>
            <p:cNvGrpSpPr/>
            <p:nvPr/>
          </p:nvGrpSpPr>
          <p:grpSpPr>
            <a:xfrm rot="19891913">
              <a:off x="4531243" y="1645621"/>
              <a:ext cx="1759638" cy="2897346"/>
              <a:chOff x="170364" y="949888"/>
              <a:chExt cx="1945268" cy="3203011"/>
            </a:xfrm>
          </p:grpSpPr>
          <p:sp>
            <p:nvSpPr>
              <p:cNvPr id="22" name="Rectangle 69">
                <a:extLst>
                  <a:ext uri="{FF2B5EF4-FFF2-40B4-BE49-F238E27FC236}">
                    <a16:creationId xmlns:a16="http://schemas.microsoft.com/office/drawing/2014/main" id="{C1FA39B3-2056-432B-97AF-EEF7B7A5D201}"/>
                  </a:ext>
                </a:extLst>
              </p:cNvPr>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Oval 70">
                <a:extLst>
                  <a:ext uri="{FF2B5EF4-FFF2-40B4-BE49-F238E27FC236}">
                    <a16:creationId xmlns:a16="http://schemas.microsoft.com/office/drawing/2014/main" id="{FC4FE44D-72C5-4F5E-98AD-EE6ACBF3DFDC}"/>
                  </a:ext>
                </a:extLst>
              </p:cNvPr>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71">
                <a:extLst>
                  <a:ext uri="{FF2B5EF4-FFF2-40B4-BE49-F238E27FC236}">
                    <a16:creationId xmlns:a16="http://schemas.microsoft.com/office/drawing/2014/main" id="{4B41E64E-3F95-4B00-AF3F-0197E5F383BD}"/>
                  </a:ext>
                </a:extLst>
              </p:cNvPr>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Rectangle: Top Corners Rounded 72">
                <a:extLst>
                  <a:ext uri="{FF2B5EF4-FFF2-40B4-BE49-F238E27FC236}">
                    <a16:creationId xmlns:a16="http://schemas.microsoft.com/office/drawing/2014/main" id="{FDD9A67D-807D-45B0-BAB4-6641BC93E6C5}"/>
                  </a:ext>
                </a:extLst>
              </p:cNvPr>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Top Corners Rounded 73">
                <a:extLst>
                  <a:ext uri="{FF2B5EF4-FFF2-40B4-BE49-F238E27FC236}">
                    <a16:creationId xmlns:a16="http://schemas.microsoft.com/office/drawing/2014/main" id="{57F2DF08-47F2-4171-9A23-7DEE5C9DD730}"/>
                  </a:ext>
                </a:extLst>
              </p:cNvPr>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1" name="Freeform: Shape 40">
              <a:extLst>
                <a:ext uri="{FF2B5EF4-FFF2-40B4-BE49-F238E27FC236}">
                  <a16:creationId xmlns:a16="http://schemas.microsoft.com/office/drawing/2014/main" id="{9C856B6E-FCDB-4F1E-B499-8D3CD73ECDCD}"/>
                </a:ext>
              </a:extLst>
            </p:cNvPr>
            <p:cNvSpPr>
              <a:spLocks/>
            </p:cNvSpPr>
            <p:nvPr/>
          </p:nvSpPr>
          <p:spPr bwMode="auto">
            <a:xfrm>
              <a:off x="4797832" y="2237982"/>
              <a:ext cx="702465" cy="70246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cs typeface="+mn-ea"/>
                <a:sym typeface="+mn-lt"/>
              </a:endParaRPr>
            </a:p>
          </p:txBody>
        </p:sp>
      </p:grpSp>
      <p:sp>
        <p:nvSpPr>
          <p:cNvPr id="27" name="TextBox 32">
            <a:extLst>
              <a:ext uri="{FF2B5EF4-FFF2-40B4-BE49-F238E27FC236}">
                <a16:creationId xmlns:a16="http://schemas.microsoft.com/office/drawing/2014/main" id="{3226A85F-63D1-4919-861B-0E56BD54BC7E}"/>
              </a:ext>
            </a:extLst>
          </p:cNvPr>
          <p:cNvSpPr txBox="1">
            <a:spLocks/>
          </p:cNvSpPr>
          <p:nvPr/>
        </p:nvSpPr>
        <p:spPr bwMode="auto">
          <a:xfrm>
            <a:off x="700348" y="1300177"/>
            <a:ext cx="4240201" cy="451759"/>
          </a:xfrm>
          <a:prstGeom prst="rect">
            <a:avLst/>
          </a:prstGeom>
          <a:noFill/>
        </p:spPr>
        <p:txBody>
          <a:bodyPr wrap="square" lIns="90000" tIns="46800" rIns="540000" bIns="46800">
            <a:noAutofit/>
          </a:bodyPr>
          <a:lstStyle/>
          <a:p>
            <a:pPr algn="r">
              <a:lnSpc>
                <a:spcPct val="120000"/>
              </a:lnSpc>
            </a:pPr>
            <a:r>
              <a:rPr lang="vi-VN"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độ dài của cánh</a:t>
            </a:r>
            <a:endParaRPr lang="zh-CN" altLang="en-US" sz="4000" b="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026" name="Picture 2" descr="chim, canh, Bầu trời, Chim biển, bay, Động vật hoang dã, Mòng biển, Mỏ, chuyến bay, sự tự do, Lông vũ, Sải cánh, Động vật có xương sống, Chim hải âu, Gannet, Mòng biển, Cá mập, Cá heo châu Âu">
            <a:extLst>
              <a:ext uri="{FF2B5EF4-FFF2-40B4-BE49-F238E27FC236}">
                <a16:creationId xmlns:a16="http://schemas.microsoft.com/office/drawing/2014/main" id="{A610174E-910B-4ED6-9813-4CF50DAC08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431" y="2436142"/>
            <a:ext cx="4451380" cy="2967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024" name="Straight Connector 1023">
            <a:extLst>
              <a:ext uri="{FF2B5EF4-FFF2-40B4-BE49-F238E27FC236}">
                <a16:creationId xmlns:a16="http://schemas.microsoft.com/office/drawing/2014/main" id="{985662DA-8C03-425A-BD27-60CA38CFFED4}"/>
              </a:ext>
            </a:extLst>
          </p:cNvPr>
          <p:cNvCxnSpPr>
            <a:cxnSpLocks/>
          </p:cNvCxnSpPr>
          <p:nvPr/>
        </p:nvCxnSpPr>
        <p:spPr>
          <a:xfrm>
            <a:off x="1041355" y="3116737"/>
            <a:ext cx="2955600" cy="2153353"/>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48013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24"/>
                                        </p:tgtEl>
                                        <p:attrNameLst>
                                          <p:attrName>style.visibility</p:attrName>
                                        </p:attrNameLst>
                                      </p:cBhvr>
                                      <p:to>
                                        <p:strVal val="visible"/>
                                      </p:to>
                                    </p:set>
                                    <p:animEffect transition="in" filter="wipe(up)">
                                      <p:cBhvr>
                                        <p:cTn id="36" dur="750"/>
                                        <p:tgtEl>
                                          <p:spTgt spid="1024"/>
                                        </p:tgtEl>
                                      </p:cBhvr>
                                    </p:animEffect>
                                  </p:childTnLst>
                                </p:cTn>
                              </p:par>
                            </p:childTnLst>
                          </p:cTn>
                        </p:par>
                        <p:par>
                          <p:cTn id="37" fill="hold">
                            <p:stCondLst>
                              <p:cond delay="750"/>
                            </p:stCondLst>
                            <p:childTnLst>
                              <p:par>
                                <p:cTn id="38" presetID="30" presetClass="emph" presetSubtype="0" fill="hold" nodeType="afterEffect">
                                  <p:stCondLst>
                                    <p:cond delay="250"/>
                                  </p:stCondLst>
                                  <p:childTnLst>
                                    <p:animClr clrSpc="hsl" dir="cw">
                                      <p:cBhvr override="childStyle">
                                        <p:cTn id="39" dur="500" fill="hold"/>
                                        <p:tgtEl>
                                          <p:spTgt spid="1024"/>
                                        </p:tgtEl>
                                        <p:attrNameLst>
                                          <p:attrName>style.color</p:attrName>
                                        </p:attrNameLst>
                                      </p:cBhvr>
                                      <p:by>
                                        <p:hsl h="0" s="12549" l="25098"/>
                                      </p:by>
                                    </p:animClr>
                                    <p:animClr clrSpc="hsl" dir="cw">
                                      <p:cBhvr>
                                        <p:cTn id="40" dur="500" fill="hold"/>
                                        <p:tgtEl>
                                          <p:spTgt spid="1024"/>
                                        </p:tgtEl>
                                        <p:attrNameLst>
                                          <p:attrName>fillcolor</p:attrName>
                                        </p:attrNameLst>
                                      </p:cBhvr>
                                      <p:by>
                                        <p:hsl h="0" s="12549" l="25098"/>
                                      </p:by>
                                    </p:animClr>
                                    <p:animClr clrSpc="hsl" dir="cw">
                                      <p:cBhvr>
                                        <p:cTn id="41" dur="500" fill="hold"/>
                                        <p:tgtEl>
                                          <p:spTgt spid="1024"/>
                                        </p:tgtEl>
                                        <p:attrNameLst>
                                          <p:attrName>stroke.color</p:attrName>
                                        </p:attrNameLst>
                                      </p:cBhvr>
                                      <p:by>
                                        <p:hsl h="0" s="12549" l="25098"/>
                                      </p:by>
                                    </p:animClr>
                                    <p:set>
                                      <p:cBhvr>
                                        <p:cTn id="42" dur="500" fill="hold"/>
                                        <p:tgtEl>
                                          <p:spTgt spid="10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2E9D4E1-2240-4862-9731-F1BC67C864D7}"/>
              </a:ext>
            </a:extLst>
          </p:cNvPr>
          <p:cNvSpPr/>
          <p:nvPr/>
        </p:nvSpPr>
        <p:spPr>
          <a:xfrm>
            <a:off x="7444081" y="2054380"/>
            <a:ext cx="3768594" cy="576869"/>
          </a:xfrm>
          <a:prstGeom prst="roundRect">
            <a:avLst>
              <a:gd name="adj" fmla="val 50000"/>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đại</a:t>
            </a:r>
            <a:r>
              <a:rPr lang="en-US" altLang="zh-CN" sz="3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dương</a:t>
            </a:r>
            <a:endParaRPr lang="zh-CN" altLang="en-US" sz="36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5" name="Oval 4">
            <a:extLst>
              <a:ext uri="{FF2B5EF4-FFF2-40B4-BE49-F238E27FC236}">
                <a16:creationId xmlns:a16="http://schemas.microsoft.com/office/drawing/2014/main" id="{74F190DB-8C5A-4BDD-BB30-4A0A64C97B2D}"/>
              </a:ext>
            </a:extLst>
          </p:cNvPr>
          <p:cNvSpPr/>
          <p:nvPr/>
        </p:nvSpPr>
        <p:spPr>
          <a:xfrm>
            <a:off x="10659957" y="2092480"/>
            <a:ext cx="497757" cy="497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3600" b="1" dirty="0">
                <a:solidFill>
                  <a:schemeClr val="tx1">
                    <a:lumMod val="75000"/>
                    <a:lumOff val="25000"/>
                  </a:schemeClr>
                </a:solidFill>
                <a:cs typeface="+mn-ea"/>
                <a:sym typeface="+mn-lt"/>
              </a:rPr>
              <a:t>2</a:t>
            </a:r>
            <a:endParaRPr lang="ar-SA" sz="3600" b="1" dirty="0">
              <a:solidFill>
                <a:schemeClr val="tx1">
                  <a:lumMod val="75000"/>
                  <a:lumOff val="25000"/>
                </a:schemeClr>
              </a:solidFill>
              <a:cs typeface="+mn-ea"/>
              <a:sym typeface="+mn-lt"/>
            </a:endParaRPr>
          </a:p>
        </p:txBody>
      </p:sp>
      <p:grpSp>
        <p:nvGrpSpPr>
          <p:cNvPr id="16" name="Group 81">
            <a:extLst>
              <a:ext uri="{FF2B5EF4-FFF2-40B4-BE49-F238E27FC236}">
                <a16:creationId xmlns:a16="http://schemas.microsoft.com/office/drawing/2014/main" id="{94AC1F3E-BC00-4AF1-AA6C-422EFC4B9146}"/>
              </a:ext>
            </a:extLst>
          </p:cNvPr>
          <p:cNvGrpSpPr/>
          <p:nvPr/>
        </p:nvGrpSpPr>
        <p:grpSpPr>
          <a:xfrm flipH="1">
            <a:off x="4739202" y="1751936"/>
            <a:ext cx="2127918" cy="481040"/>
            <a:chOff x="5170018" y="1564582"/>
            <a:chExt cx="2006989" cy="555110"/>
          </a:xfrm>
        </p:grpSpPr>
        <p:cxnSp>
          <p:nvCxnSpPr>
            <p:cNvPr id="17" name="Straight Connector 82">
              <a:extLst>
                <a:ext uri="{FF2B5EF4-FFF2-40B4-BE49-F238E27FC236}">
                  <a16:creationId xmlns:a16="http://schemas.microsoft.com/office/drawing/2014/main" id="{DBEC060F-5A2A-46A8-A09C-AC5F017ACDEB}"/>
                </a:ext>
              </a:extLst>
            </p:cNvPr>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83">
              <a:extLst>
                <a:ext uri="{FF2B5EF4-FFF2-40B4-BE49-F238E27FC236}">
                  <a16:creationId xmlns:a16="http://schemas.microsoft.com/office/drawing/2014/main" id="{5C75603C-52D2-4872-8C50-944BD5CFB467}"/>
                </a:ext>
              </a:extLst>
            </p:cNvPr>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9" name="26">
            <a:extLst>
              <a:ext uri="{FF2B5EF4-FFF2-40B4-BE49-F238E27FC236}">
                <a16:creationId xmlns:a16="http://schemas.microsoft.com/office/drawing/2014/main" id="{119C3FB5-7F4B-4820-AC40-014A166562CA}"/>
              </a:ext>
            </a:extLst>
          </p:cNvPr>
          <p:cNvGrpSpPr/>
          <p:nvPr/>
        </p:nvGrpSpPr>
        <p:grpSpPr>
          <a:xfrm>
            <a:off x="6295916" y="1817071"/>
            <a:ext cx="2374382" cy="3909558"/>
            <a:chOff x="4531243" y="1645621"/>
            <a:chExt cx="1759638" cy="2897346"/>
          </a:xfrm>
        </p:grpSpPr>
        <p:grpSp>
          <p:nvGrpSpPr>
            <p:cNvPr id="20" name="Group 64">
              <a:extLst>
                <a:ext uri="{FF2B5EF4-FFF2-40B4-BE49-F238E27FC236}">
                  <a16:creationId xmlns:a16="http://schemas.microsoft.com/office/drawing/2014/main" id="{B289A9F3-438C-4713-951F-35B982FF9AFE}"/>
                </a:ext>
              </a:extLst>
            </p:cNvPr>
            <p:cNvGrpSpPr/>
            <p:nvPr/>
          </p:nvGrpSpPr>
          <p:grpSpPr>
            <a:xfrm rot="19891913">
              <a:off x="4531243" y="1645621"/>
              <a:ext cx="1759638" cy="2897346"/>
              <a:chOff x="170364" y="949888"/>
              <a:chExt cx="1945268" cy="3203011"/>
            </a:xfrm>
          </p:grpSpPr>
          <p:sp>
            <p:nvSpPr>
              <p:cNvPr id="22" name="Rectangle 69">
                <a:extLst>
                  <a:ext uri="{FF2B5EF4-FFF2-40B4-BE49-F238E27FC236}">
                    <a16:creationId xmlns:a16="http://schemas.microsoft.com/office/drawing/2014/main" id="{C1FA39B3-2056-432B-97AF-EEF7B7A5D201}"/>
                  </a:ext>
                </a:extLst>
              </p:cNvPr>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Oval 70">
                <a:extLst>
                  <a:ext uri="{FF2B5EF4-FFF2-40B4-BE49-F238E27FC236}">
                    <a16:creationId xmlns:a16="http://schemas.microsoft.com/office/drawing/2014/main" id="{FC4FE44D-72C5-4F5E-98AD-EE6ACBF3DFDC}"/>
                  </a:ext>
                </a:extLst>
              </p:cNvPr>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71">
                <a:extLst>
                  <a:ext uri="{FF2B5EF4-FFF2-40B4-BE49-F238E27FC236}">
                    <a16:creationId xmlns:a16="http://schemas.microsoft.com/office/drawing/2014/main" id="{4B41E64E-3F95-4B00-AF3F-0197E5F383BD}"/>
                  </a:ext>
                </a:extLst>
              </p:cNvPr>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Rectangle: Top Corners Rounded 72">
                <a:extLst>
                  <a:ext uri="{FF2B5EF4-FFF2-40B4-BE49-F238E27FC236}">
                    <a16:creationId xmlns:a16="http://schemas.microsoft.com/office/drawing/2014/main" id="{FDD9A67D-807D-45B0-BAB4-6641BC93E6C5}"/>
                  </a:ext>
                </a:extLst>
              </p:cNvPr>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Top Corners Rounded 73">
                <a:extLst>
                  <a:ext uri="{FF2B5EF4-FFF2-40B4-BE49-F238E27FC236}">
                    <a16:creationId xmlns:a16="http://schemas.microsoft.com/office/drawing/2014/main" id="{57F2DF08-47F2-4171-9A23-7DEE5C9DD730}"/>
                  </a:ext>
                </a:extLst>
              </p:cNvPr>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1" name="Freeform: Shape 40">
              <a:extLst>
                <a:ext uri="{FF2B5EF4-FFF2-40B4-BE49-F238E27FC236}">
                  <a16:creationId xmlns:a16="http://schemas.microsoft.com/office/drawing/2014/main" id="{9C856B6E-FCDB-4F1E-B499-8D3CD73ECDCD}"/>
                </a:ext>
              </a:extLst>
            </p:cNvPr>
            <p:cNvSpPr>
              <a:spLocks/>
            </p:cNvSpPr>
            <p:nvPr/>
          </p:nvSpPr>
          <p:spPr bwMode="auto">
            <a:xfrm>
              <a:off x="4797832" y="2237982"/>
              <a:ext cx="702465" cy="70246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cs typeface="+mn-ea"/>
                <a:sym typeface="+mn-lt"/>
              </a:endParaRPr>
            </a:p>
          </p:txBody>
        </p:sp>
      </p:grpSp>
      <p:sp>
        <p:nvSpPr>
          <p:cNvPr id="27" name="TextBox 32">
            <a:extLst>
              <a:ext uri="{FF2B5EF4-FFF2-40B4-BE49-F238E27FC236}">
                <a16:creationId xmlns:a16="http://schemas.microsoft.com/office/drawing/2014/main" id="{3226A85F-63D1-4919-861B-0E56BD54BC7E}"/>
              </a:ext>
            </a:extLst>
          </p:cNvPr>
          <p:cNvSpPr txBox="1">
            <a:spLocks/>
          </p:cNvSpPr>
          <p:nvPr/>
        </p:nvSpPr>
        <p:spPr bwMode="auto">
          <a:xfrm>
            <a:off x="1700980" y="1338822"/>
            <a:ext cx="2674598" cy="451759"/>
          </a:xfrm>
          <a:prstGeom prst="rect">
            <a:avLst/>
          </a:prstGeom>
          <a:noFill/>
        </p:spPr>
        <p:txBody>
          <a:bodyPr wrap="square" lIns="90000" tIns="46800" rIns="540000" bIns="46800">
            <a:noAutofit/>
          </a:bodyPr>
          <a:lstStyle/>
          <a:p>
            <a:pPr algn="r">
              <a:lnSpc>
                <a:spcPct val="120000"/>
              </a:lnSpc>
            </a:pPr>
            <a:r>
              <a:rPr lang="en-US" sz="40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biển</a:t>
            </a:r>
            <a:r>
              <a:rPr lang="en-US"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lớn</a:t>
            </a:r>
            <a:endParaRPr lang="zh-CN" altLang="en-US" sz="4000" b="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028" name="Picture 4" descr="Tải Đại Dương Xanh Hình Nền Động cho máy tính PC Windows phiên bản mới nhất  - com.BlueOceanLiveWallpaperPic">
            <a:extLst>
              <a:ext uri="{FF2B5EF4-FFF2-40B4-BE49-F238E27FC236}">
                <a16:creationId xmlns:a16="http://schemas.microsoft.com/office/drawing/2014/main" id="{D0AF0CE3-DBD6-4F32-AAA4-776A1BCAA6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733" y="2300381"/>
            <a:ext cx="4876800" cy="3136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63117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ppt_x"/>
                                          </p:val>
                                        </p:tav>
                                        <p:tav tm="100000">
                                          <p:val>
                                            <p:strVal val="#ppt_x"/>
                                          </p:val>
                                        </p:tav>
                                      </p:tavLst>
                                    </p:anim>
                                    <p:anim calcmode="lin" valueType="num">
                                      <p:cBhvr additive="base">
                                        <p:cTn id="3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2E9D4E1-2240-4862-9731-F1BC67C864D7}"/>
              </a:ext>
            </a:extLst>
          </p:cNvPr>
          <p:cNvSpPr/>
          <p:nvPr/>
        </p:nvSpPr>
        <p:spPr>
          <a:xfrm>
            <a:off x="7444081" y="2054380"/>
            <a:ext cx="3768594" cy="576869"/>
          </a:xfrm>
          <a:prstGeom prst="roundRect">
            <a:avLst>
              <a:gd name="adj" fmla="val 50000"/>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dập</a:t>
            </a:r>
            <a:r>
              <a:rPr lang="en-US" altLang="zh-CN" sz="3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dềnh</a:t>
            </a:r>
            <a:endParaRPr lang="zh-CN" altLang="en-US" sz="36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5" name="Oval 4">
            <a:extLst>
              <a:ext uri="{FF2B5EF4-FFF2-40B4-BE49-F238E27FC236}">
                <a16:creationId xmlns:a16="http://schemas.microsoft.com/office/drawing/2014/main" id="{74F190DB-8C5A-4BDD-BB30-4A0A64C97B2D}"/>
              </a:ext>
            </a:extLst>
          </p:cNvPr>
          <p:cNvSpPr/>
          <p:nvPr/>
        </p:nvSpPr>
        <p:spPr>
          <a:xfrm>
            <a:off x="10659957" y="2092480"/>
            <a:ext cx="497757" cy="497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3600" b="1" dirty="0">
                <a:solidFill>
                  <a:schemeClr val="tx1">
                    <a:lumMod val="75000"/>
                    <a:lumOff val="25000"/>
                  </a:schemeClr>
                </a:solidFill>
                <a:cs typeface="+mn-ea"/>
                <a:sym typeface="+mn-lt"/>
              </a:rPr>
              <a:t>3</a:t>
            </a:r>
            <a:endParaRPr lang="ar-SA" sz="3600" b="1" dirty="0">
              <a:solidFill>
                <a:schemeClr val="tx1">
                  <a:lumMod val="75000"/>
                  <a:lumOff val="25000"/>
                </a:schemeClr>
              </a:solidFill>
              <a:cs typeface="+mn-ea"/>
              <a:sym typeface="+mn-lt"/>
            </a:endParaRPr>
          </a:p>
        </p:txBody>
      </p:sp>
      <p:grpSp>
        <p:nvGrpSpPr>
          <p:cNvPr id="16" name="Group 81">
            <a:extLst>
              <a:ext uri="{FF2B5EF4-FFF2-40B4-BE49-F238E27FC236}">
                <a16:creationId xmlns:a16="http://schemas.microsoft.com/office/drawing/2014/main" id="{94AC1F3E-BC00-4AF1-AA6C-422EFC4B9146}"/>
              </a:ext>
            </a:extLst>
          </p:cNvPr>
          <p:cNvGrpSpPr/>
          <p:nvPr/>
        </p:nvGrpSpPr>
        <p:grpSpPr>
          <a:xfrm flipH="1">
            <a:off x="4739202" y="1751936"/>
            <a:ext cx="2127918" cy="481040"/>
            <a:chOff x="5170018" y="1564582"/>
            <a:chExt cx="2006989" cy="555110"/>
          </a:xfrm>
        </p:grpSpPr>
        <p:cxnSp>
          <p:nvCxnSpPr>
            <p:cNvPr id="17" name="Straight Connector 82">
              <a:extLst>
                <a:ext uri="{FF2B5EF4-FFF2-40B4-BE49-F238E27FC236}">
                  <a16:creationId xmlns:a16="http://schemas.microsoft.com/office/drawing/2014/main" id="{DBEC060F-5A2A-46A8-A09C-AC5F017ACDEB}"/>
                </a:ext>
              </a:extLst>
            </p:cNvPr>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83">
              <a:extLst>
                <a:ext uri="{FF2B5EF4-FFF2-40B4-BE49-F238E27FC236}">
                  <a16:creationId xmlns:a16="http://schemas.microsoft.com/office/drawing/2014/main" id="{5C75603C-52D2-4872-8C50-944BD5CFB467}"/>
                </a:ext>
              </a:extLst>
            </p:cNvPr>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9" name="26">
            <a:extLst>
              <a:ext uri="{FF2B5EF4-FFF2-40B4-BE49-F238E27FC236}">
                <a16:creationId xmlns:a16="http://schemas.microsoft.com/office/drawing/2014/main" id="{119C3FB5-7F4B-4820-AC40-014A166562CA}"/>
              </a:ext>
            </a:extLst>
          </p:cNvPr>
          <p:cNvGrpSpPr/>
          <p:nvPr/>
        </p:nvGrpSpPr>
        <p:grpSpPr>
          <a:xfrm>
            <a:off x="6295916" y="1817071"/>
            <a:ext cx="2374382" cy="3909558"/>
            <a:chOff x="4531243" y="1645621"/>
            <a:chExt cx="1759638" cy="2897346"/>
          </a:xfrm>
        </p:grpSpPr>
        <p:grpSp>
          <p:nvGrpSpPr>
            <p:cNvPr id="20" name="Group 64">
              <a:extLst>
                <a:ext uri="{FF2B5EF4-FFF2-40B4-BE49-F238E27FC236}">
                  <a16:creationId xmlns:a16="http://schemas.microsoft.com/office/drawing/2014/main" id="{B289A9F3-438C-4713-951F-35B982FF9AFE}"/>
                </a:ext>
              </a:extLst>
            </p:cNvPr>
            <p:cNvGrpSpPr/>
            <p:nvPr/>
          </p:nvGrpSpPr>
          <p:grpSpPr>
            <a:xfrm rot="19891913">
              <a:off x="4531243" y="1645621"/>
              <a:ext cx="1759638" cy="2897346"/>
              <a:chOff x="170364" y="949888"/>
              <a:chExt cx="1945268" cy="3203011"/>
            </a:xfrm>
          </p:grpSpPr>
          <p:sp>
            <p:nvSpPr>
              <p:cNvPr id="22" name="Rectangle 69">
                <a:extLst>
                  <a:ext uri="{FF2B5EF4-FFF2-40B4-BE49-F238E27FC236}">
                    <a16:creationId xmlns:a16="http://schemas.microsoft.com/office/drawing/2014/main" id="{C1FA39B3-2056-432B-97AF-EEF7B7A5D201}"/>
                  </a:ext>
                </a:extLst>
              </p:cNvPr>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Oval 70">
                <a:extLst>
                  <a:ext uri="{FF2B5EF4-FFF2-40B4-BE49-F238E27FC236}">
                    <a16:creationId xmlns:a16="http://schemas.microsoft.com/office/drawing/2014/main" id="{FC4FE44D-72C5-4F5E-98AD-EE6ACBF3DFDC}"/>
                  </a:ext>
                </a:extLst>
              </p:cNvPr>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71">
                <a:extLst>
                  <a:ext uri="{FF2B5EF4-FFF2-40B4-BE49-F238E27FC236}">
                    <a16:creationId xmlns:a16="http://schemas.microsoft.com/office/drawing/2014/main" id="{4B41E64E-3F95-4B00-AF3F-0197E5F383BD}"/>
                  </a:ext>
                </a:extLst>
              </p:cNvPr>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Rectangle: Top Corners Rounded 72">
                <a:extLst>
                  <a:ext uri="{FF2B5EF4-FFF2-40B4-BE49-F238E27FC236}">
                    <a16:creationId xmlns:a16="http://schemas.microsoft.com/office/drawing/2014/main" id="{FDD9A67D-807D-45B0-BAB4-6641BC93E6C5}"/>
                  </a:ext>
                </a:extLst>
              </p:cNvPr>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Top Corners Rounded 73">
                <a:extLst>
                  <a:ext uri="{FF2B5EF4-FFF2-40B4-BE49-F238E27FC236}">
                    <a16:creationId xmlns:a16="http://schemas.microsoft.com/office/drawing/2014/main" id="{57F2DF08-47F2-4171-9A23-7DEE5C9DD730}"/>
                  </a:ext>
                </a:extLst>
              </p:cNvPr>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1" name="Freeform: Shape 40">
              <a:extLst>
                <a:ext uri="{FF2B5EF4-FFF2-40B4-BE49-F238E27FC236}">
                  <a16:creationId xmlns:a16="http://schemas.microsoft.com/office/drawing/2014/main" id="{9C856B6E-FCDB-4F1E-B499-8D3CD73ECDCD}"/>
                </a:ext>
              </a:extLst>
            </p:cNvPr>
            <p:cNvSpPr>
              <a:spLocks/>
            </p:cNvSpPr>
            <p:nvPr/>
          </p:nvSpPr>
          <p:spPr bwMode="auto">
            <a:xfrm>
              <a:off x="4797832" y="2237982"/>
              <a:ext cx="702465" cy="70246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cs typeface="+mn-ea"/>
                <a:sym typeface="+mn-lt"/>
              </a:endParaRPr>
            </a:p>
          </p:txBody>
        </p:sp>
      </p:grpSp>
      <p:sp>
        <p:nvSpPr>
          <p:cNvPr id="27" name="TextBox 32">
            <a:extLst>
              <a:ext uri="{FF2B5EF4-FFF2-40B4-BE49-F238E27FC236}">
                <a16:creationId xmlns:a16="http://schemas.microsoft.com/office/drawing/2014/main" id="{3226A85F-63D1-4919-861B-0E56BD54BC7E}"/>
              </a:ext>
            </a:extLst>
          </p:cNvPr>
          <p:cNvSpPr txBox="1">
            <a:spLocks/>
          </p:cNvSpPr>
          <p:nvPr/>
        </p:nvSpPr>
        <p:spPr bwMode="auto">
          <a:xfrm>
            <a:off x="816188" y="1000276"/>
            <a:ext cx="4198374" cy="451759"/>
          </a:xfrm>
          <a:prstGeom prst="rect">
            <a:avLst/>
          </a:prstGeom>
          <a:noFill/>
        </p:spPr>
        <p:txBody>
          <a:bodyPr wrap="square" lIns="90000" tIns="46800" rIns="540000" bIns="46800">
            <a:noAutofit/>
          </a:bodyPr>
          <a:lstStyle/>
          <a:p>
            <a:pPr algn="ctr">
              <a:lnSpc>
                <a:spcPct val="120000"/>
              </a:lnSpc>
            </a:pPr>
            <a:r>
              <a:rPr lang="vi-VN"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chuyển động lên xuống nhịp nhàng trên mặt nước</a:t>
            </a:r>
            <a:endParaRPr lang="zh-CN" altLang="en-US" sz="3200" b="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 name="Picture 3" descr="A picture containing water, ocean, swimming&#10;&#10;Description automatically generated">
            <a:extLst>
              <a:ext uri="{FF2B5EF4-FFF2-40B4-BE49-F238E27FC236}">
                <a16:creationId xmlns:a16="http://schemas.microsoft.com/office/drawing/2014/main" id="{B309081C-36A2-4156-BBFA-C1C0108E984A}"/>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630049" y="2816641"/>
            <a:ext cx="4877635" cy="3171204"/>
          </a:xfrm>
          <a:prstGeom prst="rect">
            <a:avLst/>
          </a:prstGeom>
          <a:ln>
            <a:noFill/>
          </a:ln>
          <a:effectLst>
            <a:softEdge rad="112500"/>
          </a:effectLst>
        </p:spPr>
      </p:pic>
    </p:spTree>
    <p:extLst>
      <p:ext uri="{BB962C8B-B14F-4D97-AF65-F5344CB8AC3E}">
        <p14:creationId xmlns:p14="http://schemas.microsoft.com/office/powerpoint/2010/main" val="285706109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2E9D4E1-2240-4862-9731-F1BC67C864D7}"/>
              </a:ext>
            </a:extLst>
          </p:cNvPr>
          <p:cNvSpPr/>
          <p:nvPr/>
        </p:nvSpPr>
        <p:spPr>
          <a:xfrm>
            <a:off x="7444081" y="2054380"/>
            <a:ext cx="3768594" cy="576869"/>
          </a:xfrm>
          <a:prstGeom prst="roundRect">
            <a:avLst>
              <a:gd name="adj" fmla="val 50000"/>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bão</a:t>
            </a:r>
            <a:endParaRPr lang="zh-CN" altLang="en-US" sz="36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5" name="Oval 4">
            <a:extLst>
              <a:ext uri="{FF2B5EF4-FFF2-40B4-BE49-F238E27FC236}">
                <a16:creationId xmlns:a16="http://schemas.microsoft.com/office/drawing/2014/main" id="{74F190DB-8C5A-4BDD-BB30-4A0A64C97B2D}"/>
              </a:ext>
            </a:extLst>
          </p:cNvPr>
          <p:cNvSpPr/>
          <p:nvPr/>
        </p:nvSpPr>
        <p:spPr>
          <a:xfrm>
            <a:off x="10659957" y="2092480"/>
            <a:ext cx="497757" cy="497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3600" b="1" dirty="0">
                <a:solidFill>
                  <a:schemeClr val="tx1">
                    <a:lumMod val="75000"/>
                    <a:lumOff val="25000"/>
                  </a:schemeClr>
                </a:solidFill>
                <a:cs typeface="+mn-ea"/>
                <a:sym typeface="+mn-lt"/>
              </a:rPr>
              <a:t>4</a:t>
            </a:r>
            <a:endParaRPr lang="ar-SA" sz="3600" b="1" dirty="0">
              <a:solidFill>
                <a:schemeClr val="tx1">
                  <a:lumMod val="75000"/>
                  <a:lumOff val="25000"/>
                </a:schemeClr>
              </a:solidFill>
              <a:cs typeface="+mn-ea"/>
              <a:sym typeface="+mn-lt"/>
            </a:endParaRPr>
          </a:p>
        </p:txBody>
      </p:sp>
      <p:grpSp>
        <p:nvGrpSpPr>
          <p:cNvPr id="16" name="Group 81">
            <a:extLst>
              <a:ext uri="{FF2B5EF4-FFF2-40B4-BE49-F238E27FC236}">
                <a16:creationId xmlns:a16="http://schemas.microsoft.com/office/drawing/2014/main" id="{94AC1F3E-BC00-4AF1-AA6C-422EFC4B9146}"/>
              </a:ext>
            </a:extLst>
          </p:cNvPr>
          <p:cNvGrpSpPr/>
          <p:nvPr/>
        </p:nvGrpSpPr>
        <p:grpSpPr>
          <a:xfrm flipH="1">
            <a:off x="4739202" y="1751936"/>
            <a:ext cx="2127918" cy="481040"/>
            <a:chOff x="5170018" y="1564582"/>
            <a:chExt cx="2006989" cy="555110"/>
          </a:xfrm>
        </p:grpSpPr>
        <p:cxnSp>
          <p:nvCxnSpPr>
            <p:cNvPr id="17" name="Straight Connector 82">
              <a:extLst>
                <a:ext uri="{FF2B5EF4-FFF2-40B4-BE49-F238E27FC236}">
                  <a16:creationId xmlns:a16="http://schemas.microsoft.com/office/drawing/2014/main" id="{DBEC060F-5A2A-46A8-A09C-AC5F017ACDEB}"/>
                </a:ext>
              </a:extLst>
            </p:cNvPr>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83">
              <a:extLst>
                <a:ext uri="{FF2B5EF4-FFF2-40B4-BE49-F238E27FC236}">
                  <a16:creationId xmlns:a16="http://schemas.microsoft.com/office/drawing/2014/main" id="{5C75603C-52D2-4872-8C50-944BD5CFB467}"/>
                </a:ext>
              </a:extLst>
            </p:cNvPr>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9" name="26">
            <a:extLst>
              <a:ext uri="{FF2B5EF4-FFF2-40B4-BE49-F238E27FC236}">
                <a16:creationId xmlns:a16="http://schemas.microsoft.com/office/drawing/2014/main" id="{119C3FB5-7F4B-4820-AC40-014A166562CA}"/>
              </a:ext>
            </a:extLst>
          </p:cNvPr>
          <p:cNvGrpSpPr/>
          <p:nvPr/>
        </p:nvGrpSpPr>
        <p:grpSpPr>
          <a:xfrm>
            <a:off x="6295916" y="1817071"/>
            <a:ext cx="2374382" cy="3909558"/>
            <a:chOff x="4531243" y="1645621"/>
            <a:chExt cx="1759638" cy="2897346"/>
          </a:xfrm>
        </p:grpSpPr>
        <p:grpSp>
          <p:nvGrpSpPr>
            <p:cNvPr id="20" name="Group 64">
              <a:extLst>
                <a:ext uri="{FF2B5EF4-FFF2-40B4-BE49-F238E27FC236}">
                  <a16:creationId xmlns:a16="http://schemas.microsoft.com/office/drawing/2014/main" id="{B289A9F3-438C-4713-951F-35B982FF9AFE}"/>
                </a:ext>
              </a:extLst>
            </p:cNvPr>
            <p:cNvGrpSpPr/>
            <p:nvPr/>
          </p:nvGrpSpPr>
          <p:grpSpPr>
            <a:xfrm rot="19891913">
              <a:off x="4531243" y="1645621"/>
              <a:ext cx="1759638" cy="2897346"/>
              <a:chOff x="170364" y="949888"/>
              <a:chExt cx="1945268" cy="3203011"/>
            </a:xfrm>
          </p:grpSpPr>
          <p:sp>
            <p:nvSpPr>
              <p:cNvPr id="22" name="Rectangle 69">
                <a:extLst>
                  <a:ext uri="{FF2B5EF4-FFF2-40B4-BE49-F238E27FC236}">
                    <a16:creationId xmlns:a16="http://schemas.microsoft.com/office/drawing/2014/main" id="{C1FA39B3-2056-432B-97AF-EEF7B7A5D201}"/>
                  </a:ext>
                </a:extLst>
              </p:cNvPr>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Oval 70">
                <a:extLst>
                  <a:ext uri="{FF2B5EF4-FFF2-40B4-BE49-F238E27FC236}">
                    <a16:creationId xmlns:a16="http://schemas.microsoft.com/office/drawing/2014/main" id="{FC4FE44D-72C5-4F5E-98AD-EE6ACBF3DFDC}"/>
                  </a:ext>
                </a:extLst>
              </p:cNvPr>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71">
                <a:extLst>
                  <a:ext uri="{FF2B5EF4-FFF2-40B4-BE49-F238E27FC236}">
                    <a16:creationId xmlns:a16="http://schemas.microsoft.com/office/drawing/2014/main" id="{4B41E64E-3F95-4B00-AF3F-0197E5F383BD}"/>
                  </a:ext>
                </a:extLst>
              </p:cNvPr>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Rectangle: Top Corners Rounded 72">
                <a:extLst>
                  <a:ext uri="{FF2B5EF4-FFF2-40B4-BE49-F238E27FC236}">
                    <a16:creationId xmlns:a16="http://schemas.microsoft.com/office/drawing/2014/main" id="{FDD9A67D-807D-45B0-BAB4-6641BC93E6C5}"/>
                  </a:ext>
                </a:extLst>
              </p:cNvPr>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Top Corners Rounded 73">
                <a:extLst>
                  <a:ext uri="{FF2B5EF4-FFF2-40B4-BE49-F238E27FC236}">
                    <a16:creationId xmlns:a16="http://schemas.microsoft.com/office/drawing/2014/main" id="{57F2DF08-47F2-4171-9A23-7DEE5C9DD730}"/>
                  </a:ext>
                </a:extLst>
              </p:cNvPr>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1" name="Freeform: Shape 40">
              <a:extLst>
                <a:ext uri="{FF2B5EF4-FFF2-40B4-BE49-F238E27FC236}">
                  <a16:creationId xmlns:a16="http://schemas.microsoft.com/office/drawing/2014/main" id="{9C856B6E-FCDB-4F1E-B499-8D3CD73ECDCD}"/>
                </a:ext>
              </a:extLst>
            </p:cNvPr>
            <p:cNvSpPr>
              <a:spLocks/>
            </p:cNvSpPr>
            <p:nvPr/>
          </p:nvSpPr>
          <p:spPr bwMode="auto">
            <a:xfrm>
              <a:off x="4797832" y="2237982"/>
              <a:ext cx="702465" cy="70246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cs typeface="+mn-ea"/>
                <a:sym typeface="+mn-lt"/>
              </a:endParaRPr>
            </a:p>
          </p:txBody>
        </p:sp>
      </p:grpSp>
      <p:sp>
        <p:nvSpPr>
          <p:cNvPr id="27" name="TextBox 32">
            <a:extLst>
              <a:ext uri="{FF2B5EF4-FFF2-40B4-BE49-F238E27FC236}">
                <a16:creationId xmlns:a16="http://schemas.microsoft.com/office/drawing/2014/main" id="{3226A85F-63D1-4919-861B-0E56BD54BC7E}"/>
              </a:ext>
            </a:extLst>
          </p:cNvPr>
          <p:cNvSpPr txBox="1">
            <a:spLocks/>
          </p:cNvSpPr>
          <p:nvPr/>
        </p:nvSpPr>
        <p:spPr bwMode="auto">
          <a:xfrm>
            <a:off x="646581" y="1033168"/>
            <a:ext cx="4537587" cy="451759"/>
          </a:xfrm>
          <a:prstGeom prst="rect">
            <a:avLst/>
          </a:prstGeom>
          <a:noFill/>
        </p:spPr>
        <p:txBody>
          <a:bodyPr wrap="square" lIns="90000" tIns="46800" rIns="540000" bIns="46800">
            <a:noAutofit/>
          </a:bodyPr>
          <a:lstStyle/>
          <a:p>
            <a:pPr algn="ctr"/>
            <a:r>
              <a:rPr lang="vi-VN" sz="3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thời tiết bất thường, có gió mạnh và mưa lớn</a:t>
            </a:r>
            <a:endParaRPr lang="zh-CN" altLang="en-US" sz="3800" b="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3" name="Picture 2">
            <a:extLst>
              <a:ext uri="{FF2B5EF4-FFF2-40B4-BE49-F238E27FC236}">
                <a16:creationId xmlns:a16="http://schemas.microsoft.com/office/drawing/2014/main" id="{FB7E6336-3E75-4FEC-866C-D53882FAB8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449" y="2467962"/>
            <a:ext cx="4390038" cy="4390038"/>
          </a:xfrm>
          <a:prstGeom prst="rect">
            <a:avLst/>
          </a:prstGeom>
        </p:spPr>
      </p:pic>
    </p:spTree>
    <p:extLst>
      <p:ext uri="{BB962C8B-B14F-4D97-AF65-F5344CB8AC3E}">
        <p14:creationId xmlns:p14="http://schemas.microsoft.com/office/powerpoint/2010/main" val="429365170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2E9D4E1-2240-4862-9731-F1BC67C864D7}"/>
              </a:ext>
            </a:extLst>
          </p:cNvPr>
          <p:cNvSpPr/>
          <p:nvPr/>
        </p:nvSpPr>
        <p:spPr>
          <a:xfrm>
            <a:off x="7444081" y="2054380"/>
            <a:ext cx="3768594" cy="576869"/>
          </a:xfrm>
          <a:prstGeom prst="roundRect">
            <a:avLst>
              <a:gd name="adj" fmla="val 50000"/>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màng</a:t>
            </a:r>
            <a:endParaRPr lang="zh-CN" altLang="en-US" sz="36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5" name="Oval 4">
            <a:extLst>
              <a:ext uri="{FF2B5EF4-FFF2-40B4-BE49-F238E27FC236}">
                <a16:creationId xmlns:a16="http://schemas.microsoft.com/office/drawing/2014/main" id="{74F190DB-8C5A-4BDD-BB30-4A0A64C97B2D}"/>
              </a:ext>
            </a:extLst>
          </p:cNvPr>
          <p:cNvSpPr/>
          <p:nvPr/>
        </p:nvSpPr>
        <p:spPr>
          <a:xfrm>
            <a:off x="10659957" y="2092480"/>
            <a:ext cx="497757" cy="497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3600" b="1" dirty="0">
                <a:solidFill>
                  <a:schemeClr val="tx1">
                    <a:lumMod val="75000"/>
                    <a:lumOff val="25000"/>
                  </a:schemeClr>
                </a:solidFill>
                <a:cs typeface="+mn-ea"/>
                <a:sym typeface="+mn-lt"/>
              </a:rPr>
              <a:t>5</a:t>
            </a:r>
            <a:endParaRPr lang="ar-SA" sz="3600" b="1" dirty="0">
              <a:solidFill>
                <a:schemeClr val="tx1">
                  <a:lumMod val="75000"/>
                  <a:lumOff val="25000"/>
                </a:schemeClr>
              </a:solidFill>
              <a:cs typeface="+mn-ea"/>
              <a:sym typeface="+mn-lt"/>
            </a:endParaRPr>
          </a:p>
        </p:txBody>
      </p:sp>
      <p:grpSp>
        <p:nvGrpSpPr>
          <p:cNvPr id="16" name="Group 81">
            <a:extLst>
              <a:ext uri="{FF2B5EF4-FFF2-40B4-BE49-F238E27FC236}">
                <a16:creationId xmlns:a16="http://schemas.microsoft.com/office/drawing/2014/main" id="{94AC1F3E-BC00-4AF1-AA6C-422EFC4B9146}"/>
              </a:ext>
            </a:extLst>
          </p:cNvPr>
          <p:cNvGrpSpPr/>
          <p:nvPr/>
        </p:nvGrpSpPr>
        <p:grpSpPr>
          <a:xfrm flipH="1">
            <a:off x="4739202" y="1751936"/>
            <a:ext cx="2127918" cy="481040"/>
            <a:chOff x="5170018" y="1564582"/>
            <a:chExt cx="2006989" cy="555110"/>
          </a:xfrm>
        </p:grpSpPr>
        <p:cxnSp>
          <p:nvCxnSpPr>
            <p:cNvPr id="17" name="Straight Connector 82">
              <a:extLst>
                <a:ext uri="{FF2B5EF4-FFF2-40B4-BE49-F238E27FC236}">
                  <a16:creationId xmlns:a16="http://schemas.microsoft.com/office/drawing/2014/main" id="{DBEC060F-5A2A-46A8-A09C-AC5F017ACDEB}"/>
                </a:ext>
              </a:extLst>
            </p:cNvPr>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83">
              <a:extLst>
                <a:ext uri="{FF2B5EF4-FFF2-40B4-BE49-F238E27FC236}">
                  <a16:creationId xmlns:a16="http://schemas.microsoft.com/office/drawing/2014/main" id="{5C75603C-52D2-4872-8C50-944BD5CFB467}"/>
                </a:ext>
              </a:extLst>
            </p:cNvPr>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9" name="26">
            <a:extLst>
              <a:ext uri="{FF2B5EF4-FFF2-40B4-BE49-F238E27FC236}">
                <a16:creationId xmlns:a16="http://schemas.microsoft.com/office/drawing/2014/main" id="{119C3FB5-7F4B-4820-AC40-014A166562CA}"/>
              </a:ext>
            </a:extLst>
          </p:cNvPr>
          <p:cNvGrpSpPr/>
          <p:nvPr/>
        </p:nvGrpSpPr>
        <p:grpSpPr>
          <a:xfrm>
            <a:off x="6295916" y="1817071"/>
            <a:ext cx="2374382" cy="3909558"/>
            <a:chOff x="4531243" y="1645621"/>
            <a:chExt cx="1759638" cy="2897346"/>
          </a:xfrm>
        </p:grpSpPr>
        <p:grpSp>
          <p:nvGrpSpPr>
            <p:cNvPr id="20" name="Group 64">
              <a:extLst>
                <a:ext uri="{FF2B5EF4-FFF2-40B4-BE49-F238E27FC236}">
                  <a16:creationId xmlns:a16="http://schemas.microsoft.com/office/drawing/2014/main" id="{B289A9F3-438C-4713-951F-35B982FF9AFE}"/>
                </a:ext>
              </a:extLst>
            </p:cNvPr>
            <p:cNvGrpSpPr/>
            <p:nvPr/>
          </p:nvGrpSpPr>
          <p:grpSpPr>
            <a:xfrm rot="19891913">
              <a:off x="4531243" y="1645621"/>
              <a:ext cx="1759638" cy="2897346"/>
              <a:chOff x="170364" y="949888"/>
              <a:chExt cx="1945268" cy="3203011"/>
            </a:xfrm>
          </p:grpSpPr>
          <p:sp>
            <p:nvSpPr>
              <p:cNvPr id="22" name="Rectangle 69">
                <a:extLst>
                  <a:ext uri="{FF2B5EF4-FFF2-40B4-BE49-F238E27FC236}">
                    <a16:creationId xmlns:a16="http://schemas.microsoft.com/office/drawing/2014/main" id="{C1FA39B3-2056-432B-97AF-EEF7B7A5D201}"/>
                  </a:ext>
                </a:extLst>
              </p:cNvPr>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Oval 70">
                <a:extLst>
                  <a:ext uri="{FF2B5EF4-FFF2-40B4-BE49-F238E27FC236}">
                    <a16:creationId xmlns:a16="http://schemas.microsoft.com/office/drawing/2014/main" id="{FC4FE44D-72C5-4F5E-98AD-EE6ACBF3DFDC}"/>
                  </a:ext>
                </a:extLst>
              </p:cNvPr>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71">
                <a:extLst>
                  <a:ext uri="{FF2B5EF4-FFF2-40B4-BE49-F238E27FC236}">
                    <a16:creationId xmlns:a16="http://schemas.microsoft.com/office/drawing/2014/main" id="{4B41E64E-3F95-4B00-AF3F-0197E5F383BD}"/>
                  </a:ext>
                </a:extLst>
              </p:cNvPr>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Rectangle: Top Corners Rounded 72">
                <a:extLst>
                  <a:ext uri="{FF2B5EF4-FFF2-40B4-BE49-F238E27FC236}">
                    <a16:creationId xmlns:a16="http://schemas.microsoft.com/office/drawing/2014/main" id="{FDD9A67D-807D-45B0-BAB4-6641BC93E6C5}"/>
                  </a:ext>
                </a:extLst>
              </p:cNvPr>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Top Corners Rounded 73">
                <a:extLst>
                  <a:ext uri="{FF2B5EF4-FFF2-40B4-BE49-F238E27FC236}">
                    <a16:creationId xmlns:a16="http://schemas.microsoft.com/office/drawing/2014/main" id="{57F2DF08-47F2-4171-9A23-7DEE5C9DD730}"/>
                  </a:ext>
                </a:extLst>
              </p:cNvPr>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1" name="Freeform: Shape 40">
              <a:extLst>
                <a:ext uri="{FF2B5EF4-FFF2-40B4-BE49-F238E27FC236}">
                  <a16:creationId xmlns:a16="http://schemas.microsoft.com/office/drawing/2014/main" id="{9C856B6E-FCDB-4F1E-B499-8D3CD73ECDCD}"/>
                </a:ext>
              </a:extLst>
            </p:cNvPr>
            <p:cNvSpPr>
              <a:spLocks/>
            </p:cNvSpPr>
            <p:nvPr/>
          </p:nvSpPr>
          <p:spPr bwMode="auto">
            <a:xfrm>
              <a:off x="4797832" y="2237982"/>
              <a:ext cx="702465" cy="70246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cs typeface="+mn-ea"/>
                <a:sym typeface="+mn-lt"/>
              </a:endParaRPr>
            </a:p>
          </p:txBody>
        </p:sp>
      </p:grpSp>
      <p:sp>
        <p:nvSpPr>
          <p:cNvPr id="27" name="TextBox 32">
            <a:extLst>
              <a:ext uri="{FF2B5EF4-FFF2-40B4-BE49-F238E27FC236}">
                <a16:creationId xmlns:a16="http://schemas.microsoft.com/office/drawing/2014/main" id="{3226A85F-63D1-4919-861B-0E56BD54BC7E}"/>
              </a:ext>
            </a:extLst>
          </p:cNvPr>
          <p:cNvSpPr txBox="1">
            <a:spLocks/>
          </p:cNvSpPr>
          <p:nvPr/>
        </p:nvSpPr>
        <p:spPr bwMode="auto">
          <a:xfrm>
            <a:off x="351613" y="1169010"/>
            <a:ext cx="4876800" cy="451759"/>
          </a:xfrm>
          <a:prstGeom prst="rect">
            <a:avLst/>
          </a:prstGeom>
          <a:noFill/>
        </p:spPr>
        <p:txBody>
          <a:bodyPr wrap="square" lIns="90000" tIns="46800" rIns="540000" bIns="46800">
            <a:noAutofit/>
          </a:bodyPr>
          <a:lstStyle/>
          <a:p>
            <a:pPr algn="ctr"/>
            <a:r>
              <a:rPr lang="vi-VN"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phần da nối các ngón chân với nhau</a:t>
            </a:r>
            <a:endParaRPr lang="zh-CN" altLang="en-US" sz="3800" b="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9" name="Picture 28" descr="A white duck with a black background&#10;&#10;Description automatically generated with medium confidence">
            <a:extLst>
              <a:ext uri="{FF2B5EF4-FFF2-40B4-BE49-F238E27FC236}">
                <a16:creationId xmlns:a16="http://schemas.microsoft.com/office/drawing/2014/main" id="{D5CBA5C5-1AE1-4425-91B2-2802F0531B22}"/>
              </a:ext>
            </a:extLst>
          </p:cNvPr>
          <p:cNvPicPr>
            <a:picLocks noChangeAspect="1"/>
          </p:cNvPicPr>
          <p:nvPr/>
        </p:nvPicPr>
        <p:blipFill>
          <a:blip r:embed="rId3"/>
          <a:srcRect/>
          <a:stretch/>
        </p:blipFill>
        <p:spPr>
          <a:xfrm>
            <a:off x="5032771" y="6501394"/>
            <a:ext cx="1040293" cy="79159"/>
          </a:xfrm>
          <a:custGeom>
            <a:avLst/>
            <a:gdLst>
              <a:gd name="connsiteX0" fmla="*/ 0 w 1040293"/>
              <a:gd name="connsiteY0" fmla="*/ 0 h 79159"/>
              <a:gd name="connsiteX1" fmla="*/ 1040293 w 1040293"/>
              <a:gd name="connsiteY1" fmla="*/ 0 h 79159"/>
              <a:gd name="connsiteX2" fmla="*/ 977055 w 1040293"/>
              <a:gd name="connsiteY2" fmla="*/ 21467 h 79159"/>
              <a:gd name="connsiteX3" fmla="*/ 520146 w 1040293"/>
              <a:gd name="connsiteY3" fmla="*/ 79159 h 79159"/>
              <a:gd name="connsiteX4" fmla="*/ 63237 w 1040293"/>
              <a:gd name="connsiteY4" fmla="*/ 21467 h 79159"/>
              <a:gd name="connsiteX5" fmla="*/ 0 w 1040293"/>
              <a:gd name="connsiteY5" fmla="*/ 0 h 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293" h="79159">
                <a:moveTo>
                  <a:pt x="0" y="0"/>
                </a:moveTo>
                <a:lnTo>
                  <a:pt x="1040293" y="0"/>
                </a:lnTo>
                <a:lnTo>
                  <a:pt x="977055" y="21467"/>
                </a:lnTo>
                <a:cubicBezTo>
                  <a:pt x="836620" y="58616"/>
                  <a:pt x="682219" y="79159"/>
                  <a:pt x="520146" y="79159"/>
                </a:cubicBezTo>
                <a:cubicBezTo>
                  <a:pt x="358073" y="79159"/>
                  <a:pt x="203672" y="58616"/>
                  <a:pt x="63237" y="21467"/>
                </a:cubicBezTo>
                <a:lnTo>
                  <a:pt x="0" y="0"/>
                </a:lnTo>
                <a:close/>
              </a:path>
            </a:pathLst>
          </a:custGeom>
        </p:spPr>
      </p:pic>
      <p:pic>
        <p:nvPicPr>
          <p:cNvPr id="3074" name="Picture 2" descr="Mẫu 4 tả con vịt nhà em hoặc con vịt em thường thấy | My Aloha">
            <a:extLst>
              <a:ext uri="{FF2B5EF4-FFF2-40B4-BE49-F238E27FC236}">
                <a16:creationId xmlns:a16="http://schemas.microsoft.com/office/drawing/2014/main" id="{E672D5CD-2C8B-4FF1-8B8E-25D3DE63CC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3487" y="2825510"/>
            <a:ext cx="3611030" cy="25919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31" descr="A white duck with a black background&#10;&#10;Description automatically generated with medium confidence">
            <a:extLst>
              <a:ext uri="{FF2B5EF4-FFF2-40B4-BE49-F238E27FC236}">
                <a16:creationId xmlns:a16="http://schemas.microsoft.com/office/drawing/2014/main" id="{9B2CEF70-DA9C-4CD6-9D94-4E5B3B7AF5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96173" y="4189230"/>
            <a:ext cx="3220893" cy="2272793"/>
          </a:xfrm>
          <a:prstGeom prst="ellipse">
            <a:avLst/>
          </a:prstGeom>
          <a:ln>
            <a:solidFill>
              <a:srgbClr val="00A650"/>
            </a:solid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211251709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 calcmode="lin" valueType="num">
                                      <p:cBhvr additive="base">
                                        <p:cTn id="30" dur="500" fill="hold"/>
                                        <p:tgtEl>
                                          <p:spTgt spid="3074"/>
                                        </p:tgtEl>
                                        <p:attrNameLst>
                                          <p:attrName>ppt_x</p:attrName>
                                        </p:attrNameLst>
                                      </p:cBhvr>
                                      <p:tavLst>
                                        <p:tav tm="0">
                                          <p:val>
                                            <p:strVal val="#ppt_x"/>
                                          </p:val>
                                        </p:tav>
                                        <p:tav tm="100000">
                                          <p:val>
                                            <p:strVal val="#ppt_x"/>
                                          </p:val>
                                        </p:tav>
                                      </p:tavLst>
                                    </p:anim>
                                    <p:anim calcmode="lin" valueType="num">
                                      <p:cBhvr additive="base">
                                        <p:cTn id="31" dur="500" fill="hold"/>
                                        <p:tgtEl>
                                          <p:spTgt spid="3074"/>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6" presetClass="entr" presetSubtype="21"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9E8D6D-2357-425B-B5A7-7F11EC7D37E6}"/>
              </a:ext>
            </a:extLst>
          </p:cNvPr>
          <p:cNvPicPr>
            <a:picLocks noChangeAspect="1"/>
          </p:cNvPicPr>
          <p:nvPr/>
        </p:nvPicPr>
        <p:blipFill>
          <a:blip r:embed="rId2"/>
          <a:stretch>
            <a:fillRect/>
          </a:stretch>
        </p:blipFill>
        <p:spPr>
          <a:xfrm>
            <a:off x="139808" y="1158365"/>
            <a:ext cx="11903763" cy="5021054"/>
          </a:xfrm>
          <a:prstGeom prst="rect">
            <a:avLst/>
          </a:prstGeom>
          <a:ln>
            <a:noFill/>
          </a:ln>
          <a:effectLst>
            <a:softEdge rad="112500"/>
          </a:effectLst>
        </p:spPr>
      </p:pic>
      <p:sp>
        <p:nvSpPr>
          <p:cNvPr id="2" name="1">
            <a:extLst>
              <a:ext uri="{FF2B5EF4-FFF2-40B4-BE49-F238E27FC236}">
                <a16:creationId xmlns:a16="http://schemas.microsoft.com/office/drawing/2014/main" id="{1E51AA76-D3AE-49E8-9922-3ECE0EE39C18}"/>
              </a:ext>
            </a:extLst>
          </p:cNvPr>
          <p:cNvSpPr/>
          <p:nvPr/>
        </p:nvSpPr>
        <p:spPr>
          <a:xfrm>
            <a:off x="0" y="1191436"/>
            <a:ext cx="12192000" cy="5666564"/>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55AD8543-9F8F-4276-9B81-62C5FE12A420}"/>
              </a:ext>
            </a:extLst>
          </p:cNvPr>
          <p:cNvSpPr/>
          <p:nvPr/>
        </p:nvSpPr>
        <p:spPr>
          <a:xfrm>
            <a:off x="120071" y="1187240"/>
            <a:ext cx="11923501" cy="5724644"/>
          </a:xfrm>
          <a:prstGeom prst="rect">
            <a:avLst/>
          </a:prstGeom>
        </p:spPr>
        <p:txBody>
          <a:bodyPr wrap="square">
            <a:spAutoFit/>
          </a:bodyPr>
          <a:lstStyle/>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là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loài</a:t>
            </a:r>
            <a:r>
              <a:rPr lang="vi-VN" sz="3700" dirty="0">
                <a:latin typeface="Arial-Rounded" panose="020B0500000000000000" pitchFamily="34" charset="0"/>
                <a:ea typeface="Arial-Rounded" panose="020B0500000000000000" pitchFamily="34" charset="0"/>
                <a:cs typeface="Arial-Rounded" panose="020B0500000000000000" pitchFamily="34" charset="0"/>
              </a:rPr>
              <a:t> chim của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biển cả</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sải cánh</a:t>
            </a:r>
            <a:r>
              <a:rPr lang="vi-VN" sz="3700" dirty="0">
                <a:latin typeface="Arial-Rounded" panose="020B0500000000000000" pitchFamily="34" charset="0"/>
                <a:ea typeface="Arial-Rounded" panose="020B0500000000000000" pitchFamily="34" charset="0"/>
                <a:cs typeface="Arial-Rounded" panose="020B0500000000000000" pitchFamily="34" charset="0"/>
              </a:rPr>
              <a:t> lớn, nên có thể bay rất xa, vượt qua cả những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đại dương </a:t>
            </a:r>
            <a:r>
              <a:rPr lang="vi-VN" sz="3700" dirty="0">
                <a:latin typeface="Arial-Rounded" panose="020B0500000000000000" pitchFamily="34" charset="0"/>
                <a:ea typeface="Arial-Rounded" panose="020B0500000000000000" pitchFamily="34" charset="0"/>
                <a:cs typeface="Arial-Rounded" panose="020B0500000000000000" pitchFamily="34" charset="0"/>
              </a:rPr>
              <a:t>mênh mông. Hải âu còn bơi rất giỏi nhờ chân của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màng </a:t>
            </a:r>
            <a:r>
              <a:rPr lang="vi-VN" sz="3700" dirty="0">
                <a:latin typeface="Arial-Rounded" panose="020B0500000000000000" pitchFamily="34" charset="0"/>
                <a:ea typeface="Arial-Rounded" panose="020B0500000000000000" pitchFamily="34" charset="0"/>
                <a:cs typeface="Arial-Rounded" panose="020B0500000000000000" pitchFamily="34" charset="0"/>
              </a:rPr>
              <a:t>như chân vịt.</a:t>
            </a:r>
          </a:p>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bay suốt ngày trên mặt biển. Đôi khi, chúng đậu ngay trên mặt nước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dập dềnh</a:t>
            </a:r>
            <a:r>
              <a:rPr lang="vi-VN" sz="3700" dirty="0">
                <a:latin typeface="Arial-Rounded" panose="020B0500000000000000" pitchFamily="34" charset="0"/>
                <a:ea typeface="Arial-Rounded" panose="020B0500000000000000" pitchFamily="34" charset="0"/>
                <a:cs typeface="Arial-Rounded" panose="020B0500000000000000" pitchFamily="34" charset="0"/>
              </a:rPr>
              <a:t>. Khi trời sắp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bão</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bay thành đàn tìm nơi trú ẩn. Vì vậy, hải âu được gọi là loài chim báo bão. Chúng cũng được coi là bạn của những người đi biển.</a:t>
            </a:r>
          </a:p>
          <a:p>
            <a:pPr algn="r"/>
            <a:r>
              <a:rPr lang="vi-VN" sz="2400" i="1" dirty="0">
                <a:latin typeface="Arial-Rounded" panose="020B0500000000000000" pitchFamily="34" charset="0"/>
                <a:ea typeface="Arial-Rounded" panose="020B0500000000000000" pitchFamily="34" charset="0"/>
                <a:cs typeface="Arial-Rounded" panose="020B0500000000000000" pitchFamily="34" charset="0"/>
              </a:rPr>
              <a:t>(Trung Nguyên)</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92006D1-E7EF-4103-8D30-5AEB2B53B4DD}"/>
              </a:ext>
            </a:extLst>
          </p:cNvPr>
          <p:cNvSpPr txBox="1"/>
          <p:nvPr/>
        </p:nvSpPr>
        <p:spPr>
          <a:xfrm>
            <a:off x="3074042" y="552319"/>
            <a:ext cx="6144566" cy="707886"/>
          </a:xfrm>
          <a:prstGeom prst="rect">
            <a:avLst/>
          </a:prstGeom>
          <a:noFill/>
        </p:spPr>
        <p:txBody>
          <a:bodyPr wrap="square">
            <a:spAutoFit/>
          </a:bodyPr>
          <a:lstStyle/>
          <a:p>
            <a:pPr algn="ct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cả</a:t>
            </a:r>
            <a:endPar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8" name="8">
            <a:extLst>
              <a:ext uri="{FF2B5EF4-FFF2-40B4-BE49-F238E27FC236}">
                <a16:creationId xmlns:a16="http://schemas.microsoft.com/office/drawing/2014/main" id="{4C7EBB1F-6091-4279-84D1-FD57338A4FEF}"/>
              </a:ext>
            </a:extLst>
          </p:cNvPr>
          <p:cNvSpPr/>
          <p:nvPr/>
        </p:nvSpPr>
        <p:spPr>
          <a:xfrm>
            <a:off x="1003781" y="372070"/>
            <a:ext cx="1223741" cy="707886"/>
          </a:xfrm>
          <a:prstGeom prst="rect">
            <a:avLst/>
          </a:prstGeom>
        </p:spPr>
        <p:txBody>
          <a:bodyPr wrap="square">
            <a:spAutoFit/>
          </a:bodyPr>
          <a:lstStyle/>
          <a:p>
            <a:r>
              <a:rPr lang="en-US" altLang="zh-CN"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3" name="Group 12">
            <a:extLst>
              <a:ext uri="{FF2B5EF4-FFF2-40B4-BE49-F238E27FC236}">
                <a16:creationId xmlns:a16="http://schemas.microsoft.com/office/drawing/2014/main" id="{1C72ABE6-FAB0-42E0-9741-19B8436B868A}"/>
              </a:ext>
            </a:extLst>
          </p:cNvPr>
          <p:cNvGrpSpPr/>
          <p:nvPr/>
        </p:nvGrpSpPr>
        <p:grpSpPr>
          <a:xfrm>
            <a:off x="10409084" y="-167166"/>
            <a:ext cx="1820616" cy="1487825"/>
            <a:chOff x="5267631" y="1924172"/>
            <a:chExt cx="2421762" cy="1979087"/>
          </a:xfrm>
        </p:grpSpPr>
        <p:pic>
          <p:nvPicPr>
            <p:cNvPr id="9" name="Picture 8">
              <a:extLst>
                <a:ext uri="{FF2B5EF4-FFF2-40B4-BE49-F238E27FC236}">
                  <a16:creationId xmlns:a16="http://schemas.microsoft.com/office/drawing/2014/main" id="{C4D66A1A-5D63-4067-8CAA-FB7CE1A44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631" y="3072619"/>
              <a:ext cx="2272826" cy="806176"/>
            </a:xfrm>
            <a:prstGeom prst="ellipse">
              <a:avLst/>
            </a:prstGeom>
          </p:spPr>
        </p:pic>
        <p:pic>
          <p:nvPicPr>
            <p:cNvPr id="11" name="Picture 10" descr="A picture containing bird, gull, outdoor, black&#10;&#10;Description automatically generated">
              <a:extLst>
                <a:ext uri="{FF2B5EF4-FFF2-40B4-BE49-F238E27FC236}">
                  <a16:creationId xmlns:a16="http://schemas.microsoft.com/office/drawing/2014/main" id="{40DB7888-E445-4CA3-99FA-D7FE4E3E35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0011" y="1924172"/>
              <a:ext cx="2359382" cy="1979087"/>
            </a:xfrm>
            <a:prstGeom prst="rect">
              <a:avLst/>
            </a:prstGeom>
          </p:spPr>
        </p:pic>
      </p:grpSp>
      <p:pic>
        <p:nvPicPr>
          <p:cNvPr id="14" name="Picture 13">
            <a:extLst>
              <a:ext uri="{FF2B5EF4-FFF2-40B4-BE49-F238E27FC236}">
                <a16:creationId xmlns:a16="http://schemas.microsoft.com/office/drawing/2014/main" id="{80007206-46FC-47C8-AA77-C796B3478D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0762" t="12636" r="18835" b="29239"/>
          <a:stretch/>
        </p:blipFill>
        <p:spPr>
          <a:xfrm>
            <a:off x="148428" y="1193885"/>
            <a:ext cx="504497" cy="549267"/>
          </a:xfrm>
          <a:prstGeom prst="rect">
            <a:avLst/>
          </a:prstGeom>
        </p:spPr>
      </p:pic>
      <p:pic>
        <p:nvPicPr>
          <p:cNvPr id="15" name="Picture 14">
            <a:extLst>
              <a:ext uri="{FF2B5EF4-FFF2-40B4-BE49-F238E27FC236}">
                <a16:creationId xmlns:a16="http://schemas.microsoft.com/office/drawing/2014/main" id="{E8A62F19-C597-4389-8069-DBAD2079529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9799" t="15984" r="19799" b="25890"/>
          <a:stretch/>
        </p:blipFill>
        <p:spPr>
          <a:xfrm>
            <a:off x="139809" y="3509299"/>
            <a:ext cx="504497" cy="549268"/>
          </a:xfrm>
          <a:prstGeom prst="rect">
            <a:avLst/>
          </a:prstGeom>
        </p:spPr>
      </p:pic>
    </p:spTree>
    <p:extLst>
      <p:ext uri="{BB962C8B-B14F-4D97-AF65-F5344CB8AC3E}">
        <p14:creationId xmlns:p14="http://schemas.microsoft.com/office/powerpoint/2010/main" val="254013985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80">
                                          <p:stCondLst>
                                            <p:cond delay="0"/>
                                          </p:stCondLst>
                                        </p:cTn>
                                        <p:tgtEl>
                                          <p:spTgt spid="14"/>
                                        </p:tgtEl>
                                      </p:cBhvr>
                                    </p:animEffect>
                                    <p:anim calcmode="lin" valueType="num">
                                      <p:cBhvr>
                                        <p:cTn id="1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0" dur="26">
                                          <p:stCondLst>
                                            <p:cond delay="650"/>
                                          </p:stCondLst>
                                        </p:cTn>
                                        <p:tgtEl>
                                          <p:spTgt spid="14"/>
                                        </p:tgtEl>
                                      </p:cBhvr>
                                      <p:to x="100000" y="60000"/>
                                    </p:animScale>
                                    <p:animScale>
                                      <p:cBhvr>
                                        <p:cTn id="21" dur="166" decel="50000">
                                          <p:stCondLst>
                                            <p:cond delay="676"/>
                                          </p:stCondLst>
                                        </p:cTn>
                                        <p:tgtEl>
                                          <p:spTgt spid="14"/>
                                        </p:tgtEl>
                                      </p:cBhvr>
                                      <p:to x="100000" y="100000"/>
                                    </p:animScale>
                                    <p:animScale>
                                      <p:cBhvr>
                                        <p:cTn id="22" dur="26">
                                          <p:stCondLst>
                                            <p:cond delay="1312"/>
                                          </p:stCondLst>
                                        </p:cTn>
                                        <p:tgtEl>
                                          <p:spTgt spid="14"/>
                                        </p:tgtEl>
                                      </p:cBhvr>
                                      <p:to x="100000" y="80000"/>
                                    </p:animScale>
                                    <p:animScale>
                                      <p:cBhvr>
                                        <p:cTn id="23" dur="166" decel="50000">
                                          <p:stCondLst>
                                            <p:cond delay="1338"/>
                                          </p:stCondLst>
                                        </p:cTn>
                                        <p:tgtEl>
                                          <p:spTgt spid="14"/>
                                        </p:tgtEl>
                                      </p:cBhvr>
                                      <p:to x="100000" y="100000"/>
                                    </p:animScale>
                                    <p:animScale>
                                      <p:cBhvr>
                                        <p:cTn id="24" dur="26">
                                          <p:stCondLst>
                                            <p:cond delay="1642"/>
                                          </p:stCondLst>
                                        </p:cTn>
                                        <p:tgtEl>
                                          <p:spTgt spid="14"/>
                                        </p:tgtEl>
                                      </p:cBhvr>
                                      <p:to x="100000" y="90000"/>
                                    </p:animScale>
                                    <p:animScale>
                                      <p:cBhvr>
                                        <p:cTn id="25" dur="166" decel="50000">
                                          <p:stCondLst>
                                            <p:cond delay="1668"/>
                                          </p:stCondLst>
                                        </p:cTn>
                                        <p:tgtEl>
                                          <p:spTgt spid="14"/>
                                        </p:tgtEl>
                                      </p:cBhvr>
                                      <p:to x="100000" y="100000"/>
                                    </p:animScale>
                                    <p:animScale>
                                      <p:cBhvr>
                                        <p:cTn id="26" dur="26">
                                          <p:stCondLst>
                                            <p:cond delay="1808"/>
                                          </p:stCondLst>
                                        </p:cTn>
                                        <p:tgtEl>
                                          <p:spTgt spid="14"/>
                                        </p:tgtEl>
                                      </p:cBhvr>
                                      <p:to x="100000" y="95000"/>
                                    </p:animScale>
                                    <p:animScale>
                                      <p:cBhvr>
                                        <p:cTn id="27" dur="166" decel="50000">
                                          <p:stCondLst>
                                            <p:cond delay="1834"/>
                                          </p:stCondLst>
                                        </p:cTn>
                                        <p:tgtEl>
                                          <p:spTgt spid="1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80">
                                          <p:stCondLst>
                                            <p:cond delay="0"/>
                                          </p:stCondLst>
                                        </p:cTn>
                                        <p:tgtEl>
                                          <p:spTgt spid="15"/>
                                        </p:tgtEl>
                                      </p:cBhvr>
                                    </p:animEffect>
                                    <p:anim calcmode="lin" valueType="num">
                                      <p:cBhvr>
                                        <p:cTn id="3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8" dur="26">
                                          <p:stCondLst>
                                            <p:cond delay="650"/>
                                          </p:stCondLst>
                                        </p:cTn>
                                        <p:tgtEl>
                                          <p:spTgt spid="15"/>
                                        </p:tgtEl>
                                      </p:cBhvr>
                                      <p:to x="100000" y="60000"/>
                                    </p:animScale>
                                    <p:animScale>
                                      <p:cBhvr>
                                        <p:cTn id="39" dur="166" decel="50000">
                                          <p:stCondLst>
                                            <p:cond delay="676"/>
                                          </p:stCondLst>
                                        </p:cTn>
                                        <p:tgtEl>
                                          <p:spTgt spid="15"/>
                                        </p:tgtEl>
                                      </p:cBhvr>
                                      <p:to x="100000" y="100000"/>
                                    </p:animScale>
                                    <p:animScale>
                                      <p:cBhvr>
                                        <p:cTn id="40" dur="26">
                                          <p:stCondLst>
                                            <p:cond delay="1312"/>
                                          </p:stCondLst>
                                        </p:cTn>
                                        <p:tgtEl>
                                          <p:spTgt spid="15"/>
                                        </p:tgtEl>
                                      </p:cBhvr>
                                      <p:to x="100000" y="80000"/>
                                    </p:animScale>
                                    <p:animScale>
                                      <p:cBhvr>
                                        <p:cTn id="41" dur="166" decel="50000">
                                          <p:stCondLst>
                                            <p:cond delay="1338"/>
                                          </p:stCondLst>
                                        </p:cTn>
                                        <p:tgtEl>
                                          <p:spTgt spid="15"/>
                                        </p:tgtEl>
                                      </p:cBhvr>
                                      <p:to x="100000" y="100000"/>
                                    </p:animScale>
                                    <p:animScale>
                                      <p:cBhvr>
                                        <p:cTn id="42" dur="26">
                                          <p:stCondLst>
                                            <p:cond delay="1642"/>
                                          </p:stCondLst>
                                        </p:cTn>
                                        <p:tgtEl>
                                          <p:spTgt spid="15"/>
                                        </p:tgtEl>
                                      </p:cBhvr>
                                      <p:to x="100000" y="90000"/>
                                    </p:animScale>
                                    <p:animScale>
                                      <p:cBhvr>
                                        <p:cTn id="43" dur="166" decel="50000">
                                          <p:stCondLst>
                                            <p:cond delay="1668"/>
                                          </p:stCondLst>
                                        </p:cTn>
                                        <p:tgtEl>
                                          <p:spTgt spid="15"/>
                                        </p:tgtEl>
                                      </p:cBhvr>
                                      <p:to x="100000" y="100000"/>
                                    </p:animScale>
                                    <p:animScale>
                                      <p:cBhvr>
                                        <p:cTn id="44" dur="26">
                                          <p:stCondLst>
                                            <p:cond delay="1808"/>
                                          </p:stCondLst>
                                        </p:cTn>
                                        <p:tgtEl>
                                          <p:spTgt spid="15"/>
                                        </p:tgtEl>
                                      </p:cBhvr>
                                      <p:to x="100000" y="95000"/>
                                    </p:animScale>
                                    <p:animScale>
                                      <p:cBhvr>
                                        <p:cTn id="45"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2</a:t>
            </a:r>
          </a:p>
        </p:txBody>
      </p:sp>
    </p:spTree>
    <p:extLst>
      <p:ext uri="{BB962C8B-B14F-4D97-AF65-F5344CB8AC3E}">
        <p14:creationId xmlns:p14="http://schemas.microsoft.com/office/powerpoint/2010/main" val="9360632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ED1C72-E8C9-41FB-8F0F-F06DB54575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0313" y="3576209"/>
            <a:ext cx="8088590" cy="2005758"/>
          </a:xfrm>
          <a:prstGeom prst="rect">
            <a:avLst/>
          </a:prstGeom>
        </p:spPr>
      </p:pic>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BCD85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0" name="Picture 19">
            <a:extLst>
              <a:ext uri="{FF2B5EF4-FFF2-40B4-BE49-F238E27FC236}">
                <a16:creationId xmlns:a16="http://schemas.microsoft.com/office/drawing/2014/main" id="{1A246BA2-6BE1-4B5C-8354-3D7C1CA909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7417" y="495300"/>
            <a:ext cx="4249280" cy="354818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197790" y="1338366"/>
            <a:ext cx="1678665" cy="1862048"/>
          </a:xfrm>
          <a:prstGeom prst="rect">
            <a:avLst/>
          </a:prstGeom>
          <a:noFill/>
        </p:spPr>
        <p:txBody>
          <a:bodyPr wrap="none" rtlCol="0">
            <a:spAutoFit/>
          </a:bodyPr>
          <a:lstStyle/>
          <a:p>
            <a:r>
              <a:rPr lang="en-US" altLang="zh-CN"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03</a:t>
            </a:r>
            <a:endParaRPr lang="zh-CN" altLang="en-US"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37666196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3"/>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a:extLst>
              <a:ext uri="{FF2B5EF4-FFF2-40B4-BE49-F238E27FC236}">
                <a16:creationId xmlns:a16="http://schemas.microsoft.com/office/drawing/2014/main" id="{67FAD8F9-BA79-4651-95A7-44473CE59508}"/>
              </a:ext>
            </a:extLst>
          </p:cNvPr>
          <p:cNvSpPr/>
          <p:nvPr/>
        </p:nvSpPr>
        <p:spPr>
          <a:xfrm>
            <a:off x="0" y="1299307"/>
            <a:ext cx="12192000" cy="522434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2E67912-0027-4057-9143-D9F2035FE164}"/>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2940AAC6-9CDB-4DB7-AE62-5FF5BF3EDEF6}"/>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D59F14AB-8EBB-4984-AF3C-64D6CEE4144A}"/>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79BCFBE6-8BD5-4730-93F6-413D6C81BF02}"/>
              </a:ext>
            </a:extLst>
          </p:cNvPr>
          <p:cNvSpPr/>
          <p:nvPr/>
        </p:nvSpPr>
        <p:spPr>
          <a:xfrm>
            <a:off x="1003782" y="419474"/>
            <a:ext cx="3411808" cy="646331"/>
          </a:xfrm>
          <a:prstGeom prst="rect">
            <a:avLst/>
          </a:prstGeom>
        </p:spPr>
        <p:txBody>
          <a:bodyPr wrap="square">
            <a:spAutoFit/>
          </a:bodyPr>
          <a:lstStyle/>
          <a:p>
            <a:r>
              <a:rPr lang="en-US" altLang="zh-CN"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8">
            <a:extLst>
              <a:ext uri="{FF2B5EF4-FFF2-40B4-BE49-F238E27FC236}">
                <a16:creationId xmlns:a16="http://schemas.microsoft.com/office/drawing/2014/main" id="{1241CF47-36E8-4556-B29F-4563EF4C2CF6}"/>
              </a:ext>
            </a:extLst>
          </p:cNvPr>
          <p:cNvSpPr/>
          <p:nvPr/>
        </p:nvSpPr>
        <p:spPr>
          <a:xfrm>
            <a:off x="412456" y="1154473"/>
            <a:ext cx="11327259" cy="923330"/>
          </a:xfrm>
          <a:prstGeom prst="rect">
            <a:avLst/>
          </a:prstGeom>
        </p:spPr>
        <p:txBody>
          <a:bodyPr wrap="square">
            <a:spAutoFit/>
          </a:bodyPr>
          <a:lstStyle/>
          <a:p>
            <a:pPr algn="just"/>
            <a:r>
              <a:rPr lang="vi-VN" sz="5400" b="1" dirty="0">
                <a:solidFill>
                  <a:srgbClr val="00A650"/>
                </a:solidFill>
                <a:latin typeface="Arial-Rounded" panose="020B0500000000000000" pitchFamily="34" charset="0"/>
                <a:ea typeface="Arial-Rounded" panose="020B0500000000000000" pitchFamily="34" charset="0"/>
                <a:cs typeface="Arial-Rounded" panose="020B0500000000000000" pitchFamily="34" charset="0"/>
              </a:rPr>
              <a:t>a. Hải âu có thể bay xa như thế nào?</a:t>
            </a:r>
          </a:p>
        </p:txBody>
      </p:sp>
      <p:sp>
        <p:nvSpPr>
          <p:cNvPr id="10" name="8">
            <a:extLst>
              <a:ext uri="{FF2B5EF4-FFF2-40B4-BE49-F238E27FC236}">
                <a16:creationId xmlns:a16="http://schemas.microsoft.com/office/drawing/2014/main" id="{91F19114-6F14-4759-BEE5-3C5AA081FA8B}"/>
              </a:ext>
            </a:extLst>
          </p:cNvPr>
          <p:cNvSpPr/>
          <p:nvPr/>
        </p:nvSpPr>
        <p:spPr>
          <a:xfrm>
            <a:off x="1209752" y="2145579"/>
            <a:ext cx="10529963" cy="1754326"/>
          </a:xfrm>
          <a:prstGeom prst="rect">
            <a:avLst/>
          </a:prstGeom>
        </p:spPr>
        <p:txBody>
          <a:bodyPr wrap="square">
            <a:spAutoFit/>
          </a:bodyPr>
          <a:lstStyle/>
          <a:p>
            <a:pPr algn="just"/>
            <a:r>
              <a:rPr lang="vi-VN" sz="54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Hải âu có thể bay qua những đại dương mênh mông</a:t>
            </a:r>
            <a:r>
              <a:rPr lang="en-US" sz="54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a:t>
            </a:r>
            <a:endParaRPr lang="vi-VN" sz="5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Freeform 154">
            <a:extLst>
              <a:ext uri="{FF2B5EF4-FFF2-40B4-BE49-F238E27FC236}">
                <a16:creationId xmlns:a16="http://schemas.microsoft.com/office/drawing/2014/main" id="{BA346520-71C6-435F-B7E7-E62BEE8C6A25}"/>
              </a:ext>
            </a:extLst>
          </p:cNvPr>
          <p:cNvSpPr>
            <a:spLocks noEditPoints="1"/>
          </p:cNvSpPr>
          <p:nvPr/>
        </p:nvSpPr>
        <p:spPr bwMode="auto">
          <a:xfrm>
            <a:off x="521482" y="2291512"/>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58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4" name="Picture 13">
            <a:extLst>
              <a:ext uri="{FF2B5EF4-FFF2-40B4-BE49-F238E27FC236}">
                <a16:creationId xmlns:a16="http://schemas.microsoft.com/office/drawing/2014/main" id="{6FE507CA-40EA-494C-A0EA-3C902839FD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7663" y="3911479"/>
            <a:ext cx="6936674" cy="2623747"/>
          </a:xfrm>
          <a:prstGeom prst="rect">
            <a:avLst/>
          </a:prstGeom>
          <a:ln>
            <a:noFill/>
          </a:ln>
          <a:effectLst>
            <a:softEdge rad="112500"/>
          </a:effectLst>
        </p:spPr>
      </p:pic>
    </p:spTree>
    <p:extLst>
      <p:ext uri="{BB962C8B-B14F-4D97-AF65-F5344CB8AC3E}">
        <p14:creationId xmlns:p14="http://schemas.microsoft.com/office/powerpoint/2010/main" val="22208101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a:extLst>
              <a:ext uri="{FF2B5EF4-FFF2-40B4-BE49-F238E27FC236}">
                <a16:creationId xmlns:a16="http://schemas.microsoft.com/office/drawing/2014/main" id="{67FAD8F9-BA79-4651-95A7-44473CE59508}"/>
              </a:ext>
            </a:extLst>
          </p:cNvPr>
          <p:cNvSpPr/>
          <p:nvPr/>
        </p:nvSpPr>
        <p:spPr>
          <a:xfrm>
            <a:off x="0" y="1299307"/>
            <a:ext cx="12192000" cy="522434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2E67912-0027-4057-9143-D9F2035FE164}"/>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2940AAC6-9CDB-4DB7-AE62-5FF5BF3EDEF6}"/>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D59F14AB-8EBB-4984-AF3C-64D6CEE4144A}"/>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79BCFBE6-8BD5-4730-93F6-413D6C81BF02}"/>
              </a:ext>
            </a:extLst>
          </p:cNvPr>
          <p:cNvSpPr/>
          <p:nvPr/>
        </p:nvSpPr>
        <p:spPr>
          <a:xfrm>
            <a:off x="1003782" y="419474"/>
            <a:ext cx="3411808" cy="646331"/>
          </a:xfrm>
          <a:prstGeom prst="rect">
            <a:avLst/>
          </a:prstGeom>
        </p:spPr>
        <p:txBody>
          <a:bodyPr wrap="square">
            <a:spAutoFit/>
          </a:bodyPr>
          <a:lstStyle/>
          <a:p>
            <a:r>
              <a:rPr lang="en-US" altLang="zh-CN"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8">
            <a:extLst>
              <a:ext uri="{FF2B5EF4-FFF2-40B4-BE49-F238E27FC236}">
                <a16:creationId xmlns:a16="http://schemas.microsoft.com/office/drawing/2014/main" id="{1241CF47-36E8-4556-B29F-4563EF4C2CF6}"/>
              </a:ext>
            </a:extLst>
          </p:cNvPr>
          <p:cNvSpPr/>
          <p:nvPr/>
        </p:nvSpPr>
        <p:spPr>
          <a:xfrm>
            <a:off x="412456" y="1154473"/>
            <a:ext cx="11327259" cy="1754326"/>
          </a:xfrm>
          <a:prstGeom prst="rect">
            <a:avLst/>
          </a:prstGeom>
        </p:spPr>
        <p:txBody>
          <a:bodyPr wrap="square">
            <a:spAutoFit/>
          </a:bodyPr>
          <a:lstStyle/>
          <a:p>
            <a:pPr algn="just"/>
            <a:r>
              <a:rPr lang="vi-VN" sz="5400" b="1" dirty="0">
                <a:solidFill>
                  <a:srgbClr val="00A650"/>
                </a:solidFill>
                <a:latin typeface="Arial-Rounded" panose="020B0500000000000000" pitchFamily="34" charset="0"/>
                <a:ea typeface="Arial-Rounded" panose="020B0500000000000000" pitchFamily="34" charset="0"/>
                <a:cs typeface="Arial-Rounded" panose="020B0500000000000000" pitchFamily="34" charset="0"/>
              </a:rPr>
              <a:t>b. Ngoài bay xa, hải âu còn có khả năng gì?</a:t>
            </a:r>
          </a:p>
        </p:txBody>
      </p:sp>
      <p:sp>
        <p:nvSpPr>
          <p:cNvPr id="10" name="8">
            <a:extLst>
              <a:ext uri="{FF2B5EF4-FFF2-40B4-BE49-F238E27FC236}">
                <a16:creationId xmlns:a16="http://schemas.microsoft.com/office/drawing/2014/main" id="{91F19114-6F14-4759-BEE5-3C5AA081FA8B}"/>
              </a:ext>
            </a:extLst>
          </p:cNvPr>
          <p:cNvSpPr/>
          <p:nvPr/>
        </p:nvSpPr>
        <p:spPr>
          <a:xfrm>
            <a:off x="1209752" y="2912497"/>
            <a:ext cx="10529963" cy="861774"/>
          </a:xfrm>
          <a:prstGeom prst="rect">
            <a:avLst/>
          </a:prstGeom>
        </p:spPr>
        <p:txBody>
          <a:bodyPr wrap="square">
            <a:spAutoFit/>
          </a:bodyPr>
          <a:lstStyle/>
          <a:p>
            <a:pPr algn="just"/>
            <a:r>
              <a:rPr lang="vi-VN" sz="5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Ngoài bay xa, hải âu còn bơi rất giỏi</a:t>
            </a:r>
            <a:r>
              <a:rPr lang="en-US" sz="5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a:t>
            </a:r>
            <a:endParaRPr lang="vi-VN" sz="5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Freeform 154">
            <a:extLst>
              <a:ext uri="{FF2B5EF4-FFF2-40B4-BE49-F238E27FC236}">
                <a16:creationId xmlns:a16="http://schemas.microsoft.com/office/drawing/2014/main" id="{BA346520-71C6-435F-B7E7-E62BEE8C6A25}"/>
              </a:ext>
            </a:extLst>
          </p:cNvPr>
          <p:cNvSpPr>
            <a:spLocks noEditPoints="1"/>
          </p:cNvSpPr>
          <p:nvPr/>
        </p:nvSpPr>
        <p:spPr bwMode="auto">
          <a:xfrm>
            <a:off x="521482" y="3058430"/>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58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4" name="Picture 13">
            <a:extLst>
              <a:ext uri="{FF2B5EF4-FFF2-40B4-BE49-F238E27FC236}">
                <a16:creationId xmlns:a16="http://schemas.microsoft.com/office/drawing/2014/main" id="{6FE507CA-40EA-494C-A0EA-3C902839FD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7663" y="3911479"/>
            <a:ext cx="6936674" cy="2623747"/>
          </a:xfrm>
          <a:prstGeom prst="rect">
            <a:avLst/>
          </a:prstGeom>
          <a:ln>
            <a:noFill/>
          </a:ln>
          <a:effectLst>
            <a:softEdge rad="112500"/>
          </a:effectLst>
        </p:spPr>
      </p:pic>
    </p:spTree>
    <p:extLst>
      <p:ext uri="{BB962C8B-B14F-4D97-AF65-F5344CB8AC3E}">
        <p14:creationId xmlns:p14="http://schemas.microsoft.com/office/powerpoint/2010/main" val="324091205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1</a:t>
            </a:r>
          </a:p>
        </p:txBody>
      </p:sp>
    </p:spTree>
    <p:extLst>
      <p:ext uri="{BB962C8B-B14F-4D97-AF65-F5344CB8AC3E}">
        <p14:creationId xmlns:p14="http://schemas.microsoft.com/office/powerpoint/2010/main" val="417045821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a:extLst>
              <a:ext uri="{FF2B5EF4-FFF2-40B4-BE49-F238E27FC236}">
                <a16:creationId xmlns:a16="http://schemas.microsoft.com/office/drawing/2014/main" id="{67FAD8F9-BA79-4651-95A7-44473CE59508}"/>
              </a:ext>
            </a:extLst>
          </p:cNvPr>
          <p:cNvSpPr/>
          <p:nvPr/>
        </p:nvSpPr>
        <p:spPr>
          <a:xfrm>
            <a:off x="0" y="1299307"/>
            <a:ext cx="12192000" cy="522434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2E67912-0027-4057-9143-D9F2035FE164}"/>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2940AAC6-9CDB-4DB7-AE62-5FF5BF3EDEF6}"/>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D59F14AB-8EBB-4984-AF3C-64D6CEE4144A}"/>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79BCFBE6-8BD5-4730-93F6-413D6C81BF02}"/>
              </a:ext>
            </a:extLst>
          </p:cNvPr>
          <p:cNvSpPr/>
          <p:nvPr/>
        </p:nvSpPr>
        <p:spPr>
          <a:xfrm>
            <a:off x="1003782" y="419474"/>
            <a:ext cx="3411808" cy="646331"/>
          </a:xfrm>
          <a:prstGeom prst="rect">
            <a:avLst/>
          </a:prstGeom>
        </p:spPr>
        <p:txBody>
          <a:bodyPr wrap="square">
            <a:spAutoFit/>
          </a:bodyPr>
          <a:lstStyle/>
          <a:p>
            <a:r>
              <a:rPr lang="en-US" altLang="zh-CN"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8">
            <a:extLst>
              <a:ext uri="{FF2B5EF4-FFF2-40B4-BE49-F238E27FC236}">
                <a16:creationId xmlns:a16="http://schemas.microsoft.com/office/drawing/2014/main" id="{1241CF47-36E8-4556-B29F-4563EF4C2CF6}"/>
              </a:ext>
            </a:extLst>
          </p:cNvPr>
          <p:cNvSpPr/>
          <p:nvPr/>
        </p:nvSpPr>
        <p:spPr>
          <a:xfrm>
            <a:off x="412456" y="1016821"/>
            <a:ext cx="11327259" cy="1754326"/>
          </a:xfrm>
          <a:prstGeom prst="rect">
            <a:avLst/>
          </a:prstGeom>
        </p:spPr>
        <p:txBody>
          <a:bodyPr wrap="square">
            <a:spAutoFit/>
          </a:bodyPr>
          <a:lstStyle/>
          <a:p>
            <a:pPr algn="just"/>
            <a:r>
              <a:rPr lang="vi-VN" sz="5400" b="1" dirty="0">
                <a:solidFill>
                  <a:srgbClr val="00A650"/>
                </a:solidFill>
                <a:latin typeface="Arial-Rounded" panose="020B0500000000000000" pitchFamily="34" charset="0"/>
                <a:ea typeface="Arial-Rounded" panose="020B0500000000000000" pitchFamily="34" charset="0"/>
                <a:cs typeface="Arial-Rounded" panose="020B0500000000000000" pitchFamily="34" charset="0"/>
              </a:rPr>
              <a:t>c. Vì sao hải âu được gọi là loài chim báo bão?</a:t>
            </a:r>
          </a:p>
        </p:txBody>
      </p:sp>
      <p:sp>
        <p:nvSpPr>
          <p:cNvPr id="10" name="8">
            <a:extLst>
              <a:ext uri="{FF2B5EF4-FFF2-40B4-BE49-F238E27FC236}">
                <a16:creationId xmlns:a16="http://schemas.microsoft.com/office/drawing/2014/main" id="{91F19114-6F14-4759-BEE5-3C5AA081FA8B}"/>
              </a:ext>
            </a:extLst>
          </p:cNvPr>
          <p:cNvSpPr/>
          <p:nvPr/>
        </p:nvSpPr>
        <p:spPr>
          <a:xfrm>
            <a:off x="1209752" y="2706020"/>
            <a:ext cx="10529963" cy="1754326"/>
          </a:xfrm>
          <a:prstGeom prst="rect">
            <a:avLst/>
          </a:prstGeom>
        </p:spPr>
        <p:txBody>
          <a:bodyPr wrap="square">
            <a:spAutoFit/>
          </a:bodyPr>
          <a:lstStyle/>
          <a:p>
            <a:pPr algn="just"/>
            <a:r>
              <a:rPr lang="vi-VN" sz="54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Khi trời sắp có bão, hải âu bay thành đàn tìm chỗ trú ẩn</a:t>
            </a:r>
            <a:endParaRPr lang="vi-VN" sz="5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Freeform 154">
            <a:extLst>
              <a:ext uri="{FF2B5EF4-FFF2-40B4-BE49-F238E27FC236}">
                <a16:creationId xmlns:a16="http://schemas.microsoft.com/office/drawing/2014/main" id="{BA346520-71C6-435F-B7E7-E62BEE8C6A25}"/>
              </a:ext>
            </a:extLst>
          </p:cNvPr>
          <p:cNvSpPr>
            <a:spLocks noEditPoints="1"/>
          </p:cNvSpPr>
          <p:nvPr/>
        </p:nvSpPr>
        <p:spPr bwMode="auto">
          <a:xfrm>
            <a:off x="521482" y="2851953"/>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58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B3CF5E7B-D3DB-4416-A818-E20F5676AD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4700" y="4467209"/>
            <a:ext cx="6942770" cy="2056443"/>
          </a:xfrm>
          <a:prstGeom prst="rect">
            <a:avLst/>
          </a:prstGeom>
          <a:ln>
            <a:noFill/>
          </a:ln>
          <a:effectLst>
            <a:softEdge rad="112500"/>
          </a:effectLst>
        </p:spPr>
      </p:pic>
    </p:spTree>
    <p:extLst>
      <p:ext uri="{BB962C8B-B14F-4D97-AF65-F5344CB8AC3E}">
        <p14:creationId xmlns:p14="http://schemas.microsoft.com/office/powerpoint/2010/main" val="316797514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BCD85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0" name="Picture 19">
            <a:extLst>
              <a:ext uri="{FF2B5EF4-FFF2-40B4-BE49-F238E27FC236}">
                <a16:creationId xmlns:a16="http://schemas.microsoft.com/office/drawing/2014/main" id="{1A246BA2-6BE1-4B5C-8354-3D7C1CA909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7417" y="495300"/>
            <a:ext cx="4249280" cy="354818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197790" y="1338366"/>
            <a:ext cx="1678665" cy="1862048"/>
          </a:xfrm>
          <a:prstGeom prst="rect">
            <a:avLst/>
          </a:prstGeom>
          <a:noFill/>
        </p:spPr>
        <p:txBody>
          <a:bodyPr wrap="none" rtlCol="0">
            <a:spAutoFit/>
          </a:bodyPr>
          <a:lstStyle/>
          <a:p>
            <a:r>
              <a:rPr lang="en-US" altLang="zh-CN"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04</a:t>
            </a:r>
            <a:endParaRPr lang="zh-CN" altLang="en-US"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6" name="Picture 5">
            <a:extLst>
              <a:ext uri="{FF2B5EF4-FFF2-40B4-BE49-F238E27FC236}">
                <a16:creationId xmlns:a16="http://schemas.microsoft.com/office/drawing/2014/main" id="{9D2F7387-95C0-49A0-84E8-EC7F459B7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9733" y="3767784"/>
            <a:ext cx="3692534" cy="2181048"/>
          </a:xfrm>
          <a:prstGeom prst="rect">
            <a:avLst/>
          </a:prstGeom>
        </p:spPr>
      </p:pic>
    </p:spTree>
    <p:extLst>
      <p:ext uri="{BB962C8B-B14F-4D97-AF65-F5344CB8AC3E}">
        <p14:creationId xmlns:p14="http://schemas.microsoft.com/office/powerpoint/2010/main" val="1839332231"/>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859C5C-9C46-45B2-82E8-EAC28790264F}"/>
              </a:ext>
            </a:extLst>
          </p:cNvPr>
          <p:cNvGrpSpPr/>
          <p:nvPr/>
        </p:nvGrpSpPr>
        <p:grpSpPr>
          <a:xfrm>
            <a:off x="110742" y="210911"/>
            <a:ext cx="863972" cy="1015663"/>
            <a:chOff x="412456" y="98253"/>
            <a:chExt cx="863972" cy="1015663"/>
          </a:xfrm>
        </p:grpSpPr>
        <p:sp>
          <p:nvSpPr>
            <p:cNvPr id="7" name="Oval 6">
              <a:extLst>
                <a:ext uri="{FF2B5EF4-FFF2-40B4-BE49-F238E27FC236}">
                  <a16:creationId xmlns:a16="http://schemas.microsoft.com/office/drawing/2014/main" id="{24807715-B143-4831-BB08-FD0CC4316CF6}"/>
                </a:ext>
              </a:extLst>
            </p:cNvPr>
            <p:cNvSpPr/>
            <p:nvPr/>
          </p:nvSpPr>
          <p:spPr>
            <a:xfrm>
              <a:off x="412456" y="214418"/>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8" name="Rectangle 7">
              <a:extLst>
                <a:ext uri="{FF2B5EF4-FFF2-40B4-BE49-F238E27FC236}">
                  <a16:creationId xmlns:a16="http://schemas.microsoft.com/office/drawing/2014/main" id="{CB008578-9783-4B82-AE9C-B7AE0514514F}"/>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9" name="8">
            <a:extLst>
              <a:ext uri="{FF2B5EF4-FFF2-40B4-BE49-F238E27FC236}">
                <a16:creationId xmlns:a16="http://schemas.microsoft.com/office/drawing/2014/main" id="{B27A3F0C-E6FC-4B62-85B9-86744A9DA7F9}"/>
              </a:ext>
            </a:extLst>
          </p:cNvPr>
          <p:cNvSpPr/>
          <p:nvPr/>
        </p:nvSpPr>
        <p:spPr>
          <a:xfrm>
            <a:off x="1002422" y="275212"/>
            <a:ext cx="10632926" cy="1754326"/>
          </a:xfrm>
          <a:prstGeom prst="rect">
            <a:avLst/>
          </a:prstGeom>
        </p:spPr>
        <p:txBody>
          <a:bodyPr wrap="square">
            <a:spAutoFit/>
          </a:bodyPr>
          <a:lstStyle/>
          <a:p>
            <a:pPr algn="just"/>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vở</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b ở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5400" b="1" dirty="0">
              <a:solidFill>
                <a:schemeClr val="tx1">
                  <a:lumMod val="85000"/>
                  <a:lumOff val="15000"/>
                </a:schemeClr>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0" name="8">
            <a:extLst>
              <a:ext uri="{FF2B5EF4-FFF2-40B4-BE49-F238E27FC236}">
                <a16:creationId xmlns:a16="http://schemas.microsoft.com/office/drawing/2014/main" id="{747BF096-6FDF-4899-A303-934DBB000CB8}"/>
              </a:ext>
            </a:extLst>
          </p:cNvPr>
          <p:cNvSpPr/>
          <p:nvPr/>
        </p:nvSpPr>
        <p:spPr>
          <a:xfrm>
            <a:off x="1157347" y="4446375"/>
            <a:ext cx="9683513" cy="830997"/>
          </a:xfrm>
          <a:prstGeom prst="rect">
            <a:avLst/>
          </a:prstGeom>
        </p:spPr>
        <p:txBody>
          <a:bodyPr wrap="square">
            <a:spAutoFit/>
          </a:bodyPr>
          <a:lstStyle/>
          <a:p>
            <a:pPr algn="just"/>
            <a:r>
              <a:rPr lang="vi-VN" sz="4800" b="1" dirty="0">
                <a:solidFill>
                  <a:srgbClr val="00A650"/>
                </a:solidFill>
                <a:latin typeface="Arial-Rounded" panose="020B0500000000000000" pitchFamily="34" charset="0"/>
                <a:ea typeface="Arial-Rounded" panose="020B0500000000000000" pitchFamily="34" charset="0"/>
                <a:cs typeface="Arial-Rounded" panose="020B0500000000000000" pitchFamily="34" charset="0"/>
              </a:rPr>
              <a:t>a. Hải âu có thể bay xa như thế nào?</a:t>
            </a:r>
          </a:p>
        </p:txBody>
      </p:sp>
      <p:grpSp>
        <p:nvGrpSpPr>
          <p:cNvPr id="11" name="Group 10">
            <a:extLst>
              <a:ext uri="{FF2B5EF4-FFF2-40B4-BE49-F238E27FC236}">
                <a16:creationId xmlns:a16="http://schemas.microsoft.com/office/drawing/2014/main" id="{2CC49CDE-402B-4524-82A7-B5B771C5AFED}"/>
              </a:ext>
            </a:extLst>
          </p:cNvPr>
          <p:cNvGrpSpPr/>
          <p:nvPr/>
        </p:nvGrpSpPr>
        <p:grpSpPr>
          <a:xfrm>
            <a:off x="665018" y="4370097"/>
            <a:ext cx="10861964" cy="1814550"/>
            <a:chOff x="1690050" y="6066960"/>
            <a:chExt cx="8737600" cy="1814550"/>
          </a:xfrm>
        </p:grpSpPr>
        <p:sp>
          <p:nvSpPr>
            <p:cNvPr id="12" name="Rectangle: Rounded Corners 11">
              <a:extLst>
                <a:ext uri="{FF2B5EF4-FFF2-40B4-BE49-F238E27FC236}">
                  <a16:creationId xmlns:a16="http://schemas.microsoft.com/office/drawing/2014/main" id="{DB21023F-F962-40AD-ACD3-83C127BB07C2}"/>
                </a:ext>
              </a:extLst>
            </p:cNvPr>
            <p:cNvSpPr/>
            <p:nvPr/>
          </p:nvSpPr>
          <p:spPr>
            <a:xfrm>
              <a:off x="1690050" y="6066960"/>
              <a:ext cx="8737600" cy="1814550"/>
            </a:xfrm>
            <a:prstGeom prst="roundRect">
              <a:avLst/>
            </a:prstGeom>
            <a:solidFill>
              <a:srgbClr val="9BE7F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8">
              <a:extLst>
                <a:ext uri="{FF2B5EF4-FFF2-40B4-BE49-F238E27FC236}">
                  <a16:creationId xmlns:a16="http://schemas.microsoft.com/office/drawing/2014/main" id="{8F13F829-76FC-4FEF-AC31-85BE365D364D}"/>
                </a:ext>
              </a:extLst>
            </p:cNvPr>
            <p:cNvSpPr/>
            <p:nvPr/>
          </p:nvSpPr>
          <p:spPr>
            <a:xfrm>
              <a:off x="1818113" y="6168519"/>
              <a:ext cx="8553357" cy="1569660"/>
            </a:xfrm>
            <a:prstGeom prst="rect">
              <a:avLst/>
            </a:prstGeom>
          </p:spPr>
          <p:txBody>
            <a:bodyPr wrap="square">
              <a:spAutoFit/>
            </a:bodyPr>
            <a:lstStyle/>
            <a:p>
              <a:pPr algn="just"/>
              <a:r>
                <a:rPr lang="vi-VN" sz="4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Hải âu có thể bay </a:t>
              </a:r>
              <a:r>
                <a:rPr lang="vi-VN" sz="48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qua những đại dương mênh mông</a:t>
              </a:r>
              <a:r>
                <a:rPr lang="en-US" sz="48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a:t>
              </a:r>
              <a:endParaRPr lang="vi-VN" sz="48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Rectangle: Rounded Corners 13">
            <a:extLst>
              <a:ext uri="{FF2B5EF4-FFF2-40B4-BE49-F238E27FC236}">
                <a16:creationId xmlns:a16="http://schemas.microsoft.com/office/drawing/2014/main" id="{C1830CFD-5188-4E9B-AB91-7C10FED40FC2}"/>
              </a:ext>
            </a:extLst>
          </p:cNvPr>
          <p:cNvSpPr/>
          <p:nvPr/>
        </p:nvSpPr>
        <p:spPr>
          <a:xfrm>
            <a:off x="5643851" y="4492542"/>
            <a:ext cx="5689337" cy="784830"/>
          </a:xfrm>
          <a:prstGeom prst="roundRect">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2701F"/>
                </a:solidFill>
              </a:rPr>
              <a:t>(…)</a:t>
            </a:r>
          </a:p>
        </p:txBody>
      </p:sp>
      <p:sp>
        <p:nvSpPr>
          <p:cNvPr id="17" name="Rectangle: Rounded Corners 16">
            <a:extLst>
              <a:ext uri="{FF2B5EF4-FFF2-40B4-BE49-F238E27FC236}">
                <a16:creationId xmlns:a16="http://schemas.microsoft.com/office/drawing/2014/main" id="{D0D87E86-D6A2-4846-9607-328D06513C0F}"/>
              </a:ext>
            </a:extLst>
          </p:cNvPr>
          <p:cNvSpPr/>
          <p:nvPr/>
        </p:nvSpPr>
        <p:spPr>
          <a:xfrm>
            <a:off x="858812" y="5232053"/>
            <a:ext cx="4211427" cy="784830"/>
          </a:xfrm>
          <a:prstGeom prst="roundRect">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2701F"/>
              </a:solidFill>
            </a:endParaRPr>
          </a:p>
        </p:txBody>
      </p:sp>
      <p:pic>
        <p:nvPicPr>
          <p:cNvPr id="15" name="Picture 14">
            <a:extLst>
              <a:ext uri="{FF2B5EF4-FFF2-40B4-BE49-F238E27FC236}">
                <a16:creationId xmlns:a16="http://schemas.microsoft.com/office/drawing/2014/main" id="{10F06231-5D1D-42FA-B77E-E007536484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7216" y="2074524"/>
            <a:ext cx="6942770" cy="2056443"/>
          </a:xfrm>
          <a:prstGeom prst="rect">
            <a:avLst/>
          </a:prstGeom>
          <a:ln>
            <a:noFill/>
          </a:ln>
          <a:effectLst>
            <a:softEdge rad="112500"/>
          </a:effectLst>
        </p:spPr>
      </p:pic>
    </p:spTree>
    <p:extLst>
      <p:ext uri="{BB962C8B-B14F-4D97-AF65-F5344CB8AC3E}">
        <p14:creationId xmlns:p14="http://schemas.microsoft.com/office/powerpoint/2010/main" val="187817629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grpId="1" nodeType="clickEffect">
                                  <p:stCondLst>
                                    <p:cond delay="0"/>
                                  </p:stCondLst>
                                  <p:childTnLst>
                                    <p:animEffect transition="out" filter="barn(inVertical)">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6" presetClass="exit" presetSubtype="21" fill="hold" grpId="1" nodeType="withEffect">
                                  <p:stCondLst>
                                    <p:cond delay="0"/>
                                  </p:stCondLst>
                                  <p:childTnLst>
                                    <p:animEffect transition="out" filter="barn(inVertical)">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4" grpId="0" animBg="1"/>
      <p:bldP spid="14" grpId="1" animBg="1"/>
      <p:bldP spid="17" grpId="0" animBg="1"/>
      <p:bldP spid="1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859C5C-9C46-45B2-82E8-EAC28790264F}"/>
              </a:ext>
            </a:extLst>
          </p:cNvPr>
          <p:cNvGrpSpPr/>
          <p:nvPr/>
        </p:nvGrpSpPr>
        <p:grpSpPr>
          <a:xfrm>
            <a:off x="110742" y="210911"/>
            <a:ext cx="863972" cy="1015663"/>
            <a:chOff x="412456" y="98253"/>
            <a:chExt cx="863972" cy="1015663"/>
          </a:xfrm>
        </p:grpSpPr>
        <p:sp>
          <p:nvSpPr>
            <p:cNvPr id="7" name="Oval 6">
              <a:extLst>
                <a:ext uri="{FF2B5EF4-FFF2-40B4-BE49-F238E27FC236}">
                  <a16:creationId xmlns:a16="http://schemas.microsoft.com/office/drawing/2014/main" id="{24807715-B143-4831-BB08-FD0CC4316CF6}"/>
                </a:ext>
              </a:extLst>
            </p:cNvPr>
            <p:cNvSpPr/>
            <p:nvPr/>
          </p:nvSpPr>
          <p:spPr>
            <a:xfrm>
              <a:off x="412456" y="214418"/>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8" name="Rectangle 7">
              <a:extLst>
                <a:ext uri="{FF2B5EF4-FFF2-40B4-BE49-F238E27FC236}">
                  <a16:creationId xmlns:a16="http://schemas.microsoft.com/office/drawing/2014/main" id="{CB008578-9783-4B82-AE9C-B7AE0514514F}"/>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9" name="8">
            <a:extLst>
              <a:ext uri="{FF2B5EF4-FFF2-40B4-BE49-F238E27FC236}">
                <a16:creationId xmlns:a16="http://schemas.microsoft.com/office/drawing/2014/main" id="{B27A3F0C-E6FC-4B62-85B9-86744A9DA7F9}"/>
              </a:ext>
            </a:extLst>
          </p:cNvPr>
          <p:cNvSpPr/>
          <p:nvPr/>
        </p:nvSpPr>
        <p:spPr>
          <a:xfrm>
            <a:off x="1002422" y="275212"/>
            <a:ext cx="10632926" cy="1754326"/>
          </a:xfrm>
          <a:prstGeom prst="rect">
            <a:avLst/>
          </a:prstGeom>
        </p:spPr>
        <p:txBody>
          <a:bodyPr wrap="square">
            <a:spAutoFit/>
          </a:bodyPr>
          <a:lstStyle/>
          <a:p>
            <a:pPr algn="just"/>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vở</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b ở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5400" b="1" dirty="0">
              <a:solidFill>
                <a:schemeClr val="tx1">
                  <a:lumMod val="85000"/>
                  <a:lumOff val="15000"/>
                </a:schemeClr>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0" name="8">
            <a:extLst>
              <a:ext uri="{FF2B5EF4-FFF2-40B4-BE49-F238E27FC236}">
                <a16:creationId xmlns:a16="http://schemas.microsoft.com/office/drawing/2014/main" id="{747BF096-6FDF-4899-A303-934DBB000CB8}"/>
              </a:ext>
            </a:extLst>
          </p:cNvPr>
          <p:cNvSpPr/>
          <p:nvPr/>
        </p:nvSpPr>
        <p:spPr>
          <a:xfrm>
            <a:off x="433087" y="4874658"/>
            <a:ext cx="11440009" cy="830997"/>
          </a:xfrm>
          <a:prstGeom prst="rect">
            <a:avLst/>
          </a:prstGeom>
        </p:spPr>
        <p:txBody>
          <a:bodyPr wrap="square">
            <a:spAutoFit/>
          </a:bodyPr>
          <a:lstStyle/>
          <a:p>
            <a:pPr algn="just"/>
            <a:r>
              <a:rPr lang="vi-VN" sz="4800" b="1" dirty="0">
                <a:solidFill>
                  <a:srgbClr val="00A650"/>
                </a:solidFill>
                <a:latin typeface="Arial-Rounded" panose="020B0500000000000000" pitchFamily="34" charset="0"/>
                <a:ea typeface="Arial-Rounded" panose="020B0500000000000000" pitchFamily="34" charset="0"/>
                <a:cs typeface="Arial-Rounded" panose="020B0500000000000000" pitchFamily="34" charset="0"/>
              </a:rPr>
              <a:t>b. Ngoài bay xa, hải âu còn có khả năng gì?</a:t>
            </a:r>
          </a:p>
        </p:txBody>
      </p:sp>
      <p:grpSp>
        <p:nvGrpSpPr>
          <p:cNvPr id="11" name="Group 10">
            <a:extLst>
              <a:ext uri="{FF2B5EF4-FFF2-40B4-BE49-F238E27FC236}">
                <a16:creationId xmlns:a16="http://schemas.microsoft.com/office/drawing/2014/main" id="{2CC49CDE-402B-4524-82A7-B5B771C5AFED}"/>
              </a:ext>
            </a:extLst>
          </p:cNvPr>
          <p:cNvGrpSpPr/>
          <p:nvPr/>
        </p:nvGrpSpPr>
        <p:grpSpPr>
          <a:xfrm>
            <a:off x="647934" y="4907097"/>
            <a:ext cx="10861964" cy="1123671"/>
            <a:chOff x="1690050" y="6066960"/>
            <a:chExt cx="8737600" cy="1123671"/>
          </a:xfrm>
        </p:grpSpPr>
        <p:sp>
          <p:nvSpPr>
            <p:cNvPr id="12" name="Rectangle: Rounded Corners 11">
              <a:extLst>
                <a:ext uri="{FF2B5EF4-FFF2-40B4-BE49-F238E27FC236}">
                  <a16:creationId xmlns:a16="http://schemas.microsoft.com/office/drawing/2014/main" id="{DB21023F-F962-40AD-ACD3-83C127BB07C2}"/>
                </a:ext>
              </a:extLst>
            </p:cNvPr>
            <p:cNvSpPr/>
            <p:nvPr/>
          </p:nvSpPr>
          <p:spPr>
            <a:xfrm>
              <a:off x="1690050" y="6066960"/>
              <a:ext cx="8737600" cy="1123671"/>
            </a:xfrm>
            <a:prstGeom prst="roundRect">
              <a:avLst/>
            </a:prstGeom>
            <a:solidFill>
              <a:srgbClr val="9BE7F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8">
              <a:extLst>
                <a:ext uri="{FF2B5EF4-FFF2-40B4-BE49-F238E27FC236}">
                  <a16:creationId xmlns:a16="http://schemas.microsoft.com/office/drawing/2014/main" id="{8F13F829-76FC-4FEF-AC31-85BE365D364D}"/>
                </a:ext>
              </a:extLst>
            </p:cNvPr>
            <p:cNvSpPr/>
            <p:nvPr/>
          </p:nvSpPr>
          <p:spPr>
            <a:xfrm>
              <a:off x="1818113" y="6168519"/>
              <a:ext cx="8553357" cy="830997"/>
            </a:xfrm>
            <a:prstGeom prst="rect">
              <a:avLst/>
            </a:prstGeom>
          </p:spPr>
          <p:txBody>
            <a:bodyPr wrap="square">
              <a:spAutoFit/>
            </a:bodyPr>
            <a:lstStyle/>
            <a:p>
              <a:pPr algn="just"/>
              <a:r>
                <a:rPr lang="vi-VN" sz="4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Ngoài bay xa, hải âu còn </a:t>
              </a:r>
              <a:r>
                <a:rPr lang="vi-VN" sz="48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bơi rất giỏi</a:t>
              </a:r>
              <a:r>
                <a:rPr lang="en-US" sz="4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a:t>
              </a:r>
              <a:endParaRPr lang="vi-VN" sz="4800"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Rectangle: Rounded Corners 13">
            <a:extLst>
              <a:ext uri="{FF2B5EF4-FFF2-40B4-BE49-F238E27FC236}">
                <a16:creationId xmlns:a16="http://schemas.microsoft.com/office/drawing/2014/main" id="{C1830CFD-5188-4E9B-AB91-7C10FED40FC2}"/>
              </a:ext>
            </a:extLst>
          </p:cNvPr>
          <p:cNvSpPr/>
          <p:nvPr/>
        </p:nvSpPr>
        <p:spPr>
          <a:xfrm>
            <a:off x="7394211" y="5012653"/>
            <a:ext cx="2664189" cy="784830"/>
          </a:xfrm>
          <a:prstGeom prst="roundRect">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2701F"/>
                </a:solidFill>
              </a:rPr>
              <a:t>(…)</a:t>
            </a:r>
          </a:p>
        </p:txBody>
      </p:sp>
      <p:pic>
        <p:nvPicPr>
          <p:cNvPr id="15" name="Picture 14">
            <a:extLst>
              <a:ext uri="{FF2B5EF4-FFF2-40B4-BE49-F238E27FC236}">
                <a16:creationId xmlns:a16="http://schemas.microsoft.com/office/drawing/2014/main" id="{10F06231-5D1D-42FA-B77E-E007536484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7216" y="2074524"/>
            <a:ext cx="6942770" cy="2609019"/>
          </a:xfrm>
          <a:prstGeom prst="rect">
            <a:avLst/>
          </a:prstGeom>
          <a:ln>
            <a:noFill/>
          </a:ln>
          <a:effectLst>
            <a:softEdge rad="112500"/>
          </a:effectLst>
        </p:spPr>
      </p:pic>
    </p:spTree>
    <p:extLst>
      <p:ext uri="{BB962C8B-B14F-4D97-AF65-F5344CB8AC3E}">
        <p14:creationId xmlns:p14="http://schemas.microsoft.com/office/powerpoint/2010/main" val="215235221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F1E58B-4CA9-1E55-846D-2E91EAAC6061}"/>
              </a:ext>
            </a:extLst>
          </p:cNvPr>
          <p:cNvSpPr txBox="1"/>
          <p:nvPr/>
        </p:nvSpPr>
        <p:spPr>
          <a:xfrm>
            <a:off x="2232602" y="3429000"/>
            <a:ext cx="7726795" cy="11079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 ĐỘNG TIẾP NỐI</a:t>
            </a:r>
          </a:p>
        </p:txBody>
      </p:sp>
    </p:spTree>
    <p:extLst>
      <p:ext uri="{BB962C8B-B14F-4D97-AF65-F5344CB8AC3E}">
        <p14:creationId xmlns:p14="http://schemas.microsoft.com/office/powerpoint/2010/main" val="897384913"/>
      </p:ext>
    </p:extLst>
  </p:cSld>
  <p:clrMapOvr>
    <a:masterClrMapping/>
  </p:clrMapOvr>
  <p:transition spd="slow">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F45C56-59AB-4DCE-8CEC-40077FD9E6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2047" y="3579304"/>
            <a:ext cx="6962235" cy="2219136"/>
          </a:xfrm>
          <a:prstGeom prst="rect">
            <a:avLst/>
          </a:prstGeom>
        </p:spPr>
      </p:pic>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BCD85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0" name="Picture 19">
            <a:extLst>
              <a:ext uri="{FF2B5EF4-FFF2-40B4-BE49-F238E27FC236}">
                <a16:creationId xmlns:a16="http://schemas.microsoft.com/office/drawing/2014/main" id="{1A246BA2-6BE1-4B5C-8354-3D7C1CA909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7417" y="495300"/>
            <a:ext cx="4249280" cy="354818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245415" y="1338366"/>
            <a:ext cx="1678664" cy="1862048"/>
          </a:xfrm>
          <a:prstGeom prst="rect">
            <a:avLst/>
          </a:prstGeom>
          <a:noFill/>
        </p:spPr>
        <p:txBody>
          <a:bodyPr wrap="none" rtlCol="0">
            <a:spAutoFit/>
          </a:bodyPr>
          <a:lstStyle/>
          <a:p>
            <a:r>
              <a:rPr lang="en-US" altLang="zh-CN"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01</a:t>
            </a:r>
            <a:endParaRPr lang="zh-CN" altLang="en-US"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248016103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a:extLst>
              <a:ext uri="{FF2B5EF4-FFF2-40B4-BE49-F238E27FC236}">
                <a16:creationId xmlns:a16="http://schemas.microsoft.com/office/drawing/2014/main" id="{37F74ABC-145D-481D-8B0E-63FA0595A5E4}"/>
              </a:ext>
            </a:extLst>
          </p:cNvPr>
          <p:cNvSpPr/>
          <p:nvPr/>
        </p:nvSpPr>
        <p:spPr>
          <a:xfrm>
            <a:off x="1122044" y="296838"/>
            <a:ext cx="10673340" cy="1446550"/>
          </a:xfrm>
          <a:prstGeom prst="rect">
            <a:avLst/>
          </a:prstGeom>
        </p:spPr>
        <p:txBody>
          <a:bodyPr wrap="square">
            <a:spAutoFit/>
          </a:bodyPr>
          <a:lstStyle/>
          <a:p>
            <a:pPr algn="just"/>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điểm</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khác</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nhau</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giữa</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cá</a:t>
            </a:r>
            <a:endParaRPr lang="zh-CN" altLang="en-US" sz="4400" b="1"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a:extLst>
              <a:ext uri="{FF2B5EF4-FFF2-40B4-BE49-F238E27FC236}">
                <a16:creationId xmlns:a16="http://schemas.microsoft.com/office/drawing/2014/main" id="{ED8872AA-CB93-41BA-A892-EFE8D31B71EB}"/>
              </a:ext>
            </a:extLst>
          </p:cNvPr>
          <p:cNvGrpSpPr/>
          <p:nvPr/>
        </p:nvGrpSpPr>
        <p:grpSpPr>
          <a:xfrm>
            <a:off x="139809" y="296838"/>
            <a:ext cx="863972" cy="1015663"/>
            <a:chOff x="426137" y="296838"/>
            <a:chExt cx="863972" cy="1015663"/>
          </a:xfrm>
        </p:grpSpPr>
        <p:sp>
          <p:nvSpPr>
            <p:cNvPr id="4" name="Oval 3">
              <a:extLst>
                <a:ext uri="{FF2B5EF4-FFF2-40B4-BE49-F238E27FC236}">
                  <a16:creationId xmlns:a16="http://schemas.microsoft.com/office/drawing/2014/main" id="{29F4AD25-16A9-4909-925E-B45066E638B4}"/>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63690C36-BC0E-4759-B0E5-DF8B07F8CADE}"/>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1</a:t>
              </a:r>
            </a:p>
          </p:txBody>
        </p:sp>
      </p:grpSp>
      <p:pic>
        <p:nvPicPr>
          <p:cNvPr id="6" name="Picture 5">
            <a:extLst>
              <a:ext uri="{FF2B5EF4-FFF2-40B4-BE49-F238E27FC236}">
                <a16:creationId xmlns:a16="http://schemas.microsoft.com/office/drawing/2014/main" id="{3BE89568-3648-4700-B5A9-B8EEED8D5D4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743388"/>
            <a:ext cx="12192000" cy="4817774"/>
          </a:xfrm>
          <a:prstGeom prst="rect">
            <a:avLst/>
          </a:prstGeom>
          <a:ln>
            <a:noFill/>
          </a:ln>
          <a:effectLst>
            <a:softEdge rad="112500"/>
          </a:effectLst>
        </p:spPr>
      </p:pic>
    </p:spTree>
    <p:extLst>
      <p:ext uri="{BB962C8B-B14F-4D97-AF65-F5344CB8AC3E}">
        <p14:creationId xmlns:p14="http://schemas.microsoft.com/office/powerpoint/2010/main" val="103882127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BCD85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0" name="Picture 19">
            <a:extLst>
              <a:ext uri="{FF2B5EF4-FFF2-40B4-BE49-F238E27FC236}">
                <a16:creationId xmlns:a16="http://schemas.microsoft.com/office/drawing/2014/main" id="{1A246BA2-6BE1-4B5C-8354-3D7C1CA909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7417" y="495300"/>
            <a:ext cx="4249280" cy="354818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245415" y="1338366"/>
            <a:ext cx="1678665" cy="1862048"/>
          </a:xfrm>
          <a:prstGeom prst="rect">
            <a:avLst/>
          </a:prstGeom>
          <a:noFill/>
        </p:spPr>
        <p:txBody>
          <a:bodyPr wrap="none" rtlCol="0">
            <a:spAutoFit/>
          </a:bodyPr>
          <a:lstStyle/>
          <a:p>
            <a:r>
              <a:rPr lang="en-US" altLang="zh-CN"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02</a:t>
            </a:r>
            <a:endParaRPr lang="zh-CN" altLang="en-US"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6" name="Picture 5">
            <a:extLst>
              <a:ext uri="{FF2B5EF4-FFF2-40B4-BE49-F238E27FC236}">
                <a16:creationId xmlns:a16="http://schemas.microsoft.com/office/drawing/2014/main" id="{8E1B8DC1-44D6-473D-AE72-69B8B833D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0999" y="3429000"/>
            <a:ext cx="3901778" cy="2444708"/>
          </a:xfrm>
          <a:prstGeom prst="rect">
            <a:avLst/>
          </a:prstGeom>
        </p:spPr>
      </p:pic>
    </p:spTree>
    <p:extLst>
      <p:ext uri="{BB962C8B-B14F-4D97-AF65-F5344CB8AC3E}">
        <p14:creationId xmlns:p14="http://schemas.microsoft.com/office/powerpoint/2010/main" val="386009115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9E8D6D-2357-425B-B5A7-7F11EC7D37E6}"/>
              </a:ext>
            </a:extLst>
          </p:cNvPr>
          <p:cNvPicPr>
            <a:picLocks noChangeAspect="1"/>
          </p:cNvPicPr>
          <p:nvPr/>
        </p:nvPicPr>
        <p:blipFill>
          <a:blip r:embed="rId2"/>
          <a:stretch>
            <a:fillRect/>
          </a:stretch>
        </p:blipFill>
        <p:spPr>
          <a:xfrm>
            <a:off x="139808" y="1158365"/>
            <a:ext cx="11903763" cy="5021054"/>
          </a:xfrm>
          <a:prstGeom prst="rect">
            <a:avLst/>
          </a:prstGeom>
          <a:ln>
            <a:noFill/>
          </a:ln>
          <a:effectLst>
            <a:softEdge rad="112500"/>
          </a:effectLst>
        </p:spPr>
      </p:pic>
      <p:sp>
        <p:nvSpPr>
          <p:cNvPr id="2" name="1">
            <a:extLst>
              <a:ext uri="{FF2B5EF4-FFF2-40B4-BE49-F238E27FC236}">
                <a16:creationId xmlns:a16="http://schemas.microsoft.com/office/drawing/2014/main" id="{1E51AA76-D3AE-49E8-9922-3ECE0EE39C18}"/>
              </a:ext>
            </a:extLst>
          </p:cNvPr>
          <p:cNvSpPr/>
          <p:nvPr/>
        </p:nvSpPr>
        <p:spPr>
          <a:xfrm>
            <a:off x="0" y="1191436"/>
            <a:ext cx="12192000" cy="5666564"/>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55AD8543-9F8F-4276-9B81-62C5FE12A420}"/>
              </a:ext>
            </a:extLst>
          </p:cNvPr>
          <p:cNvSpPr/>
          <p:nvPr/>
        </p:nvSpPr>
        <p:spPr>
          <a:xfrm>
            <a:off x="120071" y="1187240"/>
            <a:ext cx="11923501" cy="5724644"/>
          </a:xfrm>
          <a:prstGeom prst="rect">
            <a:avLst/>
          </a:prstGeom>
        </p:spPr>
        <p:txBody>
          <a:bodyPr wrap="square">
            <a:spAutoFit/>
          </a:bodyPr>
          <a:lstStyle/>
          <a:p>
            <a:pPr indent="461963" algn="just"/>
            <a:r>
              <a:rPr lang="vi-VN" sz="3700" i="0" dirty="0">
                <a:effectLst/>
                <a:latin typeface="Arial-Rounded" panose="020B0500000000000000" pitchFamily="34" charset="0"/>
                <a:ea typeface="Arial-Rounded" panose="020B0500000000000000" pitchFamily="34" charset="0"/>
                <a:cs typeface="Arial-Rounded" panose="020B0500000000000000" pitchFamily="34" charset="0"/>
              </a:rPr>
              <a:t>Hải âu là loài chim của biển cả. Chúng có sải cánh lớn, nên có thể bay rất xa, vượt qua cả những đại dương mênh mông. Hải âu còn bơi rất giỏi nhờ chân của chúng có màng như chân vịt.</a:t>
            </a:r>
          </a:p>
          <a:p>
            <a:pPr indent="461963" algn="just"/>
            <a:r>
              <a:rPr lang="vi-VN" sz="3700" i="0" dirty="0">
                <a:effectLst/>
                <a:latin typeface="Arial-Rounded" panose="020B0500000000000000" pitchFamily="34" charset="0"/>
                <a:ea typeface="Arial-Rounded" panose="020B0500000000000000" pitchFamily="34" charset="0"/>
                <a:cs typeface="Arial-Rounded" panose="020B0500000000000000" pitchFamily="34" charset="0"/>
              </a:rPr>
              <a:t>Hải âu bay suốt ngày trên mặt biển. Đôi khi, chúng đậu ngay trên mặt nước dập dềnh. Khi trời sắp có bão, chúng bay thành đàn tìm nơi trú ẩn. Vì vậy, hải âu được gọi là loài chim báo bão. Chúng cũng được coi là bạn của những người đi biển.</a:t>
            </a:r>
          </a:p>
          <a:p>
            <a:pPr algn="r"/>
            <a:r>
              <a:rPr lang="vi-VN" sz="2400" i="1" dirty="0">
                <a:effectLst/>
                <a:latin typeface="Arial-Rounded" panose="020B0500000000000000" pitchFamily="34" charset="0"/>
                <a:ea typeface="Arial-Rounded" panose="020B0500000000000000" pitchFamily="34" charset="0"/>
                <a:cs typeface="Arial-Rounded" panose="020B0500000000000000" pitchFamily="34" charset="0"/>
              </a:rPr>
              <a:t>(Trung Nguyên)</a:t>
            </a:r>
            <a:endParaRPr lang="vi-VN" sz="2400" i="0" dirty="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92006D1-E7EF-4103-8D30-5AEB2B53B4DD}"/>
              </a:ext>
            </a:extLst>
          </p:cNvPr>
          <p:cNvSpPr txBox="1"/>
          <p:nvPr/>
        </p:nvSpPr>
        <p:spPr>
          <a:xfrm>
            <a:off x="3074042" y="552319"/>
            <a:ext cx="6144566" cy="707886"/>
          </a:xfrm>
          <a:prstGeom prst="rect">
            <a:avLst/>
          </a:prstGeom>
          <a:noFill/>
        </p:spPr>
        <p:txBody>
          <a:bodyPr wrap="square">
            <a:spAutoFit/>
          </a:bodyPr>
          <a:lstStyle/>
          <a:p>
            <a:pPr algn="ct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cả</a:t>
            </a:r>
            <a:endPar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8" name="8">
            <a:extLst>
              <a:ext uri="{FF2B5EF4-FFF2-40B4-BE49-F238E27FC236}">
                <a16:creationId xmlns:a16="http://schemas.microsoft.com/office/drawing/2014/main" id="{4C7EBB1F-6091-4279-84D1-FD57338A4FEF}"/>
              </a:ext>
            </a:extLst>
          </p:cNvPr>
          <p:cNvSpPr/>
          <p:nvPr/>
        </p:nvSpPr>
        <p:spPr>
          <a:xfrm>
            <a:off x="1003781" y="372070"/>
            <a:ext cx="1223741" cy="707886"/>
          </a:xfrm>
          <a:prstGeom prst="rect">
            <a:avLst/>
          </a:prstGeom>
        </p:spPr>
        <p:txBody>
          <a:bodyPr wrap="square">
            <a:spAutoFit/>
          </a:bodyPr>
          <a:lstStyle/>
          <a:p>
            <a:r>
              <a:rPr lang="en-US" altLang="zh-CN"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3" name="Group 12">
            <a:extLst>
              <a:ext uri="{FF2B5EF4-FFF2-40B4-BE49-F238E27FC236}">
                <a16:creationId xmlns:a16="http://schemas.microsoft.com/office/drawing/2014/main" id="{127CAC1F-E1C7-4F36-A01D-A2B1EF382780}"/>
              </a:ext>
            </a:extLst>
          </p:cNvPr>
          <p:cNvGrpSpPr/>
          <p:nvPr/>
        </p:nvGrpSpPr>
        <p:grpSpPr>
          <a:xfrm>
            <a:off x="10244056" y="-227620"/>
            <a:ext cx="1908786" cy="1559878"/>
            <a:chOff x="5267631" y="1924172"/>
            <a:chExt cx="2421762" cy="1979087"/>
          </a:xfrm>
        </p:grpSpPr>
        <p:pic>
          <p:nvPicPr>
            <p:cNvPr id="14" name="Picture 13">
              <a:extLst>
                <a:ext uri="{FF2B5EF4-FFF2-40B4-BE49-F238E27FC236}">
                  <a16:creationId xmlns:a16="http://schemas.microsoft.com/office/drawing/2014/main" id="{E0FA97D8-2FE8-4DBA-B696-453469F287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631" y="3072619"/>
              <a:ext cx="2272826" cy="806176"/>
            </a:xfrm>
            <a:prstGeom prst="ellipse">
              <a:avLst/>
            </a:prstGeom>
          </p:spPr>
        </p:pic>
        <p:pic>
          <p:nvPicPr>
            <p:cNvPr id="15" name="Picture 14" descr="A picture containing bird, gull, outdoor, black&#10;&#10;Description automatically generated">
              <a:extLst>
                <a:ext uri="{FF2B5EF4-FFF2-40B4-BE49-F238E27FC236}">
                  <a16:creationId xmlns:a16="http://schemas.microsoft.com/office/drawing/2014/main" id="{23C3923A-A4A7-4F40-AE6D-BB9FE86872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0011" y="1924172"/>
              <a:ext cx="2359382" cy="1979087"/>
            </a:xfrm>
            <a:prstGeom prst="rect">
              <a:avLst/>
            </a:prstGeom>
          </p:spPr>
        </p:pic>
      </p:grpSp>
    </p:spTree>
    <p:extLst>
      <p:ext uri="{BB962C8B-B14F-4D97-AF65-F5344CB8AC3E}">
        <p14:creationId xmlns:p14="http://schemas.microsoft.com/office/powerpoint/2010/main" val="56730942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500"/>
                                        <p:tgtEl>
                                          <p:spTgt spid="2"/>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outVertical)">
                                      <p:cBhvr>
                                        <p:cTn id="28" dur="500"/>
                                        <p:tgtEl>
                                          <p:spTgt spid="3"/>
                                        </p:tgtEl>
                                      </p:cBhvr>
                                    </p:animEffect>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9E8D6D-2357-425B-B5A7-7F11EC7D37E6}"/>
              </a:ext>
            </a:extLst>
          </p:cNvPr>
          <p:cNvPicPr>
            <a:picLocks noChangeAspect="1"/>
          </p:cNvPicPr>
          <p:nvPr/>
        </p:nvPicPr>
        <p:blipFill>
          <a:blip r:embed="rId2"/>
          <a:stretch>
            <a:fillRect/>
          </a:stretch>
        </p:blipFill>
        <p:spPr>
          <a:xfrm>
            <a:off x="139808" y="1158365"/>
            <a:ext cx="11903763" cy="5021054"/>
          </a:xfrm>
          <a:prstGeom prst="rect">
            <a:avLst/>
          </a:prstGeom>
          <a:ln>
            <a:noFill/>
          </a:ln>
          <a:effectLst>
            <a:softEdge rad="112500"/>
          </a:effectLst>
        </p:spPr>
      </p:pic>
      <p:sp>
        <p:nvSpPr>
          <p:cNvPr id="2" name="1">
            <a:extLst>
              <a:ext uri="{FF2B5EF4-FFF2-40B4-BE49-F238E27FC236}">
                <a16:creationId xmlns:a16="http://schemas.microsoft.com/office/drawing/2014/main" id="{1E51AA76-D3AE-49E8-9922-3ECE0EE39C18}"/>
              </a:ext>
            </a:extLst>
          </p:cNvPr>
          <p:cNvSpPr/>
          <p:nvPr/>
        </p:nvSpPr>
        <p:spPr>
          <a:xfrm>
            <a:off x="0" y="1191436"/>
            <a:ext cx="12192000" cy="5666564"/>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55AD8543-9F8F-4276-9B81-62C5FE12A420}"/>
              </a:ext>
            </a:extLst>
          </p:cNvPr>
          <p:cNvSpPr/>
          <p:nvPr/>
        </p:nvSpPr>
        <p:spPr>
          <a:xfrm>
            <a:off x="120071" y="1187240"/>
            <a:ext cx="11923501" cy="5724644"/>
          </a:xfrm>
          <a:prstGeom prst="rect">
            <a:avLst/>
          </a:prstGeom>
        </p:spPr>
        <p:txBody>
          <a:bodyPr wrap="square">
            <a:spAutoFit/>
          </a:bodyPr>
          <a:lstStyle/>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là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loài</a:t>
            </a:r>
            <a:r>
              <a:rPr lang="vi-VN" sz="3700" dirty="0">
                <a:latin typeface="Arial-Rounded" panose="020B0500000000000000" pitchFamily="34" charset="0"/>
                <a:ea typeface="Arial-Rounded" panose="020B0500000000000000" pitchFamily="34" charset="0"/>
                <a:cs typeface="Arial-Rounded" panose="020B0500000000000000" pitchFamily="34" charset="0"/>
              </a:rPr>
              <a:t> chim của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biển cả</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sải cánh</a:t>
            </a:r>
            <a:r>
              <a:rPr lang="vi-VN" sz="3700" dirty="0">
                <a:latin typeface="Arial-Rounded" panose="020B0500000000000000" pitchFamily="34" charset="0"/>
                <a:ea typeface="Arial-Rounded" panose="020B0500000000000000" pitchFamily="34" charset="0"/>
                <a:cs typeface="Arial-Rounded" panose="020B0500000000000000" pitchFamily="34" charset="0"/>
              </a:rPr>
              <a:t> lớn, nên có thể bay rất xa, vượt qua cả những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đại dương </a:t>
            </a:r>
            <a:r>
              <a:rPr lang="vi-VN" sz="3700" dirty="0">
                <a:latin typeface="Arial-Rounded" panose="020B0500000000000000" pitchFamily="34" charset="0"/>
                <a:ea typeface="Arial-Rounded" panose="020B0500000000000000" pitchFamily="34" charset="0"/>
                <a:cs typeface="Arial-Rounded" panose="020B0500000000000000" pitchFamily="34" charset="0"/>
              </a:rPr>
              <a:t>mênh mông. Hải âu còn bơi rất giỏi nhờ chân của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màng </a:t>
            </a:r>
            <a:r>
              <a:rPr lang="vi-VN" sz="3700" dirty="0">
                <a:latin typeface="Arial-Rounded" panose="020B0500000000000000" pitchFamily="34" charset="0"/>
                <a:ea typeface="Arial-Rounded" panose="020B0500000000000000" pitchFamily="34" charset="0"/>
                <a:cs typeface="Arial-Rounded" panose="020B0500000000000000" pitchFamily="34" charset="0"/>
              </a:rPr>
              <a:t>như chân vịt.</a:t>
            </a:r>
          </a:p>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bay suốt ngày trên mặt biển. Đôi khi, chúng đậu ngay trên mặt nước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dập dềnh</a:t>
            </a:r>
            <a:r>
              <a:rPr lang="vi-VN" sz="3700" dirty="0">
                <a:latin typeface="Arial-Rounded" panose="020B0500000000000000" pitchFamily="34" charset="0"/>
                <a:ea typeface="Arial-Rounded" panose="020B0500000000000000" pitchFamily="34" charset="0"/>
                <a:cs typeface="Arial-Rounded" panose="020B0500000000000000" pitchFamily="34" charset="0"/>
              </a:rPr>
              <a:t>. Khi trời sắp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bão</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bay thành đàn tìm nơi trú ẩn. Vì vậy, hải âu được gọi là loài chim báo bão. Chúng cũng được coi là bạn của những người đi biển.</a:t>
            </a:r>
          </a:p>
          <a:p>
            <a:pPr algn="r"/>
            <a:r>
              <a:rPr lang="vi-VN" sz="2400" i="1" dirty="0">
                <a:latin typeface="Arial-Rounded" panose="020B0500000000000000" pitchFamily="34" charset="0"/>
                <a:ea typeface="Arial-Rounded" panose="020B0500000000000000" pitchFamily="34" charset="0"/>
                <a:cs typeface="Arial-Rounded" panose="020B0500000000000000" pitchFamily="34" charset="0"/>
              </a:rPr>
              <a:t>(Trung Nguyên)</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92006D1-E7EF-4103-8D30-5AEB2B53B4DD}"/>
              </a:ext>
            </a:extLst>
          </p:cNvPr>
          <p:cNvSpPr txBox="1"/>
          <p:nvPr/>
        </p:nvSpPr>
        <p:spPr>
          <a:xfrm>
            <a:off x="3074042" y="552319"/>
            <a:ext cx="6144566" cy="707886"/>
          </a:xfrm>
          <a:prstGeom prst="rect">
            <a:avLst/>
          </a:prstGeom>
          <a:noFill/>
        </p:spPr>
        <p:txBody>
          <a:bodyPr wrap="square">
            <a:spAutoFit/>
          </a:bodyPr>
          <a:lstStyle/>
          <a:p>
            <a:pPr algn="ct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cả</a:t>
            </a:r>
            <a:endPar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8" name="8">
            <a:extLst>
              <a:ext uri="{FF2B5EF4-FFF2-40B4-BE49-F238E27FC236}">
                <a16:creationId xmlns:a16="http://schemas.microsoft.com/office/drawing/2014/main" id="{4C7EBB1F-6091-4279-84D1-FD57338A4FEF}"/>
              </a:ext>
            </a:extLst>
          </p:cNvPr>
          <p:cNvSpPr/>
          <p:nvPr/>
        </p:nvSpPr>
        <p:spPr>
          <a:xfrm>
            <a:off x="1003781" y="372070"/>
            <a:ext cx="1223741" cy="707886"/>
          </a:xfrm>
          <a:prstGeom prst="rect">
            <a:avLst/>
          </a:prstGeom>
        </p:spPr>
        <p:txBody>
          <a:bodyPr wrap="square">
            <a:spAutoFit/>
          </a:bodyPr>
          <a:lstStyle/>
          <a:p>
            <a:r>
              <a:rPr lang="en-US" altLang="zh-CN"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3" name="Group 12">
            <a:extLst>
              <a:ext uri="{FF2B5EF4-FFF2-40B4-BE49-F238E27FC236}">
                <a16:creationId xmlns:a16="http://schemas.microsoft.com/office/drawing/2014/main" id="{1C72ABE6-FAB0-42E0-9741-19B8436B868A}"/>
              </a:ext>
            </a:extLst>
          </p:cNvPr>
          <p:cNvGrpSpPr/>
          <p:nvPr/>
        </p:nvGrpSpPr>
        <p:grpSpPr>
          <a:xfrm>
            <a:off x="10409084" y="-167166"/>
            <a:ext cx="1820616" cy="1487825"/>
            <a:chOff x="5267631" y="1924172"/>
            <a:chExt cx="2421762" cy="1979087"/>
          </a:xfrm>
        </p:grpSpPr>
        <p:pic>
          <p:nvPicPr>
            <p:cNvPr id="9" name="Picture 8">
              <a:extLst>
                <a:ext uri="{FF2B5EF4-FFF2-40B4-BE49-F238E27FC236}">
                  <a16:creationId xmlns:a16="http://schemas.microsoft.com/office/drawing/2014/main" id="{C4D66A1A-5D63-4067-8CAA-FB7CE1A44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631" y="3072619"/>
              <a:ext cx="2272826" cy="806176"/>
            </a:xfrm>
            <a:prstGeom prst="ellipse">
              <a:avLst/>
            </a:prstGeom>
          </p:spPr>
        </p:pic>
        <p:pic>
          <p:nvPicPr>
            <p:cNvPr id="11" name="Picture 10" descr="A picture containing bird, gull, outdoor, black&#10;&#10;Description automatically generated">
              <a:extLst>
                <a:ext uri="{FF2B5EF4-FFF2-40B4-BE49-F238E27FC236}">
                  <a16:creationId xmlns:a16="http://schemas.microsoft.com/office/drawing/2014/main" id="{40DB7888-E445-4CA3-99FA-D7FE4E3E35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0011" y="1924172"/>
              <a:ext cx="2359382" cy="1979087"/>
            </a:xfrm>
            <a:prstGeom prst="rect">
              <a:avLst/>
            </a:prstGeom>
          </p:spPr>
        </p:pic>
      </p:grpSp>
    </p:spTree>
    <p:extLst>
      <p:ext uri="{BB962C8B-B14F-4D97-AF65-F5344CB8AC3E}">
        <p14:creationId xmlns:p14="http://schemas.microsoft.com/office/powerpoint/2010/main" val="356494642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887CD-A21C-420C-B8E0-CDD049B866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96716" y="3559735"/>
            <a:ext cx="1767993" cy="2133785"/>
          </a:xfrm>
          <a:prstGeom prst="rect">
            <a:avLst/>
          </a:prstGeom>
        </p:spPr>
      </p:pic>
      <p:sp>
        <p:nvSpPr>
          <p:cNvPr id="5" name="TextBox 4">
            <a:extLst>
              <a:ext uri="{FF2B5EF4-FFF2-40B4-BE49-F238E27FC236}">
                <a16:creationId xmlns:a16="http://schemas.microsoft.com/office/drawing/2014/main" id="{D30F68E1-AE3F-453F-9F25-A3CD01F69C94}"/>
              </a:ext>
            </a:extLst>
          </p:cNvPr>
          <p:cNvSpPr txBox="1"/>
          <p:nvPr/>
        </p:nvSpPr>
        <p:spPr>
          <a:xfrm>
            <a:off x="526086" y="1657019"/>
            <a:ext cx="11139827" cy="1754326"/>
          </a:xfrm>
          <a:prstGeom prst="rect">
            <a:avLst/>
          </a:prstGeom>
          <a:noFill/>
        </p:spPr>
        <p:txBody>
          <a:bodyPr wrap="square">
            <a:spAutoFit/>
          </a:bodyPr>
          <a:lstStyle/>
          <a:p>
            <a:pPr algn="just"/>
            <a:r>
              <a:rPr lang="vi-VN" sz="5400" dirty="0">
                <a:latin typeface="Arial-Rounded" panose="020B0500000000000000" pitchFamily="34" charset="0"/>
                <a:ea typeface="Arial-Rounded" panose="020B0500000000000000" pitchFamily="34" charset="0"/>
                <a:cs typeface="Arial-Rounded" panose="020B0500000000000000" pitchFamily="34" charset="0"/>
              </a:rPr>
              <a:t>Hải âu còn bơi rất giỏi nhờ chân của chúng có màng như chân vịt.</a:t>
            </a:r>
          </a:p>
        </p:txBody>
      </p:sp>
      <p:cxnSp>
        <p:nvCxnSpPr>
          <p:cNvPr id="6" name="Straight Connector 5">
            <a:extLst>
              <a:ext uri="{FF2B5EF4-FFF2-40B4-BE49-F238E27FC236}">
                <a16:creationId xmlns:a16="http://schemas.microsoft.com/office/drawing/2014/main" id="{E2B303EA-8D3D-4EAF-9A51-1F80366B8FA4}"/>
              </a:ext>
            </a:extLst>
          </p:cNvPr>
          <p:cNvCxnSpPr/>
          <p:nvPr/>
        </p:nvCxnSpPr>
        <p:spPr>
          <a:xfrm flipH="1">
            <a:off x="5135634" y="2672397"/>
            <a:ext cx="174734" cy="628593"/>
          </a:xfrm>
          <a:prstGeom prst="line">
            <a:avLst/>
          </a:prstGeom>
          <a:ln w="38100">
            <a:solidFill>
              <a:srgbClr val="0089D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8ADD856-431F-45E4-A491-8B52A28EFE4F}"/>
              </a:ext>
            </a:extLst>
          </p:cNvPr>
          <p:cNvGrpSpPr/>
          <p:nvPr/>
        </p:nvGrpSpPr>
        <p:grpSpPr>
          <a:xfrm>
            <a:off x="8949603" y="2672396"/>
            <a:ext cx="249979" cy="628593"/>
            <a:chOff x="3075709" y="1064527"/>
            <a:chExt cx="324390" cy="826618"/>
          </a:xfrm>
        </p:grpSpPr>
        <p:cxnSp>
          <p:nvCxnSpPr>
            <p:cNvPr id="8" name="Straight Connector 7">
              <a:extLst>
                <a:ext uri="{FF2B5EF4-FFF2-40B4-BE49-F238E27FC236}">
                  <a16:creationId xmlns:a16="http://schemas.microsoft.com/office/drawing/2014/main" id="{85B44EBB-F3F7-4B16-9DF9-4245FF7320DB}"/>
                </a:ext>
              </a:extLst>
            </p:cNvPr>
            <p:cNvCxnSpPr/>
            <p:nvPr/>
          </p:nvCxnSpPr>
          <p:spPr>
            <a:xfrm flipH="1">
              <a:off x="3075709" y="1064527"/>
              <a:ext cx="226747" cy="826618"/>
            </a:xfrm>
            <a:prstGeom prst="line">
              <a:avLst/>
            </a:prstGeom>
            <a:ln w="28575">
              <a:solidFill>
                <a:srgbClr val="0089D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28C149-A322-49E8-913D-6B9F76B3E1EF}"/>
                </a:ext>
              </a:extLst>
            </p:cNvPr>
            <p:cNvCxnSpPr/>
            <p:nvPr/>
          </p:nvCxnSpPr>
          <p:spPr>
            <a:xfrm flipH="1">
              <a:off x="3173351" y="1064527"/>
              <a:ext cx="226748" cy="826618"/>
            </a:xfrm>
            <a:prstGeom prst="line">
              <a:avLst/>
            </a:prstGeom>
            <a:ln w="28575">
              <a:solidFill>
                <a:srgbClr val="0089D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80D47909-9B40-4145-9B44-CFF47C5A992C}"/>
              </a:ext>
            </a:extLst>
          </p:cNvPr>
          <p:cNvCxnSpPr/>
          <p:nvPr/>
        </p:nvCxnSpPr>
        <p:spPr>
          <a:xfrm flipH="1">
            <a:off x="7323907" y="1823662"/>
            <a:ext cx="174734" cy="628593"/>
          </a:xfrm>
          <a:prstGeom prst="line">
            <a:avLst/>
          </a:prstGeom>
          <a:ln w="38100">
            <a:solidFill>
              <a:srgbClr val="0089D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DB0F6F2-8277-4365-8CA3-185A91F63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7930" y="189020"/>
            <a:ext cx="7149652" cy="1369171"/>
          </a:xfrm>
          <a:prstGeom prst="rect">
            <a:avLst/>
          </a:prstGeom>
        </p:spPr>
      </p:pic>
      <p:grpSp>
        <p:nvGrpSpPr>
          <p:cNvPr id="29" name="90">
            <a:extLst>
              <a:ext uri="{FF2B5EF4-FFF2-40B4-BE49-F238E27FC236}">
                <a16:creationId xmlns:a16="http://schemas.microsoft.com/office/drawing/2014/main" id="{6E51A5C9-B457-41E5-99B2-A7BC51528D46}"/>
              </a:ext>
            </a:extLst>
          </p:cNvPr>
          <p:cNvGrpSpPr/>
          <p:nvPr/>
        </p:nvGrpSpPr>
        <p:grpSpPr>
          <a:xfrm>
            <a:off x="9642732" y="5004862"/>
            <a:ext cx="2308359" cy="1447795"/>
            <a:chOff x="594424" y="1153191"/>
            <a:chExt cx="2605976" cy="1634460"/>
          </a:xfrm>
        </p:grpSpPr>
        <p:sp>
          <p:nvSpPr>
            <p:cNvPr id="30" name="81">
              <a:extLst>
                <a:ext uri="{FF2B5EF4-FFF2-40B4-BE49-F238E27FC236}">
                  <a16:creationId xmlns:a16="http://schemas.microsoft.com/office/drawing/2014/main" id="{AB3CBFBC-73DA-4FBE-9D6F-702B0462DFC2}"/>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31" name="82">
              <a:extLst>
                <a:ext uri="{FF2B5EF4-FFF2-40B4-BE49-F238E27FC236}">
                  <a16:creationId xmlns:a16="http://schemas.microsoft.com/office/drawing/2014/main" id="{BBDEC8BD-B10C-416A-B9F4-E3D6EF6E78F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pic>
        <p:nvPicPr>
          <p:cNvPr id="32" name="Picture 31">
            <a:extLst>
              <a:ext uri="{FF2B5EF4-FFF2-40B4-BE49-F238E27FC236}">
                <a16:creationId xmlns:a16="http://schemas.microsoft.com/office/drawing/2014/main" id="{053C8893-5807-4493-AC37-AD87F88E86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271" y="405831"/>
            <a:ext cx="899758" cy="907318"/>
          </a:xfrm>
          <a:prstGeom prst="rect">
            <a:avLst/>
          </a:prstGeom>
        </p:spPr>
      </p:pic>
      <p:pic>
        <p:nvPicPr>
          <p:cNvPr id="33" name="Picture 32">
            <a:extLst>
              <a:ext uri="{FF2B5EF4-FFF2-40B4-BE49-F238E27FC236}">
                <a16:creationId xmlns:a16="http://schemas.microsoft.com/office/drawing/2014/main" id="{E2F18767-F649-4728-8DAD-6E303E7C85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56482" y="4856472"/>
            <a:ext cx="621846" cy="615749"/>
          </a:xfrm>
          <a:prstGeom prst="rect">
            <a:avLst/>
          </a:prstGeom>
        </p:spPr>
      </p:pic>
    </p:spTree>
    <p:extLst>
      <p:ext uri="{BB962C8B-B14F-4D97-AF65-F5344CB8AC3E}">
        <p14:creationId xmlns:p14="http://schemas.microsoft.com/office/powerpoint/2010/main" val="393563438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4000"/>
                            </p:stCondLst>
                            <p:childTnLst>
                              <p:par>
                                <p:cTn id="27" presetID="8" presetClass="emph" presetSubtype="0" fill="hold" nodeType="afterEffect">
                                  <p:stCondLst>
                                    <p:cond delay="0"/>
                                  </p:stCondLst>
                                  <p:childTnLst>
                                    <p:animRot by="-10800000">
                                      <p:cBhvr>
                                        <p:cTn id="28" dur="750" fill="hold"/>
                                        <p:tgtEl>
                                          <p:spTgt spid="33"/>
                                        </p:tgtEl>
                                        <p:attrNameLst>
                                          <p:attrName>r</p:attrName>
                                        </p:attrNameLst>
                                      </p:cBhvr>
                                    </p:animRot>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5000"/>
                            </p:stCondLst>
                            <p:childTnLst>
                              <p:par>
                                <p:cTn id="40" presetID="8" presetClass="emph" presetSubtype="0" fill="hold" nodeType="afterEffect">
                                  <p:stCondLst>
                                    <p:cond delay="0"/>
                                  </p:stCondLst>
                                  <p:childTnLst>
                                    <p:animRot by="21600000">
                                      <p:cBhvr>
                                        <p:cTn id="41" dur="750" fill="hold"/>
                                        <p:tgtEl>
                                          <p:spTgt spid="32"/>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500"/>
                                        <p:tgtEl>
                                          <p:spTgt spid="6"/>
                                        </p:tgtEl>
                                      </p:cBhvr>
                                    </p:animEffect>
                                  </p:child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up)">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9E8D6D-2357-425B-B5A7-7F11EC7D37E6}"/>
              </a:ext>
            </a:extLst>
          </p:cNvPr>
          <p:cNvPicPr>
            <a:picLocks noChangeAspect="1"/>
          </p:cNvPicPr>
          <p:nvPr/>
        </p:nvPicPr>
        <p:blipFill>
          <a:blip r:embed="rId2"/>
          <a:stretch>
            <a:fillRect/>
          </a:stretch>
        </p:blipFill>
        <p:spPr>
          <a:xfrm>
            <a:off x="139808" y="1158365"/>
            <a:ext cx="11903763" cy="5021054"/>
          </a:xfrm>
          <a:prstGeom prst="rect">
            <a:avLst/>
          </a:prstGeom>
          <a:ln>
            <a:noFill/>
          </a:ln>
          <a:effectLst>
            <a:softEdge rad="112500"/>
          </a:effectLst>
        </p:spPr>
      </p:pic>
      <p:sp>
        <p:nvSpPr>
          <p:cNvPr id="2" name="1">
            <a:extLst>
              <a:ext uri="{FF2B5EF4-FFF2-40B4-BE49-F238E27FC236}">
                <a16:creationId xmlns:a16="http://schemas.microsoft.com/office/drawing/2014/main" id="{1E51AA76-D3AE-49E8-9922-3ECE0EE39C18}"/>
              </a:ext>
            </a:extLst>
          </p:cNvPr>
          <p:cNvSpPr/>
          <p:nvPr/>
        </p:nvSpPr>
        <p:spPr>
          <a:xfrm>
            <a:off x="0" y="1191436"/>
            <a:ext cx="12192000" cy="5666564"/>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55AD8543-9F8F-4276-9B81-62C5FE12A420}"/>
              </a:ext>
            </a:extLst>
          </p:cNvPr>
          <p:cNvSpPr/>
          <p:nvPr/>
        </p:nvSpPr>
        <p:spPr>
          <a:xfrm>
            <a:off x="120071" y="1187240"/>
            <a:ext cx="11923501" cy="5724644"/>
          </a:xfrm>
          <a:prstGeom prst="rect">
            <a:avLst/>
          </a:prstGeom>
        </p:spPr>
        <p:txBody>
          <a:bodyPr wrap="square">
            <a:spAutoFit/>
          </a:bodyPr>
          <a:lstStyle/>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là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loài</a:t>
            </a:r>
            <a:r>
              <a:rPr lang="vi-VN" sz="3700" dirty="0">
                <a:latin typeface="Arial-Rounded" panose="020B0500000000000000" pitchFamily="34" charset="0"/>
                <a:ea typeface="Arial-Rounded" panose="020B0500000000000000" pitchFamily="34" charset="0"/>
                <a:cs typeface="Arial-Rounded" panose="020B0500000000000000" pitchFamily="34" charset="0"/>
              </a:rPr>
              <a:t> chim của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biển cả</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sải cánh</a:t>
            </a:r>
            <a:r>
              <a:rPr lang="vi-VN" sz="3700" dirty="0">
                <a:latin typeface="Arial-Rounded" panose="020B0500000000000000" pitchFamily="34" charset="0"/>
                <a:ea typeface="Arial-Rounded" panose="020B0500000000000000" pitchFamily="34" charset="0"/>
                <a:cs typeface="Arial-Rounded" panose="020B0500000000000000" pitchFamily="34" charset="0"/>
              </a:rPr>
              <a:t> lớn, nên có thể bay rất xa, vượt qua cả những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đại dương </a:t>
            </a:r>
            <a:r>
              <a:rPr lang="vi-VN" sz="3700" dirty="0">
                <a:latin typeface="Arial-Rounded" panose="020B0500000000000000" pitchFamily="34" charset="0"/>
                <a:ea typeface="Arial-Rounded" panose="020B0500000000000000" pitchFamily="34" charset="0"/>
                <a:cs typeface="Arial-Rounded" panose="020B0500000000000000" pitchFamily="34" charset="0"/>
              </a:rPr>
              <a:t>mênh mông. Hải âu còn bơi rất giỏi nhờ chân của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màng </a:t>
            </a:r>
            <a:r>
              <a:rPr lang="vi-VN" sz="3700" dirty="0">
                <a:latin typeface="Arial-Rounded" panose="020B0500000000000000" pitchFamily="34" charset="0"/>
                <a:ea typeface="Arial-Rounded" panose="020B0500000000000000" pitchFamily="34" charset="0"/>
                <a:cs typeface="Arial-Rounded" panose="020B0500000000000000" pitchFamily="34" charset="0"/>
              </a:rPr>
              <a:t>như chân vịt.</a:t>
            </a:r>
          </a:p>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bay suốt ngày trên mặt biển. Đôi khi, chúng đậu ngay trên mặt nước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dập dềnh</a:t>
            </a:r>
            <a:r>
              <a:rPr lang="vi-VN" sz="3700" dirty="0">
                <a:latin typeface="Arial-Rounded" panose="020B0500000000000000" pitchFamily="34" charset="0"/>
                <a:ea typeface="Arial-Rounded" panose="020B0500000000000000" pitchFamily="34" charset="0"/>
                <a:cs typeface="Arial-Rounded" panose="020B0500000000000000" pitchFamily="34" charset="0"/>
              </a:rPr>
              <a:t>. Khi trời sắp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bão</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bay thành đàn tìm nơi trú ẩn. Vì vậy, hải âu được gọi là loài chim báo bão. Chúng cũng được coi là bạn của những người đi biển.</a:t>
            </a:r>
          </a:p>
          <a:p>
            <a:pPr algn="r"/>
            <a:r>
              <a:rPr lang="vi-VN" sz="2400" i="1" dirty="0">
                <a:latin typeface="Arial-Rounded" panose="020B0500000000000000" pitchFamily="34" charset="0"/>
                <a:ea typeface="Arial-Rounded" panose="020B0500000000000000" pitchFamily="34" charset="0"/>
                <a:cs typeface="Arial-Rounded" panose="020B0500000000000000" pitchFamily="34" charset="0"/>
              </a:rPr>
              <a:t>(Trung Nguyên)</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92006D1-E7EF-4103-8D30-5AEB2B53B4DD}"/>
              </a:ext>
            </a:extLst>
          </p:cNvPr>
          <p:cNvSpPr txBox="1"/>
          <p:nvPr/>
        </p:nvSpPr>
        <p:spPr>
          <a:xfrm>
            <a:off x="3074042" y="552319"/>
            <a:ext cx="6144566" cy="707886"/>
          </a:xfrm>
          <a:prstGeom prst="rect">
            <a:avLst/>
          </a:prstGeom>
          <a:noFill/>
        </p:spPr>
        <p:txBody>
          <a:bodyPr wrap="square">
            <a:spAutoFit/>
          </a:bodyPr>
          <a:lstStyle/>
          <a:p>
            <a:pPr algn="ct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cả</a:t>
            </a:r>
            <a:endPar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8" name="8">
            <a:extLst>
              <a:ext uri="{FF2B5EF4-FFF2-40B4-BE49-F238E27FC236}">
                <a16:creationId xmlns:a16="http://schemas.microsoft.com/office/drawing/2014/main" id="{4C7EBB1F-6091-4279-84D1-FD57338A4FEF}"/>
              </a:ext>
            </a:extLst>
          </p:cNvPr>
          <p:cNvSpPr/>
          <p:nvPr/>
        </p:nvSpPr>
        <p:spPr>
          <a:xfrm>
            <a:off x="1003781" y="372070"/>
            <a:ext cx="1223741" cy="707886"/>
          </a:xfrm>
          <a:prstGeom prst="rect">
            <a:avLst/>
          </a:prstGeom>
        </p:spPr>
        <p:txBody>
          <a:bodyPr wrap="square">
            <a:spAutoFit/>
          </a:bodyPr>
          <a:lstStyle/>
          <a:p>
            <a:r>
              <a:rPr lang="en-US" altLang="zh-CN"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3" name="Group 12">
            <a:extLst>
              <a:ext uri="{FF2B5EF4-FFF2-40B4-BE49-F238E27FC236}">
                <a16:creationId xmlns:a16="http://schemas.microsoft.com/office/drawing/2014/main" id="{1C72ABE6-FAB0-42E0-9741-19B8436B868A}"/>
              </a:ext>
            </a:extLst>
          </p:cNvPr>
          <p:cNvGrpSpPr/>
          <p:nvPr/>
        </p:nvGrpSpPr>
        <p:grpSpPr>
          <a:xfrm>
            <a:off x="10409084" y="-167166"/>
            <a:ext cx="1820616" cy="1487825"/>
            <a:chOff x="5267631" y="1924172"/>
            <a:chExt cx="2421762" cy="1979087"/>
          </a:xfrm>
        </p:grpSpPr>
        <p:pic>
          <p:nvPicPr>
            <p:cNvPr id="9" name="Picture 8">
              <a:extLst>
                <a:ext uri="{FF2B5EF4-FFF2-40B4-BE49-F238E27FC236}">
                  <a16:creationId xmlns:a16="http://schemas.microsoft.com/office/drawing/2014/main" id="{C4D66A1A-5D63-4067-8CAA-FB7CE1A44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631" y="3072619"/>
              <a:ext cx="2272826" cy="806176"/>
            </a:xfrm>
            <a:prstGeom prst="ellipse">
              <a:avLst/>
            </a:prstGeom>
          </p:spPr>
        </p:pic>
        <p:pic>
          <p:nvPicPr>
            <p:cNvPr id="11" name="Picture 10" descr="A picture containing bird, gull, outdoor, black&#10;&#10;Description automatically generated">
              <a:extLst>
                <a:ext uri="{FF2B5EF4-FFF2-40B4-BE49-F238E27FC236}">
                  <a16:creationId xmlns:a16="http://schemas.microsoft.com/office/drawing/2014/main" id="{40DB7888-E445-4CA3-99FA-D7FE4E3E35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0011" y="1924172"/>
              <a:ext cx="2359382" cy="1979087"/>
            </a:xfrm>
            <a:prstGeom prst="rect">
              <a:avLst/>
            </a:prstGeom>
          </p:spPr>
        </p:pic>
      </p:grpSp>
      <p:pic>
        <p:nvPicPr>
          <p:cNvPr id="14" name="Picture 13">
            <a:extLst>
              <a:ext uri="{FF2B5EF4-FFF2-40B4-BE49-F238E27FC236}">
                <a16:creationId xmlns:a16="http://schemas.microsoft.com/office/drawing/2014/main" id="{80007206-46FC-47C8-AA77-C796B3478D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0762" t="12636" r="18835" b="29239"/>
          <a:stretch/>
        </p:blipFill>
        <p:spPr>
          <a:xfrm>
            <a:off x="148428" y="1193885"/>
            <a:ext cx="504497" cy="549267"/>
          </a:xfrm>
          <a:prstGeom prst="rect">
            <a:avLst/>
          </a:prstGeom>
        </p:spPr>
      </p:pic>
      <p:pic>
        <p:nvPicPr>
          <p:cNvPr id="15" name="Picture 14">
            <a:extLst>
              <a:ext uri="{FF2B5EF4-FFF2-40B4-BE49-F238E27FC236}">
                <a16:creationId xmlns:a16="http://schemas.microsoft.com/office/drawing/2014/main" id="{E8A62F19-C597-4389-8069-DBAD2079529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9799" t="15984" r="19799" b="25890"/>
          <a:stretch/>
        </p:blipFill>
        <p:spPr>
          <a:xfrm>
            <a:off x="139809" y="3509299"/>
            <a:ext cx="504497" cy="549268"/>
          </a:xfrm>
          <a:prstGeom prst="rect">
            <a:avLst/>
          </a:prstGeom>
        </p:spPr>
      </p:pic>
    </p:spTree>
    <p:extLst>
      <p:ext uri="{BB962C8B-B14F-4D97-AF65-F5344CB8AC3E}">
        <p14:creationId xmlns:p14="http://schemas.microsoft.com/office/powerpoint/2010/main" val="66744466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80">
                                          <p:stCondLst>
                                            <p:cond delay="0"/>
                                          </p:stCondLst>
                                        </p:cTn>
                                        <p:tgtEl>
                                          <p:spTgt spid="14"/>
                                        </p:tgtEl>
                                      </p:cBhvr>
                                    </p:animEffect>
                                    <p:anim calcmode="lin" valueType="num">
                                      <p:cBhvr>
                                        <p:cTn id="1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0" dur="26">
                                          <p:stCondLst>
                                            <p:cond delay="650"/>
                                          </p:stCondLst>
                                        </p:cTn>
                                        <p:tgtEl>
                                          <p:spTgt spid="14"/>
                                        </p:tgtEl>
                                      </p:cBhvr>
                                      <p:to x="100000" y="60000"/>
                                    </p:animScale>
                                    <p:animScale>
                                      <p:cBhvr>
                                        <p:cTn id="21" dur="166" decel="50000">
                                          <p:stCondLst>
                                            <p:cond delay="676"/>
                                          </p:stCondLst>
                                        </p:cTn>
                                        <p:tgtEl>
                                          <p:spTgt spid="14"/>
                                        </p:tgtEl>
                                      </p:cBhvr>
                                      <p:to x="100000" y="100000"/>
                                    </p:animScale>
                                    <p:animScale>
                                      <p:cBhvr>
                                        <p:cTn id="22" dur="26">
                                          <p:stCondLst>
                                            <p:cond delay="1312"/>
                                          </p:stCondLst>
                                        </p:cTn>
                                        <p:tgtEl>
                                          <p:spTgt spid="14"/>
                                        </p:tgtEl>
                                      </p:cBhvr>
                                      <p:to x="100000" y="80000"/>
                                    </p:animScale>
                                    <p:animScale>
                                      <p:cBhvr>
                                        <p:cTn id="23" dur="166" decel="50000">
                                          <p:stCondLst>
                                            <p:cond delay="1338"/>
                                          </p:stCondLst>
                                        </p:cTn>
                                        <p:tgtEl>
                                          <p:spTgt spid="14"/>
                                        </p:tgtEl>
                                      </p:cBhvr>
                                      <p:to x="100000" y="100000"/>
                                    </p:animScale>
                                    <p:animScale>
                                      <p:cBhvr>
                                        <p:cTn id="24" dur="26">
                                          <p:stCondLst>
                                            <p:cond delay="1642"/>
                                          </p:stCondLst>
                                        </p:cTn>
                                        <p:tgtEl>
                                          <p:spTgt spid="14"/>
                                        </p:tgtEl>
                                      </p:cBhvr>
                                      <p:to x="100000" y="90000"/>
                                    </p:animScale>
                                    <p:animScale>
                                      <p:cBhvr>
                                        <p:cTn id="25" dur="166" decel="50000">
                                          <p:stCondLst>
                                            <p:cond delay="1668"/>
                                          </p:stCondLst>
                                        </p:cTn>
                                        <p:tgtEl>
                                          <p:spTgt spid="14"/>
                                        </p:tgtEl>
                                      </p:cBhvr>
                                      <p:to x="100000" y="100000"/>
                                    </p:animScale>
                                    <p:animScale>
                                      <p:cBhvr>
                                        <p:cTn id="26" dur="26">
                                          <p:stCondLst>
                                            <p:cond delay="1808"/>
                                          </p:stCondLst>
                                        </p:cTn>
                                        <p:tgtEl>
                                          <p:spTgt spid="14"/>
                                        </p:tgtEl>
                                      </p:cBhvr>
                                      <p:to x="100000" y="95000"/>
                                    </p:animScale>
                                    <p:animScale>
                                      <p:cBhvr>
                                        <p:cTn id="27" dur="166" decel="50000">
                                          <p:stCondLst>
                                            <p:cond delay="1834"/>
                                          </p:stCondLst>
                                        </p:cTn>
                                        <p:tgtEl>
                                          <p:spTgt spid="1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80">
                                          <p:stCondLst>
                                            <p:cond delay="0"/>
                                          </p:stCondLst>
                                        </p:cTn>
                                        <p:tgtEl>
                                          <p:spTgt spid="15"/>
                                        </p:tgtEl>
                                      </p:cBhvr>
                                    </p:animEffect>
                                    <p:anim calcmode="lin" valueType="num">
                                      <p:cBhvr>
                                        <p:cTn id="3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8" dur="26">
                                          <p:stCondLst>
                                            <p:cond delay="650"/>
                                          </p:stCondLst>
                                        </p:cTn>
                                        <p:tgtEl>
                                          <p:spTgt spid="15"/>
                                        </p:tgtEl>
                                      </p:cBhvr>
                                      <p:to x="100000" y="60000"/>
                                    </p:animScale>
                                    <p:animScale>
                                      <p:cBhvr>
                                        <p:cTn id="39" dur="166" decel="50000">
                                          <p:stCondLst>
                                            <p:cond delay="676"/>
                                          </p:stCondLst>
                                        </p:cTn>
                                        <p:tgtEl>
                                          <p:spTgt spid="15"/>
                                        </p:tgtEl>
                                      </p:cBhvr>
                                      <p:to x="100000" y="100000"/>
                                    </p:animScale>
                                    <p:animScale>
                                      <p:cBhvr>
                                        <p:cTn id="40" dur="26">
                                          <p:stCondLst>
                                            <p:cond delay="1312"/>
                                          </p:stCondLst>
                                        </p:cTn>
                                        <p:tgtEl>
                                          <p:spTgt spid="15"/>
                                        </p:tgtEl>
                                      </p:cBhvr>
                                      <p:to x="100000" y="80000"/>
                                    </p:animScale>
                                    <p:animScale>
                                      <p:cBhvr>
                                        <p:cTn id="41" dur="166" decel="50000">
                                          <p:stCondLst>
                                            <p:cond delay="1338"/>
                                          </p:stCondLst>
                                        </p:cTn>
                                        <p:tgtEl>
                                          <p:spTgt spid="15"/>
                                        </p:tgtEl>
                                      </p:cBhvr>
                                      <p:to x="100000" y="100000"/>
                                    </p:animScale>
                                    <p:animScale>
                                      <p:cBhvr>
                                        <p:cTn id="42" dur="26">
                                          <p:stCondLst>
                                            <p:cond delay="1642"/>
                                          </p:stCondLst>
                                        </p:cTn>
                                        <p:tgtEl>
                                          <p:spTgt spid="15"/>
                                        </p:tgtEl>
                                      </p:cBhvr>
                                      <p:to x="100000" y="90000"/>
                                    </p:animScale>
                                    <p:animScale>
                                      <p:cBhvr>
                                        <p:cTn id="43" dur="166" decel="50000">
                                          <p:stCondLst>
                                            <p:cond delay="1668"/>
                                          </p:stCondLst>
                                        </p:cTn>
                                        <p:tgtEl>
                                          <p:spTgt spid="15"/>
                                        </p:tgtEl>
                                      </p:cBhvr>
                                      <p:to x="100000" y="100000"/>
                                    </p:animScale>
                                    <p:animScale>
                                      <p:cBhvr>
                                        <p:cTn id="44" dur="26">
                                          <p:stCondLst>
                                            <p:cond delay="1808"/>
                                          </p:stCondLst>
                                        </p:cTn>
                                        <p:tgtEl>
                                          <p:spTgt spid="15"/>
                                        </p:tgtEl>
                                      </p:cBhvr>
                                      <p:to x="100000" y="95000"/>
                                    </p:animScale>
                                    <p:animScale>
                                      <p:cBhvr>
                                        <p:cTn id="45"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294</TotalTime>
  <Words>783</Words>
  <Application>Microsoft Office PowerPoint</Application>
  <PresentationFormat>Widescreen</PresentationFormat>
  <Paragraphs>76</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Arial-Rounded</vt:lpstr>
      <vt:lpstr>#9Slide01 Noi dung ngan</vt:lpstr>
      <vt:lpstr>Arial</vt:lpstr>
      <vt:lpstr>Calibri</vt:lpstr>
      <vt:lpstr>.VnArial</vt:lpstr>
      <vt:lpstr>HL Hoctro</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PHAM DUYEN</dc:creator>
  <dc:description>9Slide.vn</dc:description>
  <cp:lastModifiedBy>Admin</cp:lastModifiedBy>
  <cp:revision>180</cp:revision>
  <dcterms:created xsi:type="dcterms:W3CDTF">2021-08-21T07:02:17Z</dcterms:created>
  <dcterms:modified xsi:type="dcterms:W3CDTF">2023-07-19T07:05:11Z</dcterms:modified>
  <cp:category>9Slide.vn</cp:category>
</cp:coreProperties>
</file>