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</p:sldMasterIdLst>
  <p:notesMasterIdLst>
    <p:notesMasterId r:id="rId17"/>
  </p:notesMasterIdLst>
  <p:sldIdLst>
    <p:sldId id="337" r:id="rId6"/>
    <p:sldId id="339" r:id="rId7"/>
    <p:sldId id="325" r:id="rId8"/>
    <p:sldId id="326" r:id="rId9"/>
    <p:sldId id="341" r:id="rId10"/>
    <p:sldId id="334" r:id="rId11"/>
    <p:sldId id="342" r:id="rId12"/>
    <p:sldId id="335" r:id="rId13"/>
    <p:sldId id="344" r:id="rId14"/>
    <p:sldId id="328" r:id="rId15"/>
    <p:sldId id="329" r:id="rId1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59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TRUYỀN THỐNG TRƯỜNG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Kính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thầy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push dir="u"/>
      </p:transition>
    </mc:Choice>
    <mc:Fallback xmlns="">
      <p:transition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ạ 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́!</a:t>
            </a: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897" y="428660"/>
            <a:ext cx="4237630" cy="56638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6DAA2D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HOẠT ĐỘNG 4: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52" y="1428824"/>
            <a:ext cx="782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LÀM THIỆP ĐỂ TẶNG THẦY CÔ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20" y="2399896"/>
            <a:ext cx="4270200" cy="21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2625</TotalTime>
  <Words>202</Words>
  <Application>Microsoft Office PowerPoint</Application>
  <PresentationFormat>On-screen Show (16:9)</PresentationFormat>
  <Paragraphs>29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微软雅黑</vt:lpstr>
      <vt:lpstr>宋体</vt:lpstr>
      <vt:lpstr>Arial</vt:lpstr>
      <vt:lpstr>Arial SGK</vt:lpstr>
      <vt:lpstr>Arial-Rounded</vt:lpstr>
      <vt:lpstr>Calibri</vt:lpstr>
      <vt:lpstr>等线</vt:lpstr>
      <vt:lpstr>UTM Cookies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Techsi.vn</cp:lastModifiedBy>
  <cp:revision>113</cp:revision>
  <dcterms:created xsi:type="dcterms:W3CDTF">2017-03-04T06:55:50Z</dcterms:created>
  <dcterms:modified xsi:type="dcterms:W3CDTF">2024-11-21T02:07:19Z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