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 id="2147483676" r:id="rId6"/>
    <p:sldMasterId id="2147483690" r:id="rId7"/>
  </p:sldMasterIdLst>
  <p:notesMasterIdLst>
    <p:notesMasterId r:id="rId58"/>
  </p:notesMasterIdLst>
  <p:sldIdLst>
    <p:sldId id="256" r:id="rId8"/>
    <p:sldId id="258" r:id="rId9"/>
    <p:sldId id="479" r:id="rId10"/>
    <p:sldId id="275" r:id="rId11"/>
    <p:sldId id="477" r:id="rId12"/>
    <p:sldId id="266" r:id="rId13"/>
    <p:sldId id="276" r:id="rId14"/>
    <p:sldId id="478" r:id="rId15"/>
    <p:sldId id="468" r:id="rId16"/>
    <p:sldId id="466" r:id="rId17"/>
    <p:sldId id="277" r:id="rId18"/>
    <p:sldId id="444" r:id="rId19"/>
    <p:sldId id="470" r:id="rId20"/>
    <p:sldId id="289" r:id="rId21"/>
    <p:sldId id="467" r:id="rId22"/>
    <p:sldId id="454" r:id="rId23"/>
    <p:sldId id="480" r:id="rId24"/>
    <p:sldId id="267" r:id="rId25"/>
    <p:sldId id="471" r:id="rId26"/>
    <p:sldId id="459" r:id="rId27"/>
    <p:sldId id="472" r:id="rId28"/>
    <p:sldId id="473" r:id="rId29"/>
    <p:sldId id="461" r:id="rId30"/>
    <p:sldId id="474" r:id="rId31"/>
    <p:sldId id="268" r:id="rId32"/>
    <p:sldId id="281" r:id="rId33"/>
    <p:sldId id="475" r:id="rId34"/>
    <p:sldId id="294" r:id="rId35"/>
    <p:sldId id="476" r:id="rId36"/>
    <p:sldId id="269" r:id="rId37"/>
    <p:sldId id="282" r:id="rId38"/>
    <p:sldId id="451" r:id="rId39"/>
    <p:sldId id="462" r:id="rId40"/>
    <p:sldId id="446" r:id="rId41"/>
    <p:sldId id="270" r:id="rId42"/>
    <p:sldId id="283" r:id="rId43"/>
    <p:sldId id="447" r:id="rId44"/>
    <p:sldId id="271" r:id="rId45"/>
    <p:sldId id="284" r:id="rId46"/>
    <p:sldId id="285" r:id="rId47"/>
    <p:sldId id="296" r:id="rId48"/>
    <p:sldId id="448" r:id="rId49"/>
    <p:sldId id="272" r:id="rId50"/>
    <p:sldId id="286" r:id="rId51"/>
    <p:sldId id="273" r:id="rId52"/>
    <p:sldId id="287" r:id="rId53"/>
    <p:sldId id="290" r:id="rId54"/>
    <p:sldId id="274" r:id="rId55"/>
    <p:sldId id="450" r:id="rId56"/>
    <p:sldId id="320" r:id="rId57"/>
  </p:sldIdLst>
  <p:sldSz cx="9144000" cy="5143500" type="screen16x9"/>
  <p:notesSz cx="6858000" cy="9144000"/>
  <p:embeddedFontLst>
    <p:embeddedFont>
      <p:font typeface="HL Hoctro" panose="020B0604020202020204" charset="0"/>
      <p:regular r:id="rId59"/>
    </p:embeddedFont>
    <p:embeddedFont>
      <p:font typeface="Calibri" panose="020F0502020204030204" pitchFamily="34" charset="0"/>
      <p:regular r:id="rId60"/>
      <p:bold r:id="rId61"/>
      <p:italic r:id="rId62"/>
      <p:boldItalic r:id="rId63"/>
    </p:embeddedFont>
    <p:embeddedFont>
      <p:font typeface="HP001 4 hàng" panose="020B0604020202020204" charset="0"/>
      <p:regular r:id="rId64"/>
      <p:bold r:id="rId65"/>
    </p:embeddedFont>
    <p:embeddedFont>
      <p:font typeface="DFPOP1-W9" panose="020B0600070205080204" charset="-128"/>
      <p:regular r:id="rId66"/>
    </p:embeddedFont>
    <p:embeddedFont>
      <p:font typeface="宋体" panose="02010600030101010101" pitchFamily="2" charset="-122"/>
      <p:regular r:id="rId67"/>
    </p:embeddedFont>
    <p:embeddedFont>
      <p:font typeface="Arial-Rounded" panose="020B0500000000000000" charset="0"/>
      <p:regular r:id="rId68"/>
    </p:embeddedFont>
  </p:embeddedFontLst>
  <p:custDataLst>
    <p:tags r:id="rId6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479"/>
            <p14:sldId id="275"/>
            <p14:sldId id="477"/>
            <p14:sldId id="266"/>
            <p14:sldId id="276"/>
            <p14:sldId id="478"/>
            <p14:sldId id="468"/>
            <p14:sldId id="466"/>
            <p14:sldId id="277"/>
            <p14:sldId id="444"/>
            <p14:sldId id="470"/>
            <p14:sldId id="289"/>
            <p14:sldId id="467"/>
            <p14:sldId id="454"/>
          </p14:sldIdLst>
        </p14:section>
        <p14:section name="Tiết 2" id="{47239A1A-9B72-4DA5-96A7-F8786F163078}">
          <p14:sldIdLst>
            <p14:sldId id="480"/>
            <p14:sldId id="267"/>
            <p14:sldId id="471"/>
            <p14:sldId id="459"/>
            <p14:sldId id="472"/>
            <p14:sldId id="473"/>
            <p14:sldId id="461"/>
            <p14:sldId id="474"/>
            <p14:sldId id="268"/>
            <p14:sldId id="281"/>
            <p14:sldId id="475"/>
            <p14:sldId id="294"/>
            <p14:sldId id="476"/>
          </p14:sldIdLst>
        </p14:section>
        <p14:section name="Tiết 3" id="{8DB3B22B-32B6-4C3F-838D-DF98A9DBE4B7}">
          <p14:sldIdLst>
            <p14:sldId id="269"/>
            <p14:sldId id="282"/>
            <p14:sldId id="451"/>
            <p14:sldId id="462"/>
            <p14:sldId id="446"/>
            <p14:sldId id="270"/>
            <p14:sldId id="283"/>
            <p14:sldId id="447"/>
          </p14:sldIdLst>
        </p14:section>
        <p14:section name="Tiết 4" id="{30D029CA-39C5-4833-936C-43C5EF842993}">
          <p14:sldIdLst>
            <p14:sldId id="271"/>
            <p14:sldId id="284"/>
            <p14:sldId id="285"/>
            <p14:sldId id="296"/>
            <p14:sldId id="448"/>
            <p14:sldId id="272"/>
            <p14:sldId id="286"/>
            <p14:sldId id="273"/>
            <p14:sldId id="287"/>
            <p14:sldId id="290"/>
            <p14:sldId id="274"/>
            <p14:sldId id="450"/>
            <p14:sldId id="320"/>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4CA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987" autoAdjust="0"/>
    <p:restoredTop sz="94660"/>
  </p:normalViewPr>
  <p:slideViewPr>
    <p:cSldViewPr snapToGrid="0">
      <p:cViewPr>
        <p:scale>
          <a:sx n="114" d="100"/>
          <a:sy n="114" d="100"/>
        </p:scale>
        <p:origin x="-398" y="6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30</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2379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292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489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7366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3576132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728856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42277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889192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04484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55300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175369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592613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967839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847879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951603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6313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769756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5439815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8350296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541064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20660776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2571905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2584061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7515184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24110546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33665312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0257843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41622248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19322379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274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56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512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206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236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314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89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558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854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15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89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2024/3/10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2024/3/10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685800" rtl="0" eaLnBrk="1" fontAlgn="auto" latinLnBrk="0" hangingPunct="1">
                <a:lnSpc>
                  <a:spcPct val="100000"/>
                </a:lnSpc>
                <a:spcBef>
                  <a:spcPts val="0"/>
                </a:spcBef>
                <a:spcAft>
                  <a:spcPts val="0"/>
                </a:spcAft>
                <a:buClrTx/>
                <a:buSzTx/>
                <a:buFontTx/>
                <a:buNone/>
                <a:tabLst/>
                <a:defRPr/>
              </a:pPr>
              <a:t>3/10/2024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0988173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l" defTabSz="685800" rtl="0" eaLnBrk="1" fontAlgn="auto" latinLnBrk="0" hangingPunct="1">
                <a:lnSpc>
                  <a:spcPct val="100000"/>
                </a:lnSpc>
                <a:spcBef>
                  <a:spcPts val="0"/>
                </a:spcBef>
                <a:spcAft>
                  <a:spcPts val="0"/>
                </a:spcAft>
                <a:buClrTx/>
                <a:buSzTx/>
                <a:buFontTx/>
                <a:buNone/>
                <a:tabLst/>
                <a:defRPr/>
              </a:pPr>
              <a:t>2024/3/10</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Arial"/>
              <a:sym typeface="Arial"/>
            </a:endParaRPr>
          </a:p>
        </p:txBody>
      </p:sp>
    </p:spTree>
    <p:extLst>
      <p:ext uri="{BB962C8B-B14F-4D97-AF65-F5344CB8AC3E}">
        <p14:creationId xmlns:p14="http://schemas.microsoft.com/office/powerpoint/2010/main" val="40880188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D689DD-CF82-4853-9861-38C7B17227C7}" type="datetimeFigureOut">
              <a:rPr lang="en-US" smtClean="0">
                <a:solidFill>
                  <a:prstClr val="black">
                    <a:tint val="75000"/>
                  </a:prstClr>
                </a:solidFill>
              </a:rPr>
              <a:pPr/>
              <a:t>3/10/2024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AADDDBB-97DF-4C62-B242-FE7BDFBC9E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9380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9.png"/><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26" y="-213058"/>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76003" y="3470486"/>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749362" y="2455076"/>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222428" y="2104387"/>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đông như hội</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kẻo</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m</a:t>
            </a:r>
            <a:r>
              <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i mê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Hoảng hốt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a:t>
            </a:r>
            <a:r>
              <a:rPr kumimoji="0" lang="vi-VN"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suýt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65874"/>
            <a:ext cx="1724025"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ngoảnh</a:t>
            </a:r>
            <a:r>
              <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rPr>
              <a:t> </a:t>
            </a:r>
            <a:r>
              <a:rPr kumimoji="0" lang="en-US" sz="26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lại</a:t>
            </a:r>
            <a:endPar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endParaRPr>
          </a:p>
        </p:txBody>
      </p:sp>
    </p:spTree>
    <p:extLst>
      <p:ext uri="{BB962C8B-B14F-4D97-AF65-F5344CB8AC3E}">
        <p14:creationId xmlns:p14="http://schemas.microsoft.com/office/powerpoint/2010/main" val="319223829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xmlns="" id="{97CDA310-DDA7-47C0-8950-DB78C5D823B7}"/>
              </a:ext>
            </a:extLst>
          </p:cNvPr>
          <p:cNvSpPr/>
          <p:nvPr/>
        </p:nvSpPr>
        <p:spPr>
          <a:xfrm>
            <a:off x="1"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a:t>
            </a:r>
            <a:r>
              <a:rPr lang="en-US" sz="2600" dirty="0">
                <a:solidFill>
                  <a:schemeClr val="tx1"/>
                </a:solidFill>
                <a:latin typeface="Arial-Rounded" charset="0"/>
                <a:ea typeface="Arial-Rounded" charset="0"/>
                <a:cs typeface="Arial-Rounded" charset="0"/>
              </a:rPr>
              <a:t>C</a:t>
            </a:r>
            <a:r>
              <a:rPr lang="vi-VN" sz="2600" dirty="0">
                <a:solidFill>
                  <a:schemeClr val="tx1"/>
                </a:solidFill>
                <a:latin typeface="Arial-Rounded" charset="0"/>
                <a:ea typeface="Arial-Rounded" charset="0"/>
                <a:cs typeface="Arial-Rounded" charset="0"/>
              </a:rPr>
              <a:t>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a:t>
            </a:r>
            <a:r>
              <a:rPr lang="en-US" sz="2600" dirty="0">
                <a:solidFill>
                  <a:schemeClr val="tx1"/>
                </a:solidFill>
                <a:latin typeface="Arial-Rounded" charset="0"/>
                <a:ea typeface="Arial-Rounded" charset="0"/>
                <a:cs typeface="Arial-Rounded" charset="0"/>
              </a:rPr>
              <a:t>à</a:t>
            </a:r>
            <a:r>
              <a:rPr lang="vi-VN" sz="2600" dirty="0">
                <a:solidFill>
                  <a:schemeClr val="tx1"/>
                </a:solidFill>
                <a:latin typeface="Arial-Rounded" charset="0"/>
                <a:ea typeface="Arial-Rounded" charset="0"/>
                <a:cs typeface="Arial-Rounded" charset="0"/>
              </a:rPr>
              <a:t>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a:t>
            </a:r>
            <a:r>
              <a:rPr lang="en-US" sz="2600" dirty="0">
                <a:solidFill>
                  <a:schemeClr val="tx1"/>
                </a:solidFill>
                <a:latin typeface="Arial-Rounded" charset="0"/>
                <a:ea typeface="Arial-Rounded" charset="0"/>
                <a:cs typeface="Arial-Rounded" charset="0"/>
              </a:rPr>
              <a:t>ả</a:t>
            </a:r>
            <a:r>
              <a:rPr lang="vi-VN" sz="2600" dirty="0">
                <a:solidFill>
                  <a:schemeClr val="tx1"/>
                </a:solidFill>
                <a:latin typeface="Arial-Rounded" charset="0"/>
                <a:ea typeface="Arial-Rounded" charset="0"/>
                <a:cs typeface="Arial-Rounded" charset="0"/>
              </a:rPr>
              <a:t>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97CDA310-DDA7-47C0-8950-DB78C5D823B7}"/>
              </a:ext>
            </a:extLst>
          </p:cNvPr>
          <p:cNvSpPr/>
          <p:nvPr/>
        </p:nvSpPr>
        <p:spPr>
          <a:xfrm>
            <a:off x="0"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a:t>
            </a:r>
            <a:r>
              <a:rPr lang="en-US" sz="2600" dirty="0">
                <a:latin typeface="Arial-Rounded" charset="0"/>
                <a:ea typeface="Arial-Rounded" charset="0"/>
                <a:cs typeface="Arial-Rounded" charset="0"/>
              </a:rPr>
              <a:t>C</a:t>
            </a:r>
            <a:r>
              <a:rPr lang="vi-VN" sz="2600" dirty="0">
                <a:latin typeface="Arial-Rounded" charset="0"/>
                <a:ea typeface="Arial-Rounded" charset="0"/>
                <a:cs typeface="Arial-Rounded" charset="0"/>
              </a:rPr>
              <a:t>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a:latin typeface="Arial-Rounded" charset="0"/>
                <a:ea typeface="Arial-Rounded" charset="0"/>
                <a:cs typeface="Arial-Rounded" charset="0"/>
              </a:rPr>
              <a:t>. 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a:t>
            </a:r>
            <a:r>
              <a:rPr lang="en-US" sz="2600" dirty="0">
                <a:solidFill>
                  <a:srgbClr val="0070C0"/>
                </a:solidFill>
                <a:latin typeface="Arial-Rounded" charset="0"/>
                <a:ea typeface="Arial-Rounded" charset="0"/>
                <a:cs typeface="Arial-Rounded" charset="0"/>
              </a:rPr>
              <a:t>à</a:t>
            </a:r>
            <a:r>
              <a:rPr lang="vi-VN" sz="2600" dirty="0">
                <a:solidFill>
                  <a:srgbClr val="0070C0"/>
                </a:solidFill>
                <a:latin typeface="Arial-Rounded" charset="0"/>
                <a:ea typeface="Arial-Rounded" charset="0"/>
                <a:cs typeface="Arial-Rounded" charset="0"/>
              </a:rPr>
              <a:t>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a:t>
            </a:r>
            <a:r>
              <a:rPr lang="en-US" sz="2600" dirty="0">
                <a:latin typeface="Arial-Rounded" charset="0"/>
                <a:ea typeface="Arial-Rounded" charset="0"/>
                <a:cs typeface="Arial-Rounded" charset="0"/>
              </a:rPr>
              <a:t>ả</a:t>
            </a:r>
            <a:r>
              <a:rPr lang="vi-VN" sz="2600" dirty="0">
                <a:latin typeface="Arial-Rounded" charset="0"/>
                <a:ea typeface="Arial-Rounded" charset="0"/>
                <a:cs typeface="Arial-Rounded" charset="0"/>
              </a:rPr>
              <a:t>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a:t>
            </a:r>
            <a:r>
              <a:rPr lang="en-US"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7799498" y="420414"/>
            <a:ext cx="230406" cy="23977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2871153" y="851337"/>
            <a:ext cx="229399" cy="21577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1763236" y="1262646"/>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853416" y="1612408"/>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5694820" y="1716170"/>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3731172" y="2037675"/>
            <a:ext cx="278784" cy="27460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b="1" dirty="0">
                <a:latin typeface="Times New Roman" panose="02020603050405020304" pitchFamily="18" charset="0"/>
                <a:cs typeface="Times New Roman" panose="02020603050405020304" pitchFamily="18" charset="0"/>
              </a:rPr>
              <a:t>7</a:t>
            </a:r>
            <a:endParaRPr lang="vi-VN" sz="18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xmlns="" id="{47C08B50-8E4E-4C6C-9850-333F77FE0ED1}"/>
              </a:ext>
            </a:extLst>
          </p:cNvPr>
          <p:cNvSpPr/>
          <p:nvPr/>
        </p:nvSpPr>
        <p:spPr>
          <a:xfrm>
            <a:off x="2234361" y="2458225"/>
            <a:ext cx="269329"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8664908" y="244667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xmlns="" id="{47C08B50-8E4E-4C6C-9850-333F77FE0ED1}"/>
              </a:ext>
            </a:extLst>
          </p:cNvPr>
          <p:cNvSpPr/>
          <p:nvPr/>
        </p:nvSpPr>
        <p:spPr>
          <a:xfrm>
            <a:off x="6134688" y="2832570"/>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xmlns="" id="{47C08B50-8E4E-4C6C-9850-333F77FE0ED1}"/>
              </a:ext>
            </a:extLst>
          </p:cNvPr>
          <p:cNvSpPr/>
          <p:nvPr/>
        </p:nvSpPr>
        <p:spPr>
          <a:xfrm>
            <a:off x="1619340" y="3204004"/>
            <a:ext cx="287792"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xmlns="" id="{47C08B50-8E4E-4C6C-9850-333F77FE0ED1}"/>
              </a:ext>
            </a:extLst>
          </p:cNvPr>
          <p:cNvSpPr/>
          <p:nvPr/>
        </p:nvSpPr>
        <p:spPr>
          <a:xfrm>
            <a:off x="7495098" y="3204004"/>
            <a:ext cx="316626" cy="28714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xmlns="" id="{47C08B50-8E4E-4C6C-9850-333F77FE0ED1}"/>
              </a:ext>
            </a:extLst>
          </p:cNvPr>
          <p:cNvSpPr/>
          <p:nvPr/>
        </p:nvSpPr>
        <p:spPr>
          <a:xfrm>
            <a:off x="6884497" y="3596172"/>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77180" y="2802674"/>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p>
        </p:txBody>
      </p:sp>
      <p:sp>
        <p:nvSpPr>
          <p:cNvPr id="24" name="TextBox 23"/>
          <p:cNvSpPr txBox="1"/>
          <p:nvPr/>
        </p:nvSpPr>
        <p:spPr>
          <a:xfrm>
            <a:off x="1573985" y="3164623"/>
            <a:ext cx="378502"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p>
        </p:txBody>
      </p:sp>
      <p:sp>
        <p:nvSpPr>
          <p:cNvPr id="25" name="TextBox 24"/>
          <p:cNvSpPr txBox="1"/>
          <p:nvPr/>
        </p:nvSpPr>
        <p:spPr>
          <a:xfrm>
            <a:off x="7457362" y="3128944"/>
            <a:ext cx="394308" cy="338554"/>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p>
        </p:txBody>
      </p:sp>
      <p:sp>
        <p:nvSpPr>
          <p:cNvPr id="27" name="TextBox 26"/>
          <p:cNvSpPr txBox="1"/>
          <p:nvPr/>
        </p:nvSpPr>
        <p:spPr>
          <a:xfrm>
            <a:off x="6828078" y="3513548"/>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xmlns="" id="{47C08B50-8E4E-4C6C-9850-333F77FE0ED1}"/>
              </a:ext>
            </a:extLst>
          </p:cNvPr>
          <p:cNvSpPr/>
          <p:nvPr/>
        </p:nvSpPr>
        <p:spPr>
          <a:xfrm>
            <a:off x="853416" y="4008296"/>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96998" y="3967712"/>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p>
        </p:txBody>
      </p:sp>
      <p:sp>
        <p:nvSpPr>
          <p:cNvPr id="28" name="Lưu đồ: Đường kết nối 15">
            <a:extLst>
              <a:ext uri="{FF2B5EF4-FFF2-40B4-BE49-F238E27FC236}">
                <a16:creationId xmlns:a16="http://schemas.microsoft.com/office/drawing/2014/main" xmlns="" id="{D91E3D2F-9FE3-44F1-BC01-A5B29B02F319}"/>
              </a:ext>
            </a:extLst>
          </p:cNvPr>
          <p:cNvSpPr/>
          <p:nvPr/>
        </p:nvSpPr>
        <p:spPr>
          <a:xfrm>
            <a:off x="7578178" y="4036024"/>
            <a:ext cx="333432" cy="20193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D350E6FD-C808-4791-9373-60BB347FA6D0}"/>
              </a:ext>
            </a:extLst>
          </p:cNvPr>
          <p:cNvSpPr txBox="1"/>
          <p:nvPr/>
        </p:nvSpPr>
        <p:spPr>
          <a:xfrm>
            <a:off x="7549969" y="3946692"/>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15</a:t>
            </a:r>
          </a:p>
        </p:txBody>
      </p:sp>
      <p:sp>
        <p:nvSpPr>
          <p:cNvPr id="2" name="Lưu đồ: Đường kết nối 11">
            <a:extLst>
              <a:ext uri="{FF2B5EF4-FFF2-40B4-BE49-F238E27FC236}">
                <a16:creationId xmlns:a16="http://schemas.microsoft.com/office/drawing/2014/main" xmlns="" id="{2123E9E6-AAE2-261C-49E7-3A22770B986B}"/>
              </a:ext>
            </a:extLst>
          </p:cNvPr>
          <p:cNvSpPr/>
          <p:nvPr/>
        </p:nvSpPr>
        <p:spPr>
          <a:xfrm>
            <a:off x="5971704" y="840022"/>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3"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22" presetClass="entr" presetSubtype="4" fill="hold" grpId="1"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down)">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P spid="28" grpId="0" animBg="1"/>
      <p:bldP spid="2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E0336A18-FEFF-4D8A-AF6C-8AB68A8B48F1}"/>
              </a:ext>
            </a:extLst>
          </p:cNvPr>
          <p:cNvSpPr/>
          <p:nvPr/>
        </p:nvSpPr>
        <p:spPr>
          <a:xfrm>
            <a:off x="3187549" y="399457"/>
            <a:ext cx="2556543" cy="543589"/>
          </a:xfrm>
          <a:prstGeom prst="roundRect">
            <a:avLst/>
          </a:prstGeom>
          <a:solidFill>
            <a:srgbClr val="F79646"/>
          </a:solidFill>
          <a:ln w="25400" cap="flat" cmpd="sng" algn="ctr">
            <a:solidFill>
              <a:srgbClr val="4F81BD">
                <a:shade val="50000"/>
              </a:srgbClr>
            </a:solidFill>
            <a:prstDash val="solid"/>
          </a:ln>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1">
                <a:ln>
                  <a:noFill/>
                </a:ln>
                <a:solidFill>
                  <a:prstClr val="white"/>
                </a:solidFill>
                <a:effectLst/>
                <a:uLnTx/>
                <a:uFillTx/>
                <a:latin typeface="UTM Avo" panose="02040603050506020204" pitchFamily="18" charset="0"/>
                <a:ea typeface="+mn-ea"/>
                <a:cs typeface="Times New Roman" panose="02020603050405020304" pitchFamily="18" charset="0"/>
                <a:sym typeface="Arial"/>
              </a:rPr>
              <a:t>Ngắt câu dài</a:t>
            </a:r>
          </a:p>
        </p:txBody>
      </p:sp>
      <p:sp>
        <p:nvSpPr>
          <p:cNvPr id="3" name="TextBox 2">
            <a:extLst>
              <a:ext uri="{FF2B5EF4-FFF2-40B4-BE49-F238E27FC236}">
                <a16:creationId xmlns:a16="http://schemas.microsoft.com/office/drawing/2014/main" xmlns="" id="{6E2C4A94-237E-4D81-977B-6A1D5E965F42}"/>
              </a:ext>
            </a:extLst>
          </p:cNvPr>
          <p:cNvSpPr txBox="1"/>
          <p:nvPr/>
        </p:nvSpPr>
        <p:spPr>
          <a:xfrm>
            <a:off x="431739" y="1733550"/>
            <a:ext cx="8407461" cy="1077109"/>
          </a:xfrm>
          <a:prstGeom prst="rect">
            <a:avLst/>
          </a:prstGeom>
          <a:noFill/>
        </p:spPr>
        <p:txBody>
          <a:bodyPr wrap="square" lIns="91330" tIns="45666" rIns="91330" bIns="45666"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Sáng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Chủ</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nhật</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cho</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4" name="TextBox 3">
            <a:extLst>
              <a:ext uri="{FF2B5EF4-FFF2-40B4-BE49-F238E27FC236}">
                <a16:creationId xmlns:a16="http://schemas.microsoft.com/office/drawing/2014/main" xmlns="" id="{7916A81C-611F-4A6E-AD59-A9C77BC143FB}"/>
              </a:ext>
            </a:extLst>
          </p:cNvPr>
          <p:cNvSpPr txBox="1"/>
          <p:nvPr/>
        </p:nvSpPr>
        <p:spPr>
          <a:xfrm>
            <a:off x="431739" y="3130013"/>
            <a:ext cx="8382000" cy="1077109"/>
          </a:xfrm>
          <a:prstGeom prst="rect">
            <a:avLst/>
          </a:prstGeom>
          <a:noFill/>
        </p:spPr>
        <p:txBody>
          <a:bodyPr wrap="square" lIns="91330" tIns="45666" rIns="91330" bIns="45666"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Nam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cứ</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mải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mê</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xem</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hết</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đến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khác</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cxnSp>
        <p:nvCxnSpPr>
          <p:cNvPr id="5" name="Straight Connector 4">
            <a:extLst>
              <a:ext uri="{FF2B5EF4-FFF2-40B4-BE49-F238E27FC236}">
                <a16:creationId xmlns:a16="http://schemas.microsoft.com/office/drawing/2014/main" xmlns="" id="{11A8A57C-7655-4BC1-9ED8-2F7C97DFEB78}"/>
              </a:ext>
            </a:extLst>
          </p:cNvPr>
          <p:cNvCxnSpPr>
            <a:cxnSpLocks/>
          </p:cNvCxnSpPr>
          <p:nvPr/>
        </p:nvCxnSpPr>
        <p:spPr>
          <a:xfrm flipH="1">
            <a:off x="3449888" y="1837438"/>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8DC1792-1C84-4183-88E7-79D7C008D7DB}"/>
              </a:ext>
            </a:extLst>
          </p:cNvPr>
          <p:cNvCxnSpPr>
            <a:cxnSpLocks/>
          </p:cNvCxnSpPr>
          <p:nvPr/>
        </p:nvCxnSpPr>
        <p:spPr>
          <a:xfrm flipH="1">
            <a:off x="4635469" y="3248891"/>
            <a:ext cx="145473" cy="419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39F1E72-863F-41E2-A1B8-057750A5A0FD}"/>
              </a:ext>
            </a:extLst>
          </p:cNvPr>
          <p:cNvCxnSpPr>
            <a:cxnSpLocks/>
          </p:cNvCxnSpPr>
          <p:nvPr/>
        </p:nvCxnSpPr>
        <p:spPr>
          <a:xfrm flipH="1">
            <a:off x="1452696" y="2334245"/>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64EAB1D-E6BA-48E2-B5AB-4E613F6B4B34}"/>
              </a:ext>
            </a:extLst>
          </p:cNvPr>
          <p:cNvCxnSpPr>
            <a:cxnSpLocks/>
          </p:cNvCxnSpPr>
          <p:nvPr/>
        </p:nvCxnSpPr>
        <p:spPr>
          <a:xfrm flipH="1">
            <a:off x="1394931" y="2318337"/>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B3200DC-CEA4-4259-8589-34725DEC0EE8}"/>
              </a:ext>
            </a:extLst>
          </p:cNvPr>
          <p:cNvCxnSpPr>
            <a:cxnSpLocks/>
          </p:cNvCxnSpPr>
          <p:nvPr/>
        </p:nvCxnSpPr>
        <p:spPr>
          <a:xfrm flipH="1">
            <a:off x="7068628" y="3248891"/>
            <a:ext cx="102526" cy="419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AE3D483-E8C8-4B86-BB93-3DF1E89A47DD}"/>
              </a:ext>
            </a:extLst>
          </p:cNvPr>
          <p:cNvCxnSpPr>
            <a:cxnSpLocks/>
          </p:cNvCxnSpPr>
          <p:nvPr/>
        </p:nvCxnSpPr>
        <p:spPr>
          <a:xfrm flipH="1">
            <a:off x="1466957" y="3747656"/>
            <a:ext cx="138544" cy="4109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43FA726-F5B7-4806-8D3C-2953B7F98A08}"/>
              </a:ext>
            </a:extLst>
          </p:cNvPr>
          <p:cNvCxnSpPr>
            <a:cxnSpLocks/>
          </p:cNvCxnSpPr>
          <p:nvPr/>
        </p:nvCxnSpPr>
        <p:spPr>
          <a:xfrm flipH="1">
            <a:off x="1536229" y="3747656"/>
            <a:ext cx="138544" cy="4109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8C854E3-0196-4EE1-9BEF-01D4AAC8225F}"/>
              </a:ext>
            </a:extLst>
          </p:cNvPr>
          <p:cNvCxnSpPr>
            <a:cxnSpLocks/>
          </p:cNvCxnSpPr>
          <p:nvPr/>
        </p:nvCxnSpPr>
        <p:spPr>
          <a:xfrm flipH="1">
            <a:off x="7257336" y="1837438"/>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256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xmlns="" id="{97CDA310-DDA7-47C0-8950-DB78C5D823B7}"/>
              </a:ext>
            </a:extLst>
          </p:cNvPr>
          <p:cNvSpPr/>
          <p:nvPr/>
        </p:nvSpPr>
        <p:spPr>
          <a:xfrm>
            <a:off x="1"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97CDA310-DDA7-47C0-8950-DB78C5D823B7}"/>
              </a:ext>
            </a:extLst>
          </p:cNvPr>
          <p:cNvSpPr/>
          <p:nvPr/>
        </p:nvSpPr>
        <p:spPr>
          <a:xfrm>
            <a:off x="0" y="-36905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Sáng </a:t>
            </a: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C</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hủ nhật, bố cho Nam và em đi công viên.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Công viên đông như hội</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Khi vào cổng, b</a:t>
            </a: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dặn: "Các con cẩn thận kẻo bị lạc.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Nếu không may bị lạc, các con nhớ đi ra cổng n</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y</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Nhìn kìa, trên cổng có lá cờ rất to"..</a:t>
            </a:r>
            <a:endPar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i mê xem hết chỗ này đến chỗ khác.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Lúc ngoảnh l</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i thì không th</a:t>
            </a:r>
            <a:r>
              <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y bố và em đâu</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Nam vừa chạy tìm vừa gọi “Bố ơi! Bố ơi!”.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Hoảng hốt, Nam suýt khóc</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Ch</a:t>
            </a:r>
            <a:r>
              <a:rPr kumimoji="0" lang="en-US" sz="2600" b="0" i="0" u="none" strike="noStrike" kern="1200" cap="none" spc="0" normalizeH="0" baseline="0" noProof="0" dirty="0" err="1">
                <a:ln>
                  <a:noFill/>
                </a:ln>
                <a:solidFill>
                  <a:srgbClr val="70AD47"/>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 Nam nhìn thấy tấm biển "Lối ra cổng".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Nhớ lời bố dặn, Nam đi theo hướng tấm biển chỉ đường. </a:t>
            </a:r>
            <a:r>
              <a:rPr kumimoji="0" lang="vi-VN" sz="2600" b="0" i="0" u="none" strike="noStrike" kern="1200" cap="none" spc="0" normalizeH="0" baseline="0" noProof="0" dirty="0">
                <a:ln>
                  <a:noFill/>
                </a:ln>
                <a:solidFill>
                  <a:srgbClr val="70AD47"/>
                </a:solidFill>
                <a:effectLst/>
                <a:uLnTx/>
                <a:uFillTx/>
                <a:latin typeface="Arial-Rounded" charset="0"/>
                <a:ea typeface="Arial-Rounded" charset="0"/>
                <a:cs typeface="Arial-Rounded" charset="0"/>
              </a:rPr>
              <a:t>“A, lá cờ kia rồi!”. </a:t>
            </a:r>
            <a:r>
              <a:rPr kumimoji="0" lang="vi-VN"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rPr>
              <a:t>Nam mừng rỡ khi thấy bố và em đang chờ ở đó.</a:t>
            </a:r>
            <a:endParaRPr kumimoji="0" lang="en-US" sz="2600" b="0" i="0" u="none" strike="noStrike" kern="1200" cap="none" spc="0" normalizeH="0" baseline="0" noProof="0" dirty="0">
              <a:ln>
                <a:noFill/>
              </a:ln>
              <a:solidFill>
                <a:srgbClr val="0070C0"/>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7799498" y="420414"/>
            <a:ext cx="230406" cy="23977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2871153" y="851337"/>
            <a:ext cx="229399" cy="21577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1763236" y="1262646"/>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853416" y="1612408"/>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5694820" y="1716170"/>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6</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3731172" y="2037675"/>
            <a:ext cx="278784" cy="27460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7</a:t>
            </a:r>
            <a:endParaRPr kumimoji="0" lang="vi-V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xmlns="" id="{47C08B50-8E4E-4C6C-9850-333F77FE0ED1}"/>
              </a:ext>
            </a:extLst>
          </p:cNvPr>
          <p:cNvSpPr/>
          <p:nvPr/>
        </p:nvSpPr>
        <p:spPr>
          <a:xfrm>
            <a:off x="2200581" y="2445470"/>
            <a:ext cx="269329"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8</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8664908" y="244667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9</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xmlns="" id="{47C08B50-8E4E-4C6C-9850-333F77FE0ED1}"/>
              </a:ext>
            </a:extLst>
          </p:cNvPr>
          <p:cNvSpPr/>
          <p:nvPr/>
        </p:nvSpPr>
        <p:spPr>
          <a:xfrm>
            <a:off x="6134688" y="2832570"/>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xmlns="" id="{47C08B50-8E4E-4C6C-9850-333F77FE0ED1}"/>
              </a:ext>
            </a:extLst>
          </p:cNvPr>
          <p:cNvSpPr/>
          <p:nvPr/>
        </p:nvSpPr>
        <p:spPr>
          <a:xfrm>
            <a:off x="1619340" y="3204004"/>
            <a:ext cx="287792"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xmlns="" id="{47C08B50-8E4E-4C6C-9850-333F77FE0ED1}"/>
              </a:ext>
            </a:extLst>
          </p:cNvPr>
          <p:cNvSpPr/>
          <p:nvPr/>
        </p:nvSpPr>
        <p:spPr>
          <a:xfrm>
            <a:off x="7495098" y="3204004"/>
            <a:ext cx="316626" cy="28714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xmlns="" id="{47C08B50-8E4E-4C6C-9850-333F77FE0ED1}"/>
              </a:ext>
            </a:extLst>
          </p:cNvPr>
          <p:cNvSpPr/>
          <p:nvPr/>
        </p:nvSpPr>
        <p:spPr>
          <a:xfrm>
            <a:off x="6807797" y="3596172"/>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6077180" y="2802674"/>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10</a:t>
            </a:r>
          </a:p>
        </p:txBody>
      </p:sp>
      <p:sp>
        <p:nvSpPr>
          <p:cNvPr id="24" name="TextBox 23"/>
          <p:cNvSpPr txBox="1"/>
          <p:nvPr/>
        </p:nvSpPr>
        <p:spPr>
          <a:xfrm>
            <a:off x="1573985" y="3164623"/>
            <a:ext cx="378502"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11</a:t>
            </a:r>
          </a:p>
        </p:txBody>
      </p:sp>
      <p:sp>
        <p:nvSpPr>
          <p:cNvPr id="25" name="TextBox 24"/>
          <p:cNvSpPr txBox="1"/>
          <p:nvPr/>
        </p:nvSpPr>
        <p:spPr>
          <a:xfrm>
            <a:off x="7457362" y="3128944"/>
            <a:ext cx="394308"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12</a:t>
            </a:r>
          </a:p>
        </p:txBody>
      </p:sp>
      <p:sp>
        <p:nvSpPr>
          <p:cNvPr id="27" name="TextBox 26"/>
          <p:cNvSpPr txBox="1"/>
          <p:nvPr/>
        </p:nvSpPr>
        <p:spPr>
          <a:xfrm>
            <a:off x="6751379" y="3579085"/>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xmlns="" id="{47C08B50-8E4E-4C6C-9850-333F77FE0ED1}"/>
              </a:ext>
            </a:extLst>
          </p:cNvPr>
          <p:cNvSpPr/>
          <p:nvPr/>
        </p:nvSpPr>
        <p:spPr>
          <a:xfrm>
            <a:off x="853416" y="4008296"/>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825207" y="3967712"/>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14</a:t>
            </a:r>
          </a:p>
        </p:txBody>
      </p:sp>
      <p:sp>
        <p:nvSpPr>
          <p:cNvPr id="28" name="Lưu đồ: Đường kết nối 15">
            <a:extLst>
              <a:ext uri="{FF2B5EF4-FFF2-40B4-BE49-F238E27FC236}">
                <a16:creationId xmlns:a16="http://schemas.microsoft.com/office/drawing/2014/main" xmlns="" id="{D91E3D2F-9FE3-44F1-BC01-A5B29B02F319}"/>
              </a:ext>
            </a:extLst>
          </p:cNvPr>
          <p:cNvSpPr/>
          <p:nvPr/>
        </p:nvSpPr>
        <p:spPr>
          <a:xfrm>
            <a:off x="7578178" y="4036024"/>
            <a:ext cx="333432" cy="20193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D350E6FD-C808-4791-9373-60BB347FA6D0}"/>
              </a:ext>
            </a:extLst>
          </p:cNvPr>
          <p:cNvSpPr txBox="1"/>
          <p:nvPr/>
        </p:nvSpPr>
        <p:spPr>
          <a:xfrm>
            <a:off x="7549969" y="3946692"/>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15</a:t>
            </a:r>
          </a:p>
        </p:txBody>
      </p:sp>
      <p:sp>
        <p:nvSpPr>
          <p:cNvPr id="2" name="Lưu đồ: Đường kết nối 11">
            <a:extLst>
              <a:ext uri="{FF2B5EF4-FFF2-40B4-BE49-F238E27FC236}">
                <a16:creationId xmlns:a16="http://schemas.microsoft.com/office/drawing/2014/main" xmlns="" id="{2123E9E6-AAE2-261C-49E7-3A22770B986B}"/>
              </a:ext>
            </a:extLst>
          </p:cNvPr>
          <p:cNvSpPr/>
          <p:nvPr/>
        </p:nvSpPr>
        <p:spPr>
          <a:xfrm>
            <a:off x="5971704" y="840022"/>
            <a:ext cx="242351" cy="22823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xmlns="" id="{11A8A57C-7655-4BC1-9ED8-2F7C97DFEB78}"/>
              </a:ext>
            </a:extLst>
          </p:cNvPr>
          <p:cNvCxnSpPr>
            <a:cxnSpLocks/>
          </p:cNvCxnSpPr>
          <p:nvPr/>
        </p:nvCxnSpPr>
        <p:spPr>
          <a:xfrm flipH="1">
            <a:off x="3222957" y="442852"/>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1A8A57C-7655-4BC1-9ED8-2F7C97DFEB78}"/>
              </a:ext>
            </a:extLst>
          </p:cNvPr>
          <p:cNvCxnSpPr>
            <a:cxnSpLocks/>
          </p:cNvCxnSpPr>
          <p:nvPr/>
        </p:nvCxnSpPr>
        <p:spPr>
          <a:xfrm flipH="1">
            <a:off x="6078726" y="405356"/>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1A8A57C-7655-4BC1-9ED8-2F7C97DFEB78}"/>
              </a:ext>
            </a:extLst>
          </p:cNvPr>
          <p:cNvCxnSpPr>
            <a:cxnSpLocks/>
          </p:cNvCxnSpPr>
          <p:nvPr/>
        </p:nvCxnSpPr>
        <p:spPr>
          <a:xfrm flipH="1">
            <a:off x="7002722" y="2023559"/>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11A8A57C-7655-4BC1-9ED8-2F7C97DFEB78}"/>
              </a:ext>
            </a:extLst>
          </p:cNvPr>
          <p:cNvCxnSpPr>
            <a:cxnSpLocks/>
          </p:cNvCxnSpPr>
          <p:nvPr/>
        </p:nvCxnSpPr>
        <p:spPr>
          <a:xfrm flipH="1">
            <a:off x="8799572" y="2023559"/>
            <a:ext cx="96982" cy="43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4622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down)">
                                      <p:cBhvr>
                                        <p:cTn id="80" dur="5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down)">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down)">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0" animBg="1"/>
      <p:bldP spid="11" grpId="0" animBg="1"/>
      <p:bldP spid="12" grpId="0" animBg="1"/>
      <p:bldP spid="13" grpId="0" animBg="1"/>
      <p:bldP spid="14" grpId="0" animBg="1"/>
      <p:bldP spid="16" grpId="0" animBg="1"/>
      <p:bldP spid="10" grpId="0" animBg="1"/>
      <p:bldP spid="17" grpId="0" animBg="1"/>
      <p:bldP spid="18" grpId="0" animBg="1"/>
      <p:bldP spid="19" grpId="0" animBg="1"/>
      <p:bldP spid="20" grpId="0" animBg="1"/>
      <p:bldP spid="21" grpId="0" animBg="1"/>
      <p:bldP spid="4" grpId="0"/>
      <p:bldP spid="24" grpId="0"/>
      <p:bldP spid="25" grpId="0"/>
      <p:bldP spid="27" grpId="0"/>
      <p:bldP spid="26" grpId="0" animBg="1"/>
      <p:bldP spid="23" grpId="0"/>
      <p:bldP spid="28" grpId="0" animBg="1"/>
      <p:bldP spid="2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a:t>
            </a:r>
            <a:r>
              <a:rPr lang="en-US" sz="2600" dirty="0">
                <a:solidFill>
                  <a:srgbClr val="4CA420"/>
                </a:solidFill>
                <a:latin typeface="Arial-Rounded" charset="0"/>
                <a:ea typeface="Arial-Rounded" charset="0"/>
                <a:cs typeface="Arial-Rounded" charset="0"/>
              </a:rPr>
              <a:t>C</a:t>
            </a:r>
            <a:r>
              <a:rPr lang="vi-VN" sz="2600" dirty="0">
                <a:solidFill>
                  <a:srgbClr val="4CA420"/>
                </a:solidFill>
                <a:latin typeface="Arial-Rounded" charset="0"/>
                <a:ea typeface="Arial-Rounded" charset="0"/>
                <a:cs typeface="Arial-Rounded" charset="0"/>
              </a:rPr>
              <a:t>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a:t>
            </a:r>
            <a:r>
              <a:rPr lang="en-US" sz="2600" dirty="0">
                <a:solidFill>
                  <a:srgbClr val="4CA420"/>
                </a:solidFill>
                <a:latin typeface="Arial-Rounded" charset="0"/>
                <a:ea typeface="Arial-Rounded" charset="0"/>
                <a:cs typeface="Arial-Rounded" charset="0"/>
              </a:rPr>
              <a:t>à</a:t>
            </a:r>
            <a:r>
              <a:rPr lang="vi-VN" sz="2600" dirty="0">
                <a:solidFill>
                  <a:srgbClr val="4CA420"/>
                </a:solidFill>
                <a:latin typeface="Arial-Rounded" charset="0"/>
                <a:ea typeface="Arial-Rounded" charset="0"/>
                <a:cs typeface="Arial-Rounded" charset="0"/>
              </a:rPr>
              <a:t>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a:t>
            </a:r>
            <a:r>
              <a:rPr lang="en-US" sz="2600" dirty="0">
                <a:solidFill>
                  <a:srgbClr val="0070C0"/>
                </a:solidFill>
                <a:latin typeface="Arial-Rounded" charset="0"/>
                <a:ea typeface="Arial-Rounded" charset="0"/>
                <a:cs typeface="Arial-Rounded" charset="0"/>
              </a:rPr>
              <a:t>ả</a:t>
            </a:r>
            <a:r>
              <a:rPr lang="vi-VN" sz="2600" dirty="0">
                <a:solidFill>
                  <a:srgbClr val="0070C0"/>
                </a:solidFill>
                <a:latin typeface="Arial-Rounded" charset="0"/>
                <a:ea typeface="Arial-Rounded" charset="0"/>
                <a:cs typeface="Arial-Rounded" charset="0"/>
              </a:rPr>
              <a:t>i mê xem hết chỗ này đến chỗ khác. 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621506" y="556646"/>
            <a:ext cx="43112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621506" y="2149548"/>
            <a:ext cx="43112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ễ hội đền Trần năm 2017 sẽ phát ấn sớm hơn cho người dân - Báo Quảng Bình  điện tử">
            <a:extLst>
              <a:ext uri="{FF2B5EF4-FFF2-40B4-BE49-F238E27FC236}">
                <a16:creationId xmlns:a16="http://schemas.microsoft.com/office/drawing/2014/main" xmlns="" id="{B8275DDA-6296-4C2D-A6D4-2343FF175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70523"/>
            <a:ext cx="6286500" cy="421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8FB9C8E-E9DE-4775-AFC5-78E06B9EF925}"/>
              </a:ext>
            </a:extLst>
          </p:cNvPr>
          <p:cNvSpPr txBox="1"/>
          <p:nvPr/>
        </p:nvSpPr>
        <p:spPr>
          <a:xfrm>
            <a:off x="1428750" y="4663440"/>
            <a:ext cx="6286500"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hội</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2079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a:t>
            </a:r>
            <a:r>
              <a:rPr lang="en-US" sz="2600" dirty="0">
                <a:solidFill>
                  <a:schemeClr val="tx1"/>
                </a:solidFill>
                <a:latin typeface="Arial-Rounded" charset="0"/>
                <a:ea typeface="Arial-Rounded" charset="0"/>
                <a:cs typeface="Arial-Rounded" charset="0"/>
              </a:rPr>
              <a:t>à</a:t>
            </a:r>
            <a:r>
              <a:rPr lang="vi-VN" sz="2600" dirty="0">
                <a:solidFill>
                  <a:schemeClr val="tx1"/>
                </a:solidFill>
                <a:latin typeface="Arial-Rounded" charset="0"/>
                <a:ea typeface="Arial-Rounded" charset="0"/>
                <a:cs typeface="Arial-Rounded" charset="0"/>
              </a:rPr>
              <a:t>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a:t>
            </a:r>
            <a:r>
              <a:rPr lang="en-US" sz="2600" dirty="0">
                <a:solidFill>
                  <a:schemeClr val="tx1"/>
                </a:solidFill>
                <a:latin typeface="Arial-Rounded" charset="0"/>
                <a:ea typeface="Arial-Rounded" charset="0"/>
                <a:cs typeface="Arial-Rounded" charset="0"/>
              </a:rPr>
              <a:t>ả</a:t>
            </a:r>
            <a:r>
              <a:rPr lang="vi-VN" sz="2600" dirty="0">
                <a:solidFill>
                  <a:schemeClr val="tx1"/>
                </a:solidFill>
                <a:latin typeface="Arial-Rounded" charset="0"/>
                <a:ea typeface="Arial-Rounded" charset="0"/>
                <a:cs typeface="Arial-Rounded" charset="0"/>
              </a:rPr>
              <a:t>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52808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646608" y="1688373"/>
            <a:ext cx="2681604" cy="1200329"/>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smtClean="0">
                <a:latin typeface="Arial-Rounded" panose="020B0500000000000000" pitchFamily="34" charset="-93"/>
                <a:ea typeface="Arial-Rounded" panose="020B0500000000000000" pitchFamily="34" charset="-93"/>
                <a:cs typeface="Arial-Rounded" panose="020B0500000000000000" pitchFamily="34" charset="-93"/>
                <a:sym typeface="+mn-lt"/>
              </a:rPr>
              <a:t>TIẾT 2</a:t>
            </a:r>
            <a:endParaRPr lang="zh-CN" altLang="en-US"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5548077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0374740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155590"/>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611977" y="1668128"/>
            <a:ext cx="2619427" cy="1200329"/>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smtClean="0">
                <a:latin typeface="Arial-Rounded" panose="020B0500000000000000" pitchFamily="34" charset="-93"/>
                <a:ea typeface="Arial-Rounded" panose="020B0500000000000000" pitchFamily="34" charset="-93"/>
                <a:cs typeface="Arial-Rounded" panose="020B0500000000000000" pitchFamily="34" charset="-93"/>
                <a:sym typeface="+mn-lt"/>
              </a:rPr>
              <a:t>TIẾT 1</a:t>
            </a:r>
            <a:endParaRPr lang="zh-CN" altLang="en-US"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72001" y="882638"/>
            <a:ext cx="9143999" cy="289440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a:t>
            </a:r>
            <a:r>
              <a:rPr lang="en-US" sz="2600" dirty="0">
                <a:solidFill>
                  <a:srgbClr val="4CA420"/>
                </a:solidFill>
                <a:latin typeface="Arial-Rounded" charset="0"/>
                <a:ea typeface="Arial-Rounded" charset="0"/>
                <a:cs typeface="Arial-Rounded" charset="0"/>
              </a:rPr>
              <a:t>à</a:t>
            </a:r>
            <a:r>
              <a:rPr lang="vi-VN" sz="2600" dirty="0">
                <a:solidFill>
                  <a:srgbClr val="4CA420"/>
                </a:solidFill>
                <a:latin typeface="Arial-Rounded" charset="0"/>
                <a:ea typeface="Arial-Rounded" charset="0"/>
                <a:cs typeface="Arial-Rounded" charset="0"/>
              </a:rPr>
              <a:t>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67702" y="1613559"/>
            <a:ext cx="41516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0773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81050" y="414239"/>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chơi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ở</a:t>
            </a:r>
            <a:r>
              <a:rPr kumimoji="0" lang="en-US" altLang="zh-CN" sz="3200" b="0" i="0" u="none" strike="noStrike" kern="1200" cap="none" spc="0" normalizeH="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TextBox 1">
            <a:extLst>
              <a:ext uri="{FF2B5EF4-FFF2-40B4-BE49-F238E27FC236}">
                <a16:creationId xmlns:a16="http://schemas.microsoft.com/office/drawing/2014/main" xmlns="" id="{94C7D579-5271-4D17-B3FC-D69F1EEB2A6A}"/>
              </a:ext>
            </a:extLst>
          </p:cNvPr>
          <p:cNvSpPr txBox="1"/>
          <p:nvPr/>
        </p:nvSpPr>
        <p:spPr>
          <a:xfrm>
            <a:off x="927463" y="1299754"/>
            <a:ext cx="6929846"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1279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D97AFF8F-506F-4519-A1B5-52D97C6C130F}"/>
              </a:ext>
            </a:extLst>
          </p:cNvPr>
          <p:cNvSpPr/>
          <p:nvPr/>
        </p:nvSpPr>
        <p:spPr>
          <a:xfrm>
            <a:off x="392656" y="137611"/>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cổng</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dặn</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hai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anh</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thế</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nào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2452280" y="2687418"/>
            <a:ext cx="4039960" cy="1401520"/>
          </a:xfrm>
          <a:prstGeom prst="rect">
            <a:avLst/>
          </a:prstGeom>
          <a:ln>
            <a:noFill/>
          </a:ln>
          <a:extLst>
            <a:ext uri="{53640926-AAD7-44D8-BBD7-CCE9431645EC}">
              <a14:shadowObscured xmlns:a14="http://schemas.microsoft.com/office/drawing/2010/main"/>
            </a:ext>
          </a:extLst>
        </p:spPr>
      </p:pic>
      <p:sp>
        <p:nvSpPr>
          <p:cNvPr id="4" name="矩形 8">
            <a:extLst>
              <a:ext uri="{FF2B5EF4-FFF2-40B4-BE49-F238E27FC236}">
                <a16:creationId xmlns:a16="http://schemas.microsoft.com/office/drawing/2014/main" xmlns="" id="{E8C26EF5-5B32-4287-A487-D179592E9A6E}"/>
              </a:ext>
            </a:extLst>
          </p:cNvPr>
          <p:cNvSpPr/>
          <p:nvPr/>
        </p:nvSpPr>
        <p:spPr>
          <a:xfrm>
            <a:off x="319177" y="1214829"/>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Khi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vào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cổng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bố</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dặn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hai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anh</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em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Nam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nếu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không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may bị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lạc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thì</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nhớ</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đi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ra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cổng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có lá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cờ</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3212825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93601" y="846292"/>
            <a:ext cx="9143999" cy="384786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a:t>
            </a:r>
            <a:r>
              <a:rPr lang="en-US" sz="2600" dirty="0">
                <a:solidFill>
                  <a:srgbClr val="0070C0"/>
                </a:solidFill>
                <a:latin typeface="Arial-Rounded" charset="0"/>
                <a:ea typeface="Arial-Rounded" charset="0"/>
                <a:cs typeface="Arial-Rounded" charset="0"/>
              </a:rPr>
              <a:t>ả</a:t>
            </a:r>
            <a:r>
              <a:rPr lang="vi-VN" sz="2600" dirty="0">
                <a:solidFill>
                  <a:srgbClr val="0070C0"/>
                </a:solidFill>
                <a:latin typeface="Arial-Rounded" charset="0"/>
                <a:ea typeface="Arial-Rounded" charset="0"/>
                <a:cs typeface="Arial-Rounded" charset="0"/>
              </a:rPr>
              <a:t>i mê xem hết chỗ này đến chỗ khác. 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496503" y="1603341"/>
            <a:ext cx="428408"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7659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xmlns="" id="{BEF69370-038A-4CCC-B259-2DF7CD5468DF}"/>
              </a:ext>
            </a:extLst>
          </p:cNvPr>
          <p:cNvSpPr/>
          <p:nvPr/>
        </p:nvSpPr>
        <p:spPr>
          <a:xfrm>
            <a:off x="128903" y="1221845"/>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Nhớ</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dặn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tấm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biển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đường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đê</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cổng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5427618" y="2299063"/>
            <a:ext cx="3206931" cy="1836965"/>
          </a:xfrm>
          <a:prstGeom prst="rect">
            <a:avLst/>
          </a:prstGeom>
          <a:ln>
            <a:noFill/>
          </a:ln>
          <a:extLst>
            <a:ext uri="{53640926-AAD7-44D8-BBD7-CCE9431645EC}">
              <a14:shadowObscured xmlns:a14="http://schemas.microsoft.com/office/drawing/2010/main"/>
            </a:ext>
          </a:extLst>
        </p:spPr>
      </p:pic>
      <p:sp>
        <p:nvSpPr>
          <p:cNvPr id="4" name="矩形 8">
            <a:extLst>
              <a:ext uri="{FF2B5EF4-FFF2-40B4-BE49-F238E27FC236}">
                <a16:creationId xmlns:a16="http://schemas.microsoft.com/office/drawing/2014/main" xmlns="" id="{B9567870-77CC-4640-8B7F-5F939FD069CC}"/>
              </a:ext>
            </a:extLst>
          </p:cNvPr>
          <p:cNvSpPr/>
          <p:nvPr/>
        </p:nvSpPr>
        <p:spPr>
          <a:xfrm>
            <a:off x="128903" y="626560"/>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Nhớ</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dặn</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đã</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làm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gì</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607237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60400" y="605343"/>
            <a:ext cx="7099006"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4.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trả</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hỏi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 ở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mục</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3</a:t>
            </a:r>
            <a:endParaRPr kumimoji="0" lang="zh-CN" altLang="en-US" sz="3200" b="1" i="0" u="none" strike="noStrike" kern="1200" cap="none" spc="0" normalizeH="0" baseline="0" noProof="0" dirty="0">
              <a:ln>
                <a:noFill/>
              </a:ln>
              <a:solidFill>
                <a:srgbClr val="4CA420"/>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751887" y="1799757"/>
            <a:ext cx="5829888"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4968581" y="1773424"/>
            <a:ext cx="3226388"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279425" y="564150"/>
            <a:ext cx="7508555"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4.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trả</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hỏi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 ở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mục</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3</a:t>
            </a:r>
            <a:endParaRPr kumimoji="0" lang="zh-CN" altLang="en-US" sz="3200" b="1" i="0" u="none" strike="noStrike" kern="1200" cap="none" spc="0" normalizeH="0" baseline="0" noProof="0" dirty="0">
              <a:ln>
                <a:noFill/>
              </a:ln>
              <a:solidFill>
                <a:srgbClr val="4CA420"/>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672058" y="2859578"/>
            <a:ext cx="5828495"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4837953" y="2873181"/>
            <a:ext cx="1178219"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prstClr val="black"/>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4837952" y="2869195"/>
            <a:ext cx="4306047"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chơi</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ở </a:t>
            </a: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công</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viên</a:t>
            </a:r>
            <a:r>
              <a:rPr kumimoji="0" lang="en-US" altLang="zh-CN" sz="40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srgbClr val="0070C0"/>
              </a:solidFill>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C7FC5C64-C446-455C-BF99-E753A6DA8400}"/>
              </a:ext>
            </a:extLst>
          </p:cNvPr>
          <p:cNvSpPr/>
          <p:nvPr/>
        </p:nvSpPr>
        <p:spPr>
          <a:xfrm>
            <a:off x="638354" y="1641368"/>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Bố</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chơi</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ở </a:t>
            </a:r>
            <a:r>
              <a:rPr kumimoji="0" lang="en-US" altLang="zh-CN" sz="3200" b="0" i="0" u="none" strike="noStrike" kern="1200" cap="none" spc="0" normalizeH="0" baseline="0" noProof="0" dirty="0" err="1">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đâu</a:t>
            </a:r>
            <a:r>
              <a:rPr kumimoji="0" lang="en-US" altLang="zh-CN"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405604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714" r="772" b="45991"/>
          <a:stretch/>
        </p:blipFill>
        <p:spPr>
          <a:xfrm>
            <a:off x="0" y="987972"/>
            <a:ext cx="9157959" cy="2714925"/>
          </a:xfrm>
          <a:prstGeom prst="rect">
            <a:avLst/>
          </a:prstGeom>
        </p:spPr>
      </p:pic>
      <p:sp>
        <p:nvSpPr>
          <p:cNvPr id="12" name="Rectangle 11"/>
          <p:cNvSpPr/>
          <p:nvPr/>
        </p:nvSpPr>
        <p:spPr>
          <a:xfrm>
            <a:off x="613054" y="1836872"/>
            <a:ext cx="7784426" cy="732508"/>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Bố </a:t>
            </a:r>
            <a:r>
              <a:rPr kumimoji="0" lang="el-GR"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ε</a:t>
            </a: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o Nam và em đi </a:t>
            </a:r>
            <a:r>
              <a:rPr kumimoji="0" lang="el-GR"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εΠ </a:t>
            </a: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ở cŪg </a:t>
            </a:r>
            <a:r>
              <a:rPr kumimoji="0" lang="el-GR"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νμ</a:t>
            </a:r>
            <a:r>
              <a:rPr kumimoji="0" lang="vi-VN" sz="3200" b="1"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łn. </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581524" y="1303626"/>
            <a:ext cx="820092"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4</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a:t>
            </a:r>
            <a:r>
              <a:rPr kumimoji="0" lang="en-US" sz="3200" b="1"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rPr>
              <a:t> </a:t>
            </a:r>
          </a:p>
        </p:txBody>
      </p:sp>
      <p:sp>
        <p:nvSpPr>
          <p:cNvPr id="14" name="Rectangle 13"/>
          <p:cNvSpPr/>
          <p:nvPr/>
        </p:nvSpPr>
        <p:spPr>
          <a:xfrm>
            <a:off x="1243739" y="1552739"/>
            <a:ext cx="5149803" cy="652486"/>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panose="020B0604020202020204"/>
              </a:rPr>
              <a:t>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67948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26" y="-213058"/>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TextBox 3">
            <a:extLst>
              <a:ext uri="{FF2B5EF4-FFF2-40B4-BE49-F238E27FC236}">
                <a16:creationId xmlns:a16="http://schemas.microsoft.com/office/drawing/2014/main" xmlns="" id="{6E93A1B0-FC49-4C9D-A022-AFC135A2DC80}"/>
              </a:ext>
            </a:extLst>
          </p:cNvPr>
          <p:cNvSpPr txBox="1"/>
          <p:nvPr/>
        </p:nvSpPr>
        <p:spPr>
          <a:xfrm>
            <a:off x="2356081" y="2336058"/>
            <a:ext cx="4427039"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Tiết</a:t>
            </a:r>
            <a:r>
              <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học</a:t>
            </a:r>
            <a:r>
              <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kết</a:t>
            </a:r>
            <a:r>
              <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F2A19"/>
                </a:solidFill>
                <a:effectLst/>
                <a:uLnTx/>
                <a:uFillTx/>
                <a:latin typeface="Times New Roman" panose="02020603050405020304" pitchFamily="18" charset="0"/>
                <a:ea typeface="+mn-ea"/>
                <a:cs typeface="Times New Roman" panose="02020603050405020304" pitchFamily="18" charset="0"/>
              </a:rPr>
              <a:t>thúc</a:t>
            </a:r>
            <a:endParaRPr kumimoji="0" lang="en-US" sz="4400" b="1" i="0" u="none" strike="noStrike" kern="1200" cap="none" spc="0" normalizeH="0" baseline="0" noProof="0" dirty="0">
              <a:ln>
                <a:noFill/>
              </a:ln>
              <a:solidFill>
                <a:srgbClr val="EF2A1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754171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538053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0" y="207704"/>
            <a:ext cx="9143999"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U, Ư 2,5 LI -">
            <a:hlinkClick r:id="" action="ppaction://media"/>
            <a:extLst>
              <a:ext uri="{FF2B5EF4-FFF2-40B4-BE49-F238E27FC236}">
                <a16:creationId xmlns:a16="http://schemas.microsoft.com/office/drawing/2014/main" xmlns="" id="{ECA165C1-F11A-4D55-B21E-AEF95EBC29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136486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095" y="4140"/>
            <a:ext cx="6505502" cy="5422194"/>
          </a:xfrm>
          <a:prstGeom prst="rect">
            <a:avLst/>
          </a:prstGeom>
        </p:spPr>
      </p:pic>
      <p:sp>
        <p:nvSpPr>
          <p:cNvPr id="6" name="TextBox 5"/>
          <p:cNvSpPr txBox="1"/>
          <p:nvPr/>
        </p:nvSpPr>
        <p:spPr>
          <a:xfrm>
            <a:off x="2119788" y="225348"/>
            <a:ext cx="490011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Thứ</a:t>
            </a:r>
            <a:r>
              <a:rPr lang="en-US" sz="2600" dirty="0">
                <a:solidFill>
                  <a:prstClr val="white"/>
                </a:solidFill>
                <a:latin typeface="HP001 4 hàng" panose="020B0603050302020204" pitchFamily="34" charset="0"/>
                <a:cs typeface="Arial" panose="020B0604020202020204"/>
                <a:sym typeface="Arial" panose="020B0604020202020204"/>
              </a:rPr>
              <a:t> Hai </a:t>
            </a:r>
            <a:r>
              <a:rPr lang="en-US" sz="2600" dirty="0" err="1">
                <a:solidFill>
                  <a:prstClr val="white"/>
                </a:solidFill>
                <a:latin typeface="HP001 4 hàng" panose="020B0603050302020204" pitchFamily="34" charset="0"/>
                <a:cs typeface="Arial" panose="020B0604020202020204"/>
                <a:sym typeface="Arial" panose="020B0604020202020204"/>
              </a:rPr>
              <a:t>ngày</a:t>
            </a:r>
            <a:r>
              <a:rPr lang="en-US" sz="2600" dirty="0">
                <a:solidFill>
                  <a:prstClr val="white"/>
                </a:solidFill>
                <a:latin typeface="HP001 4 hàng" panose="020B0603050302020204" pitchFamily="34" charset="0"/>
                <a:cs typeface="Arial" panose="020B0604020202020204"/>
                <a:sym typeface="Arial" panose="020B0604020202020204"/>
              </a:rPr>
              <a:t> 13 – 3 - 2023 </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12" name="Rectangle 11"/>
          <p:cNvSpPr/>
          <p:nvPr/>
        </p:nvSpPr>
        <p:spPr>
          <a:xfrm>
            <a:off x="1726023" y="2047519"/>
            <a:ext cx="5886434"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Bố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ε</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o Nam và em đi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εΠ </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ở cŪg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νμ</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łn.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1317095" y="1693945"/>
            <a:ext cx="48353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4</a:t>
            </a:r>
            <a:r>
              <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a:t>
            </a:r>
            <a:r>
              <a:rPr kumimoji="0" lang="en-US" sz="2600" b="1"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rPr>
              <a:t> </a:t>
            </a:r>
          </a:p>
        </p:txBody>
      </p:sp>
      <p:sp>
        <p:nvSpPr>
          <p:cNvPr id="14" name="Rectangle 13"/>
          <p:cNvSpPr/>
          <p:nvPr/>
        </p:nvSpPr>
        <p:spPr>
          <a:xfrm>
            <a:off x="1243739" y="1552739"/>
            <a:ext cx="5149803" cy="652486"/>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panose="020B0604020202020204"/>
              </a:rPr>
              <a:t>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2" name="TextBox 1">
            <a:extLst>
              <a:ext uri="{FF2B5EF4-FFF2-40B4-BE49-F238E27FC236}">
                <a16:creationId xmlns:a16="http://schemas.microsoft.com/office/drawing/2014/main" xmlns="" id="{1906B6F4-D3AC-3ECC-A30E-E31768E45D8F}"/>
              </a:ext>
            </a:extLst>
          </p:cNvPr>
          <p:cNvSpPr txBox="1"/>
          <p:nvPr/>
        </p:nvSpPr>
        <p:spPr>
          <a:xfrm>
            <a:off x="3530988" y="720128"/>
            <a:ext cx="490011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Tiếng</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Việt</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3" name="TextBox 2">
            <a:extLst>
              <a:ext uri="{FF2B5EF4-FFF2-40B4-BE49-F238E27FC236}">
                <a16:creationId xmlns:a16="http://schemas.microsoft.com/office/drawing/2014/main" xmlns="" id="{F14DA293-6A46-FA40-8AE8-23D11449DC85}"/>
              </a:ext>
            </a:extLst>
          </p:cNvPr>
          <p:cNvSpPr txBox="1"/>
          <p:nvPr/>
        </p:nvSpPr>
        <p:spPr>
          <a:xfrm>
            <a:off x="2594988" y="1214908"/>
            <a:ext cx="490011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Nếu</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không</a:t>
            </a:r>
            <a:r>
              <a:rPr lang="en-US" sz="2600" dirty="0">
                <a:solidFill>
                  <a:prstClr val="white"/>
                </a:solidFill>
                <a:latin typeface="HP001 4 hàng" panose="020B0603050302020204" pitchFamily="34" charset="0"/>
                <a:cs typeface="Arial" panose="020B0604020202020204"/>
                <a:sym typeface="Arial" panose="020B0604020202020204"/>
              </a:rPr>
              <a:t> may </a:t>
            </a:r>
            <a:r>
              <a:rPr lang="en-US" sz="2600" dirty="0" err="1">
                <a:solidFill>
                  <a:prstClr val="white"/>
                </a:solidFill>
                <a:latin typeface="HP001 4 hàng" panose="020B0603050302020204" pitchFamily="34" charset="0"/>
                <a:cs typeface="Arial" panose="020B0604020202020204"/>
                <a:sym typeface="Arial" panose="020B0604020202020204"/>
              </a:rPr>
              <a:t>bị</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lạc</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xmlns="" id="{2A2ABFB4-839E-95DC-5CE2-F640563A5616}"/>
              </a:ext>
            </a:extLst>
          </p:cNvPr>
          <p:cNvSpPr txBox="1"/>
          <p:nvPr/>
        </p:nvSpPr>
        <p:spPr>
          <a:xfrm>
            <a:off x="1360246" y="2669365"/>
            <a:ext cx="731553"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HP001 4 hàng" panose="020B0603050302020204" pitchFamily="34" charset="0"/>
                <a:cs typeface="Arial" panose="020B0604020202020204"/>
                <a:sym typeface="Arial" panose="020B0604020202020204"/>
              </a:rPr>
              <a:t>5</a:t>
            </a:r>
            <a:r>
              <a:rPr kumimoji="0" lang="en-US" sz="2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a:t>
            </a:r>
            <a:r>
              <a:rPr kumimoji="0" lang="en-US" sz="2600" b="1"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rPr>
              <a:t> </a:t>
            </a:r>
          </a:p>
        </p:txBody>
      </p:sp>
      <p:sp>
        <p:nvSpPr>
          <p:cNvPr id="7" name="Rectangle 6">
            <a:extLst>
              <a:ext uri="{FF2B5EF4-FFF2-40B4-BE49-F238E27FC236}">
                <a16:creationId xmlns:a16="http://schemas.microsoft.com/office/drawing/2014/main" xmlns="" id="{82E98E1D-5FA3-8E05-3593-CE8FC6848EE7}"/>
              </a:ext>
            </a:extLst>
          </p:cNvPr>
          <p:cNvSpPr/>
          <p:nvPr/>
        </p:nvSpPr>
        <p:spPr>
          <a:xfrm>
            <a:off x="1726022" y="3015430"/>
            <a:ext cx="6154615"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U</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ΐ</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łn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δ</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Ūg </a:t>
            </a:r>
            <a:r>
              <a:rPr lang="en-US" sz="2600" dirty="0" err="1">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hoảng</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 hō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δ</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i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λ</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Ż lạc.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2418413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6343541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99753" y="353754"/>
            <a:ext cx="886327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6. 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7045930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xmlns=""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xmlns=""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xmlns=""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xmlns=""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cxnSp>
        <p:nvCxnSpPr>
          <p:cNvPr id="3" name="Straight Connector 2">
            <a:extLst>
              <a:ext uri="{FF2B5EF4-FFF2-40B4-BE49-F238E27FC236}">
                <a16:creationId xmlns:a16="http://schemas.microsoft.com/office/drawing/2014/main" xmlns="" id="{3E893D9B-37E6-4C49-BD38-0B4F9F7A99C6}"/>
              </a:ext>
            </a:extLst>
          </p:cNvPr>
          <p:cNvCxnSpPr/>
          <p:nvPr/>
        </p:nvCxnSpPr>
        <p:spPr>
          <a:xfrm>
            <a:off x="1894114" y="2506482"/>
            <a:ext cx="2177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8C0A799-164A-4D1D-9CB4-9EC3B89E7076}"/>
              </a:ext>
            </a:extLst>
          </p:cNvPr>
          <p:cNvCxnSpPr/>
          <p:nvPr/>
        </p:nvCxnSpPr>
        <p:spPr>
          <a:xfrm>
            <a:off x="1585474" y="2889402"/>
            <a:ext cx="2177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BF54FB6-7576-4336-8CE7-F5FBF45763C9}"/>
              </a:ext>
            </a:extLst>
          </p:cNvPr>
          <p:cNvCxnSpPr/>
          <p:nvPr/>
        </p:nvCxnSpPr>
        <p:spPr>
          <a:xfrm>
            <a:off x="6158734" y="2506482"/>
            <a:ext cx="2177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xmlns="" id="{6F1162E0-5263-4568-95A7-97DE0AA56844}"/>
              </a:ext>
            </a:extLst>
          </p:cNvPr>
          <p:cNvSpPr/>
          <p:nvPr/>
        </p:nvSpPr>
        <p:spPr>
          <a:xfrm>
            <a:off x="0" y="-19973"/>
            <a:ext cx="8505646" cy="523220"/>
          </a:xfrm>
          <a:prstGeom prst="rect">
            <a:avLst/>
          </a:prstGeom>
        </p:spPr>
        <p:txBody>
          <a:bodyPr wrap="square">
            <a:spAutoFit/>
          </a:bodyPr>
          <a:lstStyle/>
          <a:p>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744717" y="503247"/>
            <a:ext cx="5822731" cy="3679870"/>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xmlns="" id="{6F1162E0-5263-4568-95A7-97DE0AA56844}"/>
              </a:ext>
            </a:extLst>
          </p:cNvPr>
          <p:cNvSpPr/>
          <p:nvPr/>
        </p:nvSpPr>
        <p:spPr>
          <a:xfrm>
            <a:off x="319177" y="4127837"/>
            <a:ext cx="8505646" cy="1015663"/>
          </a:xfrm>
          <a:prstGeom prst="rect">
            <a:avLst/>
          </a:prstGeom>
        </p:spPr>
        <p:txBody>
          <a:bodyPr wrap="square">
            <a:spAutoFit/>
          </a:bodyPr>
          <a:lstStyle/>
          <a:p>
            <a:pPr marL="514350" indent="-514350">
              <a:buAutoNum type="arabicPeriod"/>
            </a:pP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cảnh</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pPr marL="514350" indent="-514350">
              <a:buAutoNum type="arabicPeriod"/>
            </a:pP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dự</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đoán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a:latin typeface="Arial-Rounded" panose="020B0500000000000000" pitchFamily="34" charset="-93"/>
                <a:ea typeface="Arial-Rounded" panose="020B0500000000000000" pitchFamily="34" charset="-93"/>
                <a:cs typeface="Arial-Rounded" panose="020B0500000000000000" pitchFamily="34" charset="-93"/>
                <a:sym typeface="+mn-lt"/>
              </a:rPr>
              <a:t> l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6F1162E0-5263-4568-95A7-97DE0AA56844}"/>
              </a:ext>
            </a:extLst>
          </p:cNvPr>
          <p:cNvSpPr/>
          <p:nvPr/>
        </p:nvSpPr>
        <p:spPr>
          <a:xfrm>
            <a:off x="199697" y="3967939"/>
            <a:ext cx="8625126" cy="553998"/>
          </a:xfrm>
          <a:prstGeom prst="rect">
            <a:avLst/>
          </a:prstGeom>
        </p:spPr>
        <p:txBody>
          <a:bodyPr wrap="square">
            <a:spAutoFit/>
          </a:bodyPr>
          <a:lstStyle/>
          <a:p>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095" y="4140"/>
            <a:ext cx="6505502" cy="5422194"/>
          </a:xfrm>
          <a:prstGeom prst="rect">
            <a:avLst/>
          </a:prstGeom>
        </p:spPr>
      </p:pic>
      <p:sp>
        <p:nvSpPr>
          <p:cNvPr id="6" name="TextBox 5"/>
          <p:cNvSpPr txBox="1"/>
          <p:nvPr/>
        </p:nvSpPr>
        <p:spPr>
          <a:xfrm>
            <a:off x="2111775" y="230407"/>
            <a:ext cx="4945861"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Arial" panose="020B0604020202020204"/>
                <a:sym typeface="Arial" panose="020B0604020202020204"/>
              </a:rPr>
              <a:t>Thứ</a:t>
            </a:r>
            <a:r>
              <a:rPr kumimoji="0" lang="en-US" sz="2600" b="0" i="0" u="none" strike="noStrike" kern="1200" cap="none" spc="0" normalizeH="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 Ba </a:t>
            </a:r>
            <a:r>
              <a:rPr kumimoji="0" lang="en-US" sz="2600" b="0" i="0" u="none" strike="noStrike" kern="1200" cap="none" spc="0" normalizeH="0" noProof="0" dirty="0" err="1">
                <a:ln>
                  <a:noFill/>
                </a:ln>
                <a:solidFill>
                  <a:prstClr val="white"/>
                </a:solidFill>
                <a:effectLst/>
                <a:uLnTx/>
                <a:uFillTx/>
                <a:latin typeface="HP001 4 hàng" panose="020B0603050302020204" pitchFamily="34" charset="0"/>
                <a:ea typeface="+mn-ea"/>
                <a:cs typeface="Arial" panose="020B0604020202020204"/>
                <a:sym typeface="Arial" panose="020B0604020202020204"/>
              </a:rPr>
              <a:t>ngày</a:t>
            </a:r>
            <a:r>
              <a:rPr kumimoji="0" lang="en-US" sz="2600" b="0" i="0" u="none" strike="noStrike" kern="1200" cap="none" spc="0" normalizeH="0" noProof="0" dirty="0">
                <a:ln>
                  <a:noFill/>
                </a:ln>
                <a:solidFill>
                  <a:prstClr val="white"/>
                </a:solidFill>
                <a:effectLst/>
                <a:uLnTx/>
                <a:uFillTx/>
                <a:latin typeface="HP001 4 hàng" panose="020B0603050302020204" pitchFamily="34" charset="0"/>
                <a:ea typeface="+mn-ea"/>
                <a:cs typeface="Arial" panose="020B0604020202020204"/>
                <a:sym typeface="Arial" panose="020B0604020202020204"/>
              </a:rPr>
              <a:t> 14 – 3 - 2023</a:t>
            </a:r>
            <a:endParaRPr kumimoji="0" lang="en-US" sz="2600" b="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ea typeface="+mn-ea"/>
              <a:cs typeface="Arial" panose="020B0604020202020204"/>
              <a:sym typeface="Arial" panose="020B0604020202020204"/>
            </a:endParaRPr>
          </a:p>
        </p:txBody>
      </p:sp>
      <p:sp>
        <p:nvSpPr>
          <p:cNvPr id="12" name="Rectangle 11"/>
          <p:cNvSpPr/>
          <p:nvPr/>
        </p:nvSpPr>
        <p:spPr>
          <a:xfrm>
            <a:off x="2618491" y="1074835"/>
            <a:ext cx="6391866" cy="612475"/>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vi-VN"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Nếu</a:t>
            </a:r>
            <a:r>
              <a:rPr kumimoji="0" lang="vi-VN" sz="2600" b="0" i="0" u="none" strike="noStrike" kern="1200" cap="none" spc="0" normalizeH="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a:rPr>
              <a:t> không may bị lạc</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3" name="TextBox 12"/>
          <p:cNvSpPr txBox="1"/>
          <p:nvPr/>
        </p:nvSpPr>
        <p:spPr>
          <a:xfrm>
            <a:off x="3513064" y="716963"/>
            <a:ext cx="312800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dirty="0" err="1">
                <a:solidFill>
                  <a:prstClr val="white"/>
                </a:solidFill>
                <a:latin typeface="HP001 4 hàng" panose="020B0603050302020204" pitchFamily="34" charset="0"/>
                <a:cs typeface="Arial" panose="020B0604020202020204"/>
                <a:sym typeface="Arial" panose="020B0604020202020204"/>
              </a:rPr>
              <a:t>Chính</a:t>
            </a:r>
            <a:r>
              <a:rPr lang="en-US" sz="2600" dirty="0">
                <a:solidFill>
                  <a:prstClr val="white"/>
                </a:solidFill>
                <a:latin typeface="HP001 4 hàng" panose="020B0603050302020204" pitchFamily="34" charset="0"/>
                <a:cs typeface="Arial" panose="020B0604020202020204"/>
                <a:sym typeface="Arial" panose="020B0604020202020204"/>
              </a:rPr>
              <a:t> </a:t>
            </a:r>
            <a:r>
              <a:rPr lang="en-US" sz="2600" dirty="0" err="1">
                <a:solidFill>
                  <a:prstClr val="white"/>
                </a:solidFill>
                <a:latin typeface="HP001 4 hàng" panose="020B0603050302020204" pitchFamily="34" charset="0"/>
                <a:cs typeface="Arial" panose="020B0604020202020204"/>
                <a:sym typeface="Arial" panose="020B0604020202020204"/>
              </a:rPr>
              <a:t>tả</a:t>
            </a:r>
            <a:r>
              <a:rPr kumimoji="0" lang="en-US" sz="2600" i="0" u="none" strike="noStrike" kern="1200" cap="none" spc="0" normalizeH="0" baseline="0" noProof="0" dirty="0">
                <a:ln>
                  <a:noFill/>
                </a:ln>
                <a:solidFill>
                  <a:srgbClr val="1F497D">
                    <a:lumMod val="20000"/>
                    <a:lumOff val="80000"/>
                  </a:srgbClr>
                </a:solidFill>
                <a:effectLst/>
                <a:uLnTx/>
                <a:uFillTx/>
                <a:latin typeface="HP001 4 hàng" panose="020B0603050302020204" pitchFamily="34" charset="0"/>
                <a:cs typeface="Arial" panose="020B0604020202020204"/>
                <a:sym typeface="Arial" panose="020B0604020202020204"/>
              </a:rPr>
              <a:t> </a:t>
            </a:r>
          </a:p>
        </p:txBody>
      </p:sp>
      <p:sp>
        <p:nvSpPr>
          <p:cNvPr id="14" name="Rectangle 13"/>
          <p:cNvSpPr/>
          <p:nvPr/>
        </p:nvSpPr>
        <p:spPr>
          <a:xfrm>
            <a:off x="1243739" y="1552739"/>
            <a:ext cx="5149803" cy="652486"/>
          </a:xfrm>
          <a:prstGeom prst="rect">
            <a:avLst/>
          </a:prstGeom>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tabLst>
                <a:tab pos="2266950" algn="l"/>
              </a:tabLst>
              <a:defRPr/>
            </a:pPr>
            <a:r>
              <a:rPr kumimoji="0" lang="en-US" sz="2600" b="0" i="0" u="none" strike="noStrike" kern="1200" cap="none" spc="0" normalizeH="0" baseline="0" noProof="0" dirty="0">
                <a:ln>
                  <a:noFill/>
                </a:ln>
                <a:solidFill>
                  <a:prstClr val="white"/>
                </a:solidFill>
                <a:effectLst/>
                <a:uLnTx/>
                <a:uFillTx/>
                <a:latin typeface="HP001 4 hàng" panose="020B0603050302020204" pitchFamily="34" charset="0"/>
                <a:ea typeface="Calibri" panose="020F0502020204030204" pitchFamily="34" charset="0"/>
                <a:cs typeface="Times New Roman" panose="02020603050405020304" pitchFamily="18" charset="0"/>
                <a:sym typeface="Arial" panose="020B0604020202020204"/>
              </a:rPr>
              <a:t>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xmlns="" id="{918D84FC-DEE3-4906-B27B-4A247E90E7E6}"/>
              </a:ext>
            </a:extLst>
          </p:cNvPr>
          <p:cNvSpPr/>
          <p:nvPr/>
        </p:nvSpPr>
        <p:spPr>
          <a:xfrm>
            <a:off x="1712367" y="1552739"/>
            <a:ext cx="5848172"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Nam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λ</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Ż lạc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δ</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i đi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εΠ </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cŪg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νμ</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łn. Nǖớ</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6" name="Rectangle 15">
            <a:extLst>
              <a:ext uri="{FF2B5EF4-FFF2-40B4-BE49-F238E27FC236}">
                <a16:creationId xmlns:a16="http://schemas.microsoft.com/office/drawing/2014/main" xmlns="" id="{18C3D3C2-6B63-4884-B00B-B7CCFE6A38A3}"/>
              </a:ext>
            </a:extLst>
          </p:cNvPr>
          <p:cNvSpPr/>
          <p:nvPr/>
        </p:nvSpPr>
        <p:spPr>
          <a:xfrm>
            <a:off x="1315867" y="2036978"/>
            <a:ext cx="6213006"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lƟ dặn, Nam Ǉìm </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Α</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Ğn đ</a:t>
            </a:r>
            <a:r>
              <a:rPr lang="el-GR"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ΗϜ</a:t>
            </a: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m Ǘ−n, gặp lại</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
        <p:nvSpPr>
          <p:cNvPr id="17" name="Rectangle 16">
            <a:extLst>
              <a:ext uri="{FF2B5EF4-FFF2-40B4-BE49-F238E27FC236}">
                <a16:creationId xmlns:a16="http://schemas.microsoft.com/office/drawing/2014/main" xmlns="" id="{8F2766E9-24F0-4E47-A865-84FEA1DD9DB8}"/>
              </a:ext>
            </a:extLst>
          </p:cNvPr>
          <p:cNvSpPr/>
          <p:nvPr/>
        </p:nvSpPr>
        <p:spPr>
          <a:xfrm>
            <a:off x="1317095" y="2522940"/>
            <a:ext cx="1567205" cy="612475"/>
          </a:xfrm>
          <a:prstGeom prst="rect">
            <a:avLst/>
          </a:prstGeom>
        </p:spPr>
        <p:txBody>
          <a:bodyPr wrap="square">
            <a:spAutoFit/>
          </a:bodyPr>
          <a:lstStyle/>
          <a:p>
            <a:pPr lvl="0">
              <a:lnSpc>
                <a:spcPct val="140000"/>
              </a:lnSpc>
              <a:tabLst>
                <a:tab pos="2266950" algn="l"/>
              </a:tabLst>
              <a:defRPr/>
            </a:pPr>
            <a:r>
              <a:rPr lang="vi-VN" sz="2600" dirty="0">
                <a:solidFill>
                  <a:prstClr val="white"/>
                </a:solidFill>
                <a:latin typeface="HP001 4 hàng" panose="020B0603050302020204" pitchFamily="34" charset="0"/>
                <a:ea typeface="Calibri" panose="020F0502020204030204" pitchFamily="34" charset="0"/>
                <a:cs typeface="Times New Roman" panose="02020603050405020304" pitchFamily="18" charset="0"/>
                <a:sym typeface="Arial"/>
              </a:rPr>
              <a:t>bố và em. </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1431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sym typeface="Arial"/>
              </a:endParaRPr>
            </a:p>
          </p:txBody>
        </p:sp>
      </p:grpSp>
      <p:sp>
        <p:nvSpPr>
          <p:cNvPr id="110" name="文本框 109"/>
          <p:cNvSpPr txBox="1"/>
          <p:nvPr/>
        </p:nvSpPr>
        <p:spPr>
          <a:xfrm>
            <a:off x="164075" y="1836422"/>
            <a:ext cx="3588404"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 LAO</a:t>
            </a:r>
            <a:endParaRPr kumimoji="0" lang="zh-CN" altLang="en-US" sz="4400" b="1" i="0" u="none" strike="noStrike" kern="1200" cap="none" spc="0" normalizeH="0" baseline="0" noProof="0" dirty="0">
              <a:ln>
                <a:noFill/>
              </a:ln>
              <a:pattFill prst="ltDnDiag">
                <a:fgClr>
                  <a:srgbClr val="00B0F0"/>
                </a:fgClr>
                <a:bgClr>
                  <a:srgbClr val="0070C0"/>
                </a:bgClr>
              </a:pattFill>
              <a:effectLst>
                <a:outerShdw dist="38100" dir="2700000" sx="101000" sy="101000" algn="tl" rotWithShape="0">
                  <a:srgbClr val="0070C0"/>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9477330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12" presetClass="entr" presetSubtype="1" fill="hold" grpId="0" nodeType="withEffect">
                                  <p:stCondLst>
                                    <p:cond delay="1250"/>
                                  </p:stCondLst>
                                  <p:childTnLst>
                                    <p:set>
                                      <p:cBhvr>
                                        <p:cTn id="75" dur="1" fill="hold">
                                          <p:stCondLst>
                                            <p:cond delay="0"/>
                                          </p:stCondLst>
                                        </p:cTn>
                                        <p:tgtEl>
                                          <p:spTgt spid="110"/>
                                        </p:tgtEl>
                                        <p:attrNameLst>
                                          <p:attrName>style.visibility</p:attrName>
                                        </p:attrNameLst>
                                      </p:cBhvr>
                                      <p:to>
                                        <p:strVal val="visible"/>
                                      </p:to>
                                    </p:set>
                                    <p:anim calcmode="lin" valueType="num">
                                      <p:cBhvr additive="base">
                                        <p:cTn id="76" dur="500"/>
                                        <p:tgtEl>
                                          <p:spTgt spid="110"/>
                                        </p:tgtEl>
                                        <p:attrNameLst>
                                          <p:attrName>ppt_y</p:attrName>
                                        </p:attrNameLst>
                                      </p:cBhvr>
                                      <p:tavLst>
                                        <p:tav tm="0">
                                          <p:val>
                                            <p:strVal val="#ppt_y-#ppt_h*1.125000"/>
                                          </p:val>
                                        </p:tav>
                                        <p:tav tm="100000">
                                          <p:val>
                                            <p:strVal val="#ppt_y"/>
                                          </p:val>
                                        </p:tav>
                                      </p:tavLst>
                                    </p:anim>
                                    <p:animEffect transition="in" filter="wipe(down)">
                                      <p:cBhvr>
                                        <p:cTn id="77" dur="500"/>
                                        <p:tgtEl>
                                          <p:spTgt spid="110"/>
                                        </p:tgtEl>
                                      </p:cBhvr>
                                    </p:animEffect>
                                  </p:childTnLst>
                                </p:cTn>
                              </p:par>
                              <p:par>
                                <p:cTn id="78" presetID="34" presetClass="emph" presetSubtype="0" fill="hold" grpId="1" nodeType="withEffect">
                                  <p:stCondLst>
                                    <p:cond delay="1750"/>
                                  </p:stCondLst>
                                  <p:childTnLst>
                                    <p:animMotion origin="layout" path="M -2.5E-6 -1.23457E-7 L -2.5E-6 -0.07222 " pathEditMode="relative" rAng="0" ptsTypes="AA">
                                      <p:cBhvr>
                                        <p:cTn id="79" dur="250" accel="50000" decel="50000" autoRev="1" fill="hold">
                                          <p:stCondLst>
                                            <p:cond delay="0"/>
                                          </p:stCondLst>
                                        </p:cTn>
                                        <p:tgtEl>
                                          <p:spTgt spid="110"/>
                                        </p:tgtEl>
                                        <p:attrNameLst>
                                          <p:attrName>ppt_x</p:attrName>
                                          <p:attrName>ppt_y</p:attrName>
                                        </p:attrNameLst>
                                      </p:cBhvr>
                                      <p:rCtr x="0" y="-3611"/>
                                    </p:animMotion>
                                    <p:animRot by="1500000">
                                      <p:cBhvr>
                                        <p:cTn id="80" dur="125" fill="hold">
                                          <p:stCondLst>
                                            <p:cond delay="0"/>
                                          </p:stCondLst>
                                        </p:cTn>
                                        <p:tgtEl>
                                          <p:spTgt spid="110"/>
                                        </p:tgtEl>
                                        <p:attrNameLst>
                                          <p:attrName>r</p:attrName>
                                        </p:attrNameLst>
                                      </p:cBhvr>
                                    </p:animRot>
                                    <p:animRot by="-1500000">
                                      <p:cBhvr>
                                        <p:cTn id="81" dur="125" fill="hold">
                                          <p:stCondLst>
                                            <p:cond delay="125"/>
                                          </p:stCondLst>
                                        </p:cTn>
                                        <p:tgtEl>
                                          <p:spTgt spid="110"/>
                                        </p:tgtEl>
                                        <p:attrNameLst>
                                          <p:attrName>r</p:attrName>
                                        </p:attrNameLst>
                                      </p:cBhvr>
                                    </p:animRot>
                                    <p:animRot by="-1500000">
                                      <p:cBhvr>
                                        <p:cTn id="82" dur="125" fill="hold">
                                          <p:stCondLst>
                                            <p:cond delay="250"/>
                                          </p:stCondLst>
                                        </p:cTn>
                                        <p:tgtEl>
                                          <p:spTgt spid="110"/>
                                        </p:tgtEl>
                                        <p:attrNameLst>
                                          <p:attrName>r</p:attrName>
                                        </p:attrNameLst>
                                      </p:cBhvr>
                                    </p:animRot>
                                    <p:animRot by="1500000">
                                      <p:cBhvr>
                                        <p:cTn id="83" dur="125" fill="hold">
                                          <p:stCondLst>
                                            <p:cond delay="375"/>
                                          </p:stCondLst>
                                        </p:cTn>
                                        <p:tgtEl>
                                          <p:spTgt spid="110"/>
                                        </p:tgtEl>
                                        <p:attrNameLst>
                                          <p:attrName>r</p:attrName>
                                        </p:attrNameLst>
                                      </p:cBhvr>
                                    </p:animRo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232756" y="541788"/>
            <a:ext cx="9124885"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8.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i="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i="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i="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xmlns=""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9.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rau</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nối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X 2,5 LI">
            <a:hlinkClick r:id="" action="ppaction://media"/>
            <a:extLst>
              <a:ext uri="{FF2B5EF4-FFF2-40B4-BE49-F238E27FC236}">
                <a16:creationId xmlns:a16="http://schemas.microsoft.com/office/drawing/2014/main" xmlns="" id="{F85A8B5A-90B6-4343-9680-261A768712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2175327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26" y="-213058"/>
            <a:ext cx="9248571" cy="8019887"/>
          </a:xfrm>
          <a:prstGeom prst="rect">
            <a:avLst/>
          </a:prstGeom>
        </p:spPr>
      </p:pic>
      <p:sp>
        <p:nvSpPr>
          <p:cNvPr id="26" name="任意多边形 25"/>
          <p:cNvSpPr/>
          <p:nvPr/>
        </p:nvSpPr>
        <p:spPr>
          <a:xfrm>
            <a:off x="1355813" y="16325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grpSp>
        <p:nvGrpSpPr>
          <p:cNvPr id="100" name="组合 99"/>
          <p:cNvGrpSpPr/>
          <p:nvPr/>
        </p:nvGrpSpPr>
        <p:grpSpPr>
          <a:xfrm>
            <a:off x="2103642" y="3078974"/>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10160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kumimoji="0" lang="zh-CN" altLang="en-US" sz="3600" b="0" i="0" u="none" strike="noStrike" kern="1200" cap="none" spc="0" normalizeH="0" baseline="0" noProof="0" dirty="0">
                <a:ln w="10160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kumimoji="0" lang="zh-CN" altLang="en-US" sz="3600" b="0"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kumimoji="0" lang="zh-CN" altLang="en-US" sz="3600" b="0"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694119" y="2004840"/>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10795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Bài</a:t>
              </a:r>
              <a:r>
                <a:rPr kumimoji="0" lang="en-US" altLang="zh-CN" sz="5400" b="1" i="0" u="none" strike="noStrike" kern="1200" cap="none" spc="0" normalizeH="0" baseline="0" noProof="0" dirty="0">
                  <a:ln w="10795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4</a:t>
              </a:r>
              <a:endParaRPr kumimoji="0" lang="zh-CN" altLang="en-US" sz="4800" b="1" i="0" u="none" strike="noStrike" kern="1200" cap="none" spc="0" normalizeH="0" baseline="0" noProof="0" dirty="0">
                <a:ln w="107950">
                  <a:solidFill>
                    <a:prstClr val="white"/>
                  </a:solidFill>
                </a:ln>
                <a:solidFill>
                  <a:prstClr val="white"/>
                </a:solidFill>
                <a:effectLst>
                  <a:outerShdw blurRad="63500" sx="102000" sy="102000" algn="ctr" rotWithShape="0">
                    <a:prstClr val="black">
                      <a:alpha val="40000"/>
                    </a:prst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Bài</a:t>
              </a:r>
              <a:r>
                <a:rPr kumimoji="0" lang="en-US" altLang="zh-CN" sz="5400" b="1"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4</a:t>
              </a:r>
              <a:endParaRPr kumimoji="0" lang="zh-CN" altLang="en-US" sz="4800" b="1" i="0" u="none" strike="noStrike" kern="1200" cap="none" spc="0" normalizeH="0" baseline="0" noProof="0" dirty="0">
                <a:ln>
                  <a:solidFill>
                    <a:srgbClr val="ED7D31">
                      <a:lumMod val="75000"/>
                    </a:srgbClr>
                  </a:solidFill>
                </a:ln>
                <a:no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Bài</a:t>
              </a:r>
              <a:r>
                <a:rPr kumimoji="0" lang="en-US" altLang="zh-CN" sz="5400" b="1"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4</a:t>
              </a:r>
              <a:endParaRPr kumimoji="0" lang="zh-CN" altLang="en-US" sz="4800" b="1" i="0" u="none" strike="noStrike" kern="1200" cap="none" spc="0" normalizeH="0" baseline="0" noProof="0" dirty="0">
                <a:ln>
                  <a:noFill/>
                </a:ln>
                <a:solidFill>
                  <a:srgbClr val="FF66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extLst>
      <p:ext uri="{BB962C8B-B14F-4D97-AF65-F5344CB8AC3E}">
        <p14:creationId xmlns:p14="http://schemas.microsoft.com/office/powerpoint/2010/main" val="192217453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53" presetClass="entr" presetSubtype="16" fill="hold" nodeType="withEffect">
                                  <p:stCondLst>
                                    <p:cond delay="3000"/>
                                  </p:stCondLst>
                                  <p:childTnLst>
                                    <p:set>
                                      <p:cBhvr>
                                        <p:cTn id="59" dur="1" fill="hold">
                                          <p:stCondLst>
                                            <p:cond delay="0"/>
                                          </p:stCondLst>
                                        </p:cTn>
                                        <p:tgtEl>
                                          <p:spTgt spid="99"/>
                                        </p:tgtEl>
                                        <p:attrNameLst>
                                          <p:attrName>style.visibility</p:attrName>
                                        </p:attrNameLst>
                                      </p:cBhvr>
                                      <p:to>
                                        <p:strVal val="visible"/>
                                      </p:to>
                                    </p:set>
                                    <p:anim calcmode="lin" valueType="num">
                                      <p:cBhvr>
                                        <p:cTn id="60" dur="1000" fill="hold"/>
                                        <p:tgtEl>
                                          <p:spTgt spid="99"/>
                                        </p:tgtEl>
                                        <p:attrNameLst>
                                          <p:attrName>ppt_w</p:attrName>
                                        </p:attrNameLst>
                                      </p:cBhvr>
                                      <p:tavLst>
                                        <p:tav tm="0">
                                          <p:val>
                                            <p:fltVal val="0"/>
                                          </p:val>
                                        </p:tav>
                                        <p:tav tm="100000">
                                          <p:val>
                                            <p:strVal val="#ppt_w"/>
                                          </p:val>
                                        </p:tav>
                                      </p:tavLst>
                                    </p:anim>
                                    <p:anim calcmode="lin" valueType="num">
                                      <p:cBhvr>
                                        <p:cTn id="61" dur="1000" fill="hold"/>
                                        <p:tgtEl>
                                          <p:spTgt spid="99"/>
                                        </p:tgtEl>
                                        <p:attrNameLst>
                                          <p:attrName>ppt_h</p:attrName>
                                        </p:attrNameLst>
                                      </p:cBhvr>
                                      <p:tavLst>
                                        <p:tav tm="0">
                                          <p:val>
                                            <p:fltVal val="0"/>
                                          </p:val>
                                        </p:tav>
                                        <p:tav tm="100000">
                                          <p:val>
                                            <p:strVal val="#ppt_h"/>
                                          </p:val>
                                        </p:tav>
                                      </p:tavLst>
                                    </p:anim>
                                    <p:animEffect transition="in" filter="fade">
                                      <p:cBhvr>
                                        <p:cTn id="62" dur="1000"/>
                                        <p:tgtEl>
                                          <p:spTgt spid="99"/>
                                        </p:tgtEl>
                                      </p:cBhvr>
                                    </p:animEffect>
                                  </p:childTnLst>
                                </p:cTn>
                              </p:par>
                              <p:par>
                                <p:cTn id="63" presetID="53" presetClass="entr" presetSubtype="16" fill="hold" nodeType="withEffect">
                                  <p:stCondLst>
                                    <p:cond delay="3000"/>
                                  </p:stCondLst>
                                  <p:childTnLst>
                                    <p:set>
                                      <p:cBhvr>
                                        <p:cTn id="64" dur="1" fill="hold">
                                          <p:stCondLst>
                                            <p:cond delay="0"/>
                                          </p:stCondLst>
                                        </p:cTn>
                                        <p:tgtEl>
                                          <p:spTgt spid="100"/>
                                        </p:tgtEl>
                                        <p:attrNameLst>
                                          <p:attrName>style.visibility</p:attrName>
                                        </p:attrNameLst>
                                      </p:cBhvr>
                                      <p:to>
                                        <p:strVal val="visible"/>
                                      </p:to>
                                    </p:set>
                                    <p:anim calcmode="lin" valueType="num">
                                      <p:cBhvr>
                                        <p:cTn id="65" dur="1000" fill="hold"/>
                                        <p:tgtEl>
                                          <p:spTgt spid="100"/>
                                        </p:tgtEl>
                                        <p:attrNameLst>
                                          <p:attrName>ppt_w</p:attrName>
                                        </p:attrNameLst>
                                      </p:cBhvr>
                                      <p:tavLst>
                                        <p:tav tm="0">
                                          <p:val>
                                            <p:fltVal val="0"/>
                                          </p:val>
                                        </p:tav>
                                        <p:tav tm="100000">
                                          <p:val>
                                            <p:strVal val="#ppt_w"/>
                                          </p:val>
                                        </p:tav>
                                      </p:tavLst>
                                    </p:anim>
                                    <p:anim calcmode="lin" valueType="num">
                                      <p:cBhvr>
                                        <p:cTn id="66" dur="1000" fill="hold"/>
                                        <p:tgtEl>
                                          <p:spTgt spid="100"/>
                                        </p:tgtEl>
                                        <p:attrNameLst>
                                          <p:attrName>ppt_h</p:attrName>
                                        </p:attrNameLst>
                                      </p:cBhvr>
                                      <p:tavLst>
                                        <p:tav tm="0">
                                          <p:val>
                                            <p:fltVal val="0"/>
                                          </p:val>
                                        </p:tav>
                                        <p:tav tm="100000">
                                          <p:val>
                                            <p:strVal val="#ppt_h"/>
                                          </p:val>
                                        </p:tav>
                                      </p:tavLst>
                                    </p:anim>
                                    <p:animEffect transition="in" filter="fade">
                                      <p:cBhvr>
                                        <p:cTn id="67" dur="1000"/>
                                        <p:tgtEl>
                                          <p:spTgt spid="100"/>
                                        </p:tgtEl>
                                      </p:cBhvr>
                                    </p:animEffect>
                                  </p:childTnLst>
                                </p:cTn>
                              </p:par>
                              <p:par>
                                <p:cTn id="68" presetID="14" presetClass="entr" presetSubtype="5" fill="hold" nodeType="withEffect">
                                  <p:stCondLst>
                                    <p:cond delay="3000"/>
                                  </p:stCondLst>
                                  <p:childTnLst>
                                    <p:set>
                                      <p:cBhvr>
                                        <p:cTn id="69" dur="1" fill="hold">
                                          <p:stCondLst>
                                            <p:cond delay="0"/>
                                          </p:stCondLst>
                                        </p:cTn>
                                        <p:tgtEl>
                                          <p:spTgt spid="99"/>
                                        </p:tgtEl>
                                        <p:attrNameLst>
                                          <p:attrName>style.visibility</p:attrName>
                                        </p:attrNameLst>
                                      </p:cBhvr>
                                      <p:to>
                                        <p:strVal val="visible"/>
                                      </p:to>
                                    </p:set>
                                    <p:animEffect transition="in" filter="randombar(vertical)">
                                      <p:cBhvr>
                                        <p:cTn id="70" dur="1500"/>
                                        <p:tgtEl>
                                          <p:spTgt spid="99"/>
                                        </p:tgtEl>
                                      </p:cBhvr>
                                    </p:animEffect>
                                  </p:childTnLst>
                                </p:cTn>
                              </p:par>
                              <p:par>
                                <p:cTn id="71" presetID="14" presetClass="entr" presetSubtype="5" fill="hold" nodeType="withEffect">
                                  <p:stCondLst>
                                    <p:cond delay="3000"/>
                                  </p:stCondLst>
                                  <p:childTnLst>
                                    <p:set>
                                      <p:cBhvr>
                                        <p:cTn id="72" dur="1" fill="hold">
                                          <p:stCondLst>
                                            <p:cond delay="0"/>
                                          </p:stCondLst>
                                        </p:cTn>
                                        <p:tgtEl>
                                          <p:spTgt spid="100"/>
                                        </p:tgtEl>
                                        <p:attrNameLst>
                                          <p:attrName>style.visibility</p:attrName>
                                        </p:attrNameLst>
                                      </p:cBhvr>
                                      <p:to>
                                        <p:strVal val="visible"/>
                                      </p:to>
                                    </p:set>
                                    <p:animEffect transition="in" filter="randombar(vertical)">
                                      <p:cBhvr>
                                        <p:cTn id="73" dur="1500"/>
                                        <p:tgtEl>
                                          <p:spTgt spid="100"/>
                                        </p:tgtEl>
                                      </p:cBhvr>
                                    </p:animEffect>
                                  </p:childTnLst>
                                </p:cTn>
                              </p:par>
                              <p:par>
                                <p:cTn id="74" presetID="37" presetClass="entr" presetSubtype="0" fill="hold" nodeType="withEffect">
                                  <p:stCondLst>
                                    <p:cond delay="3000"/>
                                  </p:stCondLst>
                                  <p:childTnLst>
                                    <p:set>
                                      <p:cBhvr>
                                        <p:cTn id="75" dur="1" fill="hold">
                                          <p:stCondLst>
                                            <p:cond delay="0"/>
                                          </p:stCondLst>
                                        </p:cTn>
                                        <p:tgtEl>
                                          <p:spTgt spid="99"/>
                                        </p:tgtEl>
                                        <p:attrNameLst>
                                          <p:attrName>style.visibility</p:attrName>
                                        </p:attrNameLst>
                                      </p:cBhvr>
                                      <p:to>
                                        <p:strVal val="visible"/>
                                      </p:to>
                                    </p:set>
                                    <p:animEffect transition="in" filter="fade">
                                      <p:cBhvr>
                                        <p:cTn id="76" dur="750"/>
                                        <p:tgtEl>
                                          <p:spTgt spid="99"/>
                                        </p:tgtEl>
                                      </p:cBhvr>
                                    </p:animEffect>
                                    <p:anim calcmode="lin" valueType="num">
                                      <p:cBhvr>
                                        <p:cTn id="77" dur="750" fill="hold"/>
                                        <p:tgtEl>
                                          <p:spTgt spid="99"/>
                                        </p:tgtEl>
                                        <p:attrNameLst>
                                          <p:attrName>ppt_x</p:attrName>
                                        </p:attrNameLst>
                                      </p:cBhvr>
                                      <p:tavLst>
                                        <p:tav tm="0">
                                          <p:val>
                                            <p:strVal val="#ppt_x"/>
                                          </p:val>
                                        </p:tav>
                                        <p:tav tm="100000">
                                          <p:val>
                                            <p:strVal val="#ppt_x"/>
                                          </p:val>
                                        </p:tav>
                                      </p:tavLst>
                                    </p:anim>
                                    <p:anim calcmode="lin" valueType="num">
                                      <p:cBhvr>
                                        <p:cTn id="78" dur="675" decel="100000" fill="hold"/>
                                        <p:tgtEl>
                                          <p:spTgt spid="99"/>
                                        </p:tgtEl>
                                        <p:attrNameLst>
                                          <p:attrName>ppt_y</p:attrName>
                                        </p:attrNameLst>
                                      </p:cBhvr>
                                      <p:tavLst>
                                        <p:tav tm="0">
                                          <p:val>
                                            <p:strVal val="#ppt_y+1"/>
                                          </p:val>
                                        </p:tav>
                                        <p:tav tm="100000">
                                          <p:val>
                                            <p:strVal val="#ppt_y-.03"/>
                                          </p:val>
                                        </p:tav>
                                      </p:tavLst>
                                    </p:anim>
                                    <p:anim calcmode="lin" valueType="num">
                                      <p:cBhvr>
                                        <p:cTn id="79"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0" presetID="37" presetClass="entr" presetSubtype="0" fill="hold" nodeType="withEffect">
                                  <p:stCondLst>
                                    <p:cond delay="300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750"/>
                                        <p:tgtEl>
                                          <p:spTgt spid="100"/>
                                        </p:tgtEl>
                                      </p:cBhvr>
                                    </p:animEffect>
                                    <p:anim calcmode="lin" valueType="num">
                                      <p:cBhvr>
                                        <p:cTn id="83" dur="750" fill="hold"/>
                                        <p:tgtEl>
                                          <p:spTgt spid="100"/>
                                        </p:tgtEl>
                                        <p:attrNameLst>
                                          <p:attrName>ppt_x</p:attrName>
                                        </p:attrNameLst>
                                      </p:cBhvr>
                                      <p:tavLst>
                                        <p:tav tm="0">
                                          <p:val>
                                            <p:strVal val="#ppt_x"/>
                                          </p:val>
                                        </p:tav>
                                        <p:tav tm="100000">
                                          <p:val>
                                            <p:strVal val="#ppt_x"/>
                                          </p:val>
                                        </p:tav>
                                      </p:tavLst>
                                    </p:anim>
                                    <p:anim calcmode="lin" valueType="num">
                                      <p:cBhvr>
                                        <p:cTn id="84" dur="675" decel="100000" fill="hold"/>
                                        <p:tgtEl>
                                          <p:spTgt spid="100"/>
                                        </p:tgtEl>
                                        <p:attrNameLst>
                                          <p:attrName>ppt_y</p:attrName>
                                        </p:attrNameLst>
                                      </p:cBhvr>
                                      <p:tavLst>
                                        <p:tav tm="0">
                                          <p:val>
                                            <p:strVal val="#ppt_y+1"/>
                                          </p:val>
                                        </p:tav>
                                        <p:tav tm="100000">
                                          <p:val>
                                            <p:strVal val="#ppt_y-.03"/>
                                          </p:val>
                                        </p:tav>
                                      </p:tavLst>
                                    </p:anim>
                                    <p:anim calcmode="lin" valueType="num">
                                      <p:cBhvr>
                                        <p:cTn id="85"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670" y="0"/>
            <a:ext cx="7678659" cy="5192412"/>
          </a:xfrm>
          <a:prstGeom prst="rect">
            <a:avLst/>
          </a:prstGeom>
        </p:spPr>
      </p:pic>
      <p:sp>
        <p:nvSpPr>
          <p:cNvPr id="9" name="TextBox 8"/>
          <p:cNvSpPr txBox="1"/>
          <p:nvPr/>
        </p:nvSpPr>
        <p:spPr>
          <a:xfrm>
            <a:off x="1510427" y="623472"/>
            <a:ext cx="1351306" cy="1600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800" dirty="0">
                <a:solidFill>
                  <a:prstClr val="white"/>
                </a:solidFill>
                <a:latin typeface="HP001 4 hàng" panose="020B0603050302020204" pitchFamily="34" charset="0"/>
              </a:rPr>
              <a:t>X</a:t>
            </a:r>
            <a:endParaRPr kumimoji="0" lang="en-US" sz="98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5" name="TextBox 4">
            <a:extLst>
              <a:ext uri="{FF2B5EF4-FFF2-40B4-BE49-F238E27FC236}">
                <a16:creationId xmlns:a16="http://schemas.microsoft.com/office/drawing/2014/main" xmlns="" id="{D97E8236-3FAD-4350-9A70-92F02F9D43E8}"/>
              </a:ext>
            </a:extLst>
          </p:cNvPr>
          <p:cNvSpPr txBox="1"/>
          <p:nvPr/>
        </p:nvSpPr>
        <p:spPr>
          <a:xfrm>
            <a:off x="5444413" y="623472"/>
            <a:ext cx="1351306" cy="1600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800" dirty="0">
                <a:solidFill>
                  <a:prstClr val="white"/>
                </a:solidFill>
                <a:latin typeface="HP001 4 hàng" panose="020B0603050302020204" pitchFamily="34" charset="0"/>
              </a:rPr>
              <a:t>X</a:t>
            </a:r>
            <a:endParaRPr kumimoji="0" lang="en-US" sz="98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88931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384655" cy="2204604"/>
          </a:xfrm>
          <a:prstGeom prst="rect">
            <a:avLst/>
          </a:prstGeom>
          <a:noFill/>
        </p:spPr>
        <p:txBody>
          <a:bodyPr lIns="0" tIns="0" rIns="0" bIns="0"/>
          <a:lstStyle/>
          <a:p>
            <a:pPr algn="just"/>
            <a:r>
              <a:rPr lang="en-US" sz="1800" dirty="0"/>
              <a:t>   </a:t>
            </a:r>
            <a:r>
              <a:rPr lang="vi-VN" sz="1800" dirty="0">
                <a:latin typeface="Arial-Rounded" charset="0"/>
                <a:ea typeface="Arial-Rounded" charset="0"/>
                <a:cs typeface="Arial-Rounded" charset="0"/>
              </a:rPr>
              <a:t>Công viên đ</a:t>
            </a:r>
            <a:r>
              <a:rPr lang="en-US" sz="1800" dirty="0">
                <a:latin typeface="Arial-Rounded" charset="0"/>
                <a:ea typeface="Arial-Rounded" charset="0"/>
                <a:cs typeface="Arial-Rounded" charset="0"/>
              </a:rPr>
              <a:t>ẹ</a:t>
            </a:r>
            <a:r>
              <a:rPr lang="vi-VN" sz="1800" dirty="0">
                <a:latin typeface="Arial-Rounded" charset="0"/>
                <a:ea typeface="Arial-Rounded" charset="0"/>
                <a:cs typeface="Arial-Rounded" charset="0"/>
              </a:rPr>
              <a:t>p qu</a:t>
            </a:r>
            <a:r>
              <a:rPr lang="en-US" sz="1800" dirty="0">
                <a:latin typeface="Arial-Rounded" charset="0"/>
                <a:ea typeface="Arial-Rounded" charset="0"/>
                <a:cs typeface="Arial-Rounded" charset="0"/>
              </a:rPr>
              <a:t>á</a:t>
            </a:r>
            <a:r>
              <a:rPr lang="vi-VN" sz="1800" dirty="0">
                <a:latin typeface="Arial-Rounded" charset="0"/>
                <a:ea typeface="Arial-Rounded" charset="0"/>
                <a:cs typeface="Arial-Rounded" charset="0"/>
              </a:rPr>
              <a:t>. Nam cứ m</a:t>
            </a:r>
            <a:r>
              <a:rPr lang="en-US" sz="1800" dirty="0">
                <a:latin typeface="Arial-Rounded" charset="0"/>
                <a:ea typeface="Arial-Rounded" charset="0"/>
                <a:cs typeface="Arial-Rounded" charset="0"/>
              </a:rPr>
              <a:t>ả</a:t>
            </a:r>
            <a:r>
              <a:rPr lang="vi-VN" sz="1800" dirty="0">
                <a:latin typeface="Arial-Rounded" charset="0"/>
                <a:ea typeface="Arial-Rounded" charset="0"/>
                <a:cs typeface="Arial-Rounded" charset="0"/>
              </a:rPr>
              <a:t>i mê xem hết chỗ này đến chỗ khác. Lúc ngoảnh l</a:t>
            </a:r>
            <a:r>
              <a:rPr lang="en-GB" sz="1800" dirty="0">
                <a:latin typeface="Arial-Rounded" charset="0"/>
                <a:ea typeface="Arial-Rounded" charset="0"/>
                <a:cs typeface="Arial-Rounded" charset="0"/>
              </a:rPr>
              <a:t>ạ</a:t>
            </a:r>
            <a:r>
              <a:rPr lang="vi-VN" sz="1800" dirty="0">
                <a:latin typeface="Arial-Rounded" charset="0"/>
                <a:ea typeface="Arial-Rounded" charset="0"/>
                <a:cs typeface="Arial-Rounded" charset="0"/>
              </a:rPr>
              <a:t>i thì không th</a:t>
            </a:r>
            <a:r>
              <a:rPr lang="en-US" sz="1800" dirty="0">
                <a:latin typeface="Arial-Rounded" charset="0"/>
                <a:ea typeface="Arial-Rounded" charset="0"/>
                <a:cs typeface="Arial-Rounded" charset="0"/>
              </a:rPr>
              <a:t>ấ</a:t>
            </a:r>
            <a:r>
              <a:rPr lang="vi-VN" sz="1800" dirty="0">
                <a:latin typeface="Arial-Rounded" charset="0"/>
                <a:ea typeface="Arial-Rounded" charset="0"/>
                <a:cs typeface="Arial-Rounded" charset="0"/>
              </a:rPr>
              <a:t>y bố và em đâu. Nam vừa chạy tìm vừa gọi “Bố ơi! Bố ơi!”. Hoảng hốt, Nam suýt khóc. Ch</a:t>
            </a:r>
            <a:r>
              <a:rPr lang="en-GB" sz="1800" dirty="0">
                <a:latin typeface="Arial-Rounded" charset="0"/>
                <a:ea typeface="Arial-Rounded" charset="0"/>
                <a:cs typeface="Arial-Rounded" charset="0"/>
              </a:rPr>
              <a:t>ợ</a:t>
            </a:r>
            <a:r>
              <a:rPr lang="vi-VN" sz="18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800" dirty="0">
              <a:latin typeface="Arial-Rounded" charset="0"/>
              <a:ea typeface="Arial-Rounded" charset="0"/>
              <a:cs typeface="Arial-Rounded" charset="0"/>
            </a:endParaRPr>
          </a:p>
          <a:p>
            <a:r>
              <a:rPr lang="en-US" sz="1800" i="1" dirty="0">
                <a:latin typeface="Arial-Rounded" charset="0"/>
                <a:ea typeface="Arial-Rounded" charset="0"/>
                <a:cs typeface="Arial-Rounded" charset="0"/>
              </a:rPr>
              <a:t>                     </a:t>
            </a:r>
            <a:r>
              <a:rPr lang="vi-VN" sz="1800" i="1" dirty="0">
                <a:latin typeface="Arial-Rounded" charset="0"/>
                <a:ea typeface="Arial-Rounded" charset="0"/>
                <a:cs typeface="Arial-Rounded" charset="0"/>
              </a:rPr>
              <a:t>  </a:t>
            </a:r>
            <a:r>
              <a:rPr lang="en-US" sz="1800" i="1" dirty="0">
                <a:latin typeface="Arial-Rounded" charset="0"/>
                <a:ea typeface="Arial-Rounded" charset="0"/>
                <a:cs typeface="Arial-Rounded" charset="0"/>
              </a:rPr>
              <a:t>T</a:t>
            </a:r>
            <a:r>
              <a:rPr lang="vi-VN" sz="1800" i="1" dirty="0">
                <a:latin typeface="Arial-Rounded" charset="0"/>
                <a:ea typeface="Arial-Rounded" charset="0"/>
                <a:cs typeface="Arial-Rounded" charset="0"/>
              </a:rPr>
              <a:t>heo Phạm Thị Thuý - Tuấn Hiển</a:t>
            </a:r>
            <a:endParaRPr lang="en-US" sz="18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spcAft>
                <a:spcPts val="0"/>
              </a:spcAft>
            </a:pPr>
            <a:r>
              <a:rPr lang="vi-VN" sz="1800" dirty="0">
                <a:latin typeface="Arial-Rounded" charset="0"/>
                <a:ea typeface="Arial-Rounded" charset="0"/>
                <a:cs typeface="Arial-Rounded" charset="0"/>
              </a:rPr>
              <a:t>Sáng </a:t>
            </a:r>
            <a:r>
              <a:rPr lang="en-US" sz="1800" dirty="0">
                <a:latin typeface="Arial-Rounded" charset="0"/>
                <a:ea typeface="Arial-Rounded" charset="0"/>
                <a:cs typeface="Arial-Rounded" charset="0"/>
              </a:rPr>
              <a:t>C</a:t>
            </a:r>
            <a:r>
              <a:rPr lang="vi-VN" sz="1800" dirty="0">
                <a:latin typeface="Arial-Rounded" charset="0"/>
                <a:ea typeface="Arial-Rounded" charset="0"/>
                <a:cs typeface="Arial-Rounded" charset="0"/>
              </a:rPr>
              <a:t>hủ nhật, bố cho Nam và em đi công viên. Công viên đông như hội. Khi vào cổng, b</a:t>
            </a:r>
            <a:r>
              <a:rPr lang="en-US" sz="1800" dirty="0">
                <a:latin typeface="Arial-Rounded" charset="0"/>
                <a:ea typeface="Arial-Rounded" charset="0"/>
                <a:cs typeface="Arial-Rounded" charset="0"/>
              </a:rPr>
              <a:t>ố</a:t>
            </a:r>
            <a:r>
              <a:rPr lang="vi-VN" sz="1800" dirty="0">
                <a:latin typeface="Arial-Rounded" charset="0"/>
                <a:ea typeface="Arial-Rounded" charset="0"/>
                <a:cs typeface="Arial-Rounded" charset="0"/>
              </a:rPr>
              <a:t> dặn: "Các con cẩn thận kẻo bị lạc. Nếu không may bị lạc, các con nhớ đi ra cổng n</a:t>
            </a:r>
            <a:r>
              <a:rPr lang="en-US" sz="1800" dirty="0">
                <a:latin typeface="Arial-Rounded" charset="0"/>
                <a:ea typeface="Arial-Rounded" charset="0"/>
                <a:cs typeface="Arial-Rounded" charset="0"/>
              </a:rPr>
              <a:t>à</a:t>
            </a:r>
            <a:r>
              <a:rPr lang="vi-VN" sz="1800" dirty="0">
                <a:latin typeface="Arial-Rounded" charset="0"/>
                <a:ea typeface="Arial-Rounded" charset="0"/>
                <a:cs typeface="Arial-Rounded" charset="0"/>
              </a:rPr>
              <a:t>y. Nhìn kìa, trên cổng có lá cờ rất to".</a:t>
            </a:r>
            <a:r>
              <a:rPr lang="vi-VN" sz="1800" dirty="0">
                <a:effectLst/>
                <a:latin typeface="Arial-Rounded" charset="0"/>
                <a:ea typeface="Arial-Rounded" charset="0"/>
                <a:cs typeface="Arial-Rounded" charset="0"/>
              </a:rPr>
              <a:t>.</a:t>
            </a:r>
            <a:endParaRPr lang="en-US" sz="1800" dirty="0">
              <a:effectLst/>
              <a:latin typeface="Arial-Rounded" charset="0"/>
              <a:ea typeface="Arial-Rounded" charset="0"/>
              <a:cs typeface="Arial-Rounded" charset="0"/>
            </a:endParaRPr>
          </a:p>
        </p:txBody>
      </p:sp>
      <p:pic>
        <p:nvPicPr>
          <p:cNvPr id="8" name="Picutre 487"/>
          <p:cNvPicPr/>
          <p:nvPr/>
        </p:nvPicPr>
        <p:blipFill rotWithShape="1">
          <a:blip r:embed="rId2"/>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3"/>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36993" y="3002062"/>
            <a:ext cx="2517036" cy="400110"/>
          </a:xfrm>
          <a:prstGeom prst="rect">
            <a:avLst/>
          </a:prstGeom>
        </p:spPr>
        <p:txBody>
          <a:bodyPr wrap="none">
            <a:spAutoFit/>
          </a:bodyPr>
          <a:lstStyle/>
          <a:p>
            <a:pPr algn="ct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2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5AD73C-52F3-6978-22D5-1BEFFB7741B1}"/>
              </a:ext>
            </a:extLst>
          </p:cNvPr>
          <p:cNvSpPr txBox="1"/>
          <p:nvPr/>
        </p:nvSpPr>
        <p:spPr>
          <a:xfrm>
            <a:off x="1202008" y="693295"/>
            <a:ext cx="7194454" cy="37702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39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oanh</a:t>
            </a:r>
            <a:endParaRPr kumimoji="0" lang="en-US" sz="239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endParaRPr>
          </a:p>
        </p:txBody>
      </p:sp>
    </p:spTree>
    <p:extLst>
      <p:ext uri="{BB962C8B-B14F-4D97-AF65-F5344CB8AC3E}">
        <p14:creationId xmlns:p14="http://schemas.microsoft.com/office/powerpoint/2010/main" val="4462792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à</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ả</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TextBox 21"/>
          <p:cNvSpPr txBox="1"/>
          <p:nvPr/>
        </p:nvSpPr>
        <p:spPr>
          <a:xfrm>
            <a:off x="2918269" y="2466859"/>
            <a:ext cx="1266825"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Arial-Rounded" charset="0"/>
                <a:ea typeface="Arial-Rounded" charset="0"/>
                <a:cs typeface="Arial-Rounded" charset="0"/>
              </a:rPr>
              <a:t>ngoảnh</a:t>
            </a:r>
            <a:endParaRPr kumimoji="0" lang="en-US" sz="2600" b="0" i="0" u="none" strike="noStrike" kern="1200" cap="none" spc="0" normalizeH="0" baseline="0" noProof="0" dirty="0">
              <a:ln>
                <a:noFill/>
              </a:ln>
              <a:solidFill>
                <a:srgbClr val="FF0000"/>
              </a:solidFill>
              <a:effectLst/>
              <a:uLnTx/>
              <a:uFillTx/>
              <a:latin typeface="Arial-Rounded" charset="0"/>
              <a:ea typeface="Arial-Rounded" charset="0"/>
              <a:cs typeface="Arial-Rounded" charset="0"/>
            </a:endParaRPr>
          </a:p>
        </p:txBody>
      </p:sp>
      <p:cxnSp>
        <p:nvCxnSpPr>
          <p:cNvPr id="4" name="Straight Connector 3">
            <a:extLst>
              <a:ext uri="{FF2B5EF4-FFF2-40B4-BE49-F238E27FC236}">
                <a16:creationId xmlns:a16="http://schemas.microsoft.com/office/drawing/2014/main" xmlns="" id="{97FB1B60-DD94-3DF7-D2FA-CEF0B0DF8EC3}"/>
              </a:ext>
            </a:extLst>
          </p:cNvPr>
          <p:cNvCxnSpPr>
            <a:cxnSpLocks/>
          </p:cNvCxnSpPr>
          <p:nvPr/>
        </p:nvCxnSpPr>
        <p:spPr>
          <a:xfrm>
            <a:off x="3005959" y="2906752"/>
            <a:ext cx="1515461" cy="0"/>
          </a:xfrm>
          <a:prstGeom prst="line">
            <a:avLst/>
          </a:prstGeom>
          <a:ln w="19050">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3978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1785</TotalTime>
  <Words>848</Words>
  <Application>Microsoft Office PowerPoint</Application>
  <PresentationFormat>On-screen Show (16:9)</PresentationFormat>
  <Paragraphs>217</Paragraphs>
  <Slides>50</Slides>
  <Notes>18</Notes>
  <HiddenSlides>0</HiddenSlides>
  <MMClips>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50</vt:i4>
      </vt:variant>
    </vt:vector>
  </HeadingPairs>
  <TitlesOfParts>
    <vt:vector size="64" baseType="lpstr">
      <vt:lpstr>Arial</vt:lpstr>
      <vt:lpstr>UTM Avo</vt:lpstr>
      <vt:lpstr>HL Hoctro</vt:lpstr>
      <vt:lpstr>Times New Roman</vt:lpstr>
      <vt:lpstr>Calibri</vt:lpstr>
      <vt:lpstr>HP001 4 hàng</vt:lpstr>
      <vt:lpstr>DFPOP1-W9</vt:lpstr>
      <vt:lpstr>宋体</vt:lpstr>
      <vt:lpstr>华康少女文字W5</vt:lpstr>
      <vt:lpstr>Arial-Rounded</vt:lpstr>
      <vt:lpstr>Office 主题</vt:lpstr>
      <vt:lpstr>2_Office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TRAMY2001</cp:lastModifiedBy>
  <cp:revision>71</cp:revision>
  <dcterms:created xsi:type="dcterms:W3CDTF">2020-08-13T09:19:08Z</dcterms:created>
  <dcterms:modified xsi:type="dcterms:W3CDTF">2024-03-10T03:19:28Z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