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B6B677-A381-432C-80D3-46FE9EC6BD8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140646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B677-A381-432C-80D3-46FE9EC6BD8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23902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B677-A381-432C-80D3-46FE9EC6BD8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14591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22782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6504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B677-A381-432C-80D3-46FE9EC6BD8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344406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B6B677-A381-432C-80D3-46FE9EC6BD8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314048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B6B677-A381-432C-80D3-46FE9EC6BD8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184997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B6B677-A381-432C-80D3-46FE9EC6BD89}" type="datetimeFigureOut">
              <a:rPr lang="en-US" smtClean="0"/>
              <a:t>01/10/2023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118986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B6B677-A381-432C-80D3-46FE9EC6BD89}" type="datetimeFigureOut">
              <a:rPr lang="en-US" smtClean="0"/>
              <a:t>01/10/2023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354005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6B677-A381-432C-80D3-46FE9EC6BD89}" type="datetimeFigureOut">
              <a:rPr lang="en-US" smtClean="0"/>
              <a:t>01/10/2023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70693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6B677-A381-432C-80D3-46FE9EC6BD8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34812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6B677-A381-432C-80D3-46FE9EC6BD8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7723-0D66-4553-B5C8-2BE4723261B1}" type="slidenum">
              <a:rPr lang="en-US" smtClean="0"/>
              <a:t>‹#›</a:t>
            </a:fld>
            <a:endParaRPr lang="en-US"/>
          </a:p>
        </p:txBody>
      </p:sp>
    </p:spTree>
    <p:extLst>
      <p:ext uri="{BB962C8B-B14F-4D97-AF65-F5344CB8AC3E}">
        <p14:creationId xmlns:p14="http://schemas.microsoft.com/office/powerpoint/2010/main" val="120678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6B677-A381-432C-80D3-46FE9EC6BD89}" type="datetimeFigureOut">
              <a:rPr lang="en-US" smtClean="0"/>
              <a:t>01/10/2023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77723-0D66-4553-B5C8-2BE4723261B1}" type="slidenum">
              <a:rPr lang="en-US" smtClean="0"/>
              <a:t>‹#›</a:t>
            </a:fld>
            <a:endParaRPr lang="en-US"/>
          </a:p>
        </p:txBody>
      </p:sp>
    </p:spTree>
    <p:extLst>
      <p:ext uri="{BB962C8B-B14F-4D97-AF65-F5344CB8AC3E}">
        <p14:creationId xmlns:p14="http://schemas.microsoft.com/office/powerpoint/2010/main" val="213497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282242" y="1199628"/>
            <a:ext cx="8007490" cy="2664401"/>
          </a:xfrm>
          <a:prstGeom prst="rect">
            <a:avLst/>
          </a:prstGeom>
        </p:spPr>
      </p:pic>
      <p:pic>
        <p:nvPicPr>
          <p:cNvPr id="2" name="Picture 1"/>
          <p:cNvPicPr>
            <a:picLocks noChangeAspect="1"/>
          </p:cNvPicPr>
          <p:nvPr/>
        </p:nvPicPr>
        <p:blipFill>
          <a:blip r:embed="rId3"/>
          <a:stretch>
            <a:fillRect/>
          </a:stretch>
        </p:blipFill>
        <p:spPr>
          <a:xfrm>
            <a:off x="3295332" y="338300"/>
            <a:ext cx="3822523" cy="1072989"/>
          </a:xfrm>
          <a:prstGeom prst="rect">
            <a:avLst/>
          </a:prstGeom>
        </p:spPr>
      </p:pic>
    </p:spTree>
    <p:extLst>
      <p:ext uri="{BB962C8B-B14F-4D97-AF65-F5344CB8AC3E}">
        <p14:creationId xmlns:p14="http://schemas.microsoft.com/office/powerpoint/2010/main" val="21398783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2"/>
          <a:stretch>
            <a:fillRect/>
          </a:stretch>
        </p:blipFill>
        <p:spPr>
          <a:xfrm>
            <a:off x="0" y="0"/>
            <a:ext cx="12182475" cy="5796915"/>
          </a:xfrm>
          <a:prstGeom prst="rect">
            <a:avLst/>
          </a:prstGeom>
        </p:spPr>
      </p:pic>
      <p:pic>
        <p:nvPicPr>
          <p:cNvPr id="6" name="图片 5" descr="33"/>
          <p:cNvPicPr>
            <a:picLocks noChangeAspect="1"/>
          </p:cNvPicPr>
          <p:nvPr/>
        </p:nvPicPr>
        <p:blipFill>
          <a:blip r:embed="rId3"/>
          <a:stretch>
            <a:fillRect/>
          </a:stretch>
        </p:blipFill>
        <p:spPr>
          <a:xfrm>
            <a:off x="793115" y="3009265"/>
            <a:ext cx="4636770" cy="3848735"/>
          </a:xfrm>
          <a:prstGeom prst="rect">
            <a:avLst/>
          </a:prstGeom>
        </p:spPr>
      </p:pic>
      <p:pic>
        <p:nvPicPr>
          <p:cNvPr id="13" name="Picture 12"/>
          <p:cNvPicPr>
            <a:picLocks noChangeAspect="1"/>
          </p:cNvPicPr>
          <p:nvPr/>
        </p:nvPicPr>
        <p:blipFill>
          <a:blip r:embed="rId4"/>
          <a:stretch>
            <a:fillRect/>
          </a:stretch>
        </p:blipFill>
        <p:spPr>
          <a:xfrm>
            <a:off x="1647129" y="1349688"/>
            <a:ext cx="7973583" cy="2548259"/>
          </a:xfrm>
          <a:prstGeom prst="rect">
            <a:avLst/>
          </a:prstGeom>
        </p:spPr>
      </p:pic>
    </p:spTree>
    <p:extLst>
      <p:ext uri="{BB962C8B-B14F-4D97-AF65-F5344CB8AC3E}">
        <p14:creationId xmlns:p14="http://schemas.microsoft.com/office/powerpoint/2010/main" val="4545151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4817" y="1726631"/>
            <a:ext cx="9598960" cy="1953929"/>
          </a:xfrm>
          <a:prstGeom prst="rect">
            <a:avLst/>
          </a:prstGeom>
        </p:spPr>
      </p:pic>
    </p:spTree>
    <p:extLst>
      <p:ext uri="{BB962C8B-B14F-4D97-AF65-F5344CB8AC3E}">
        <p14:creationId xmlns:p14="http://schemas.microsoft.com/office/powerpoint/2010/main" val="62127336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2"/>
          <a:stretch>
            <a:fillRect/>
          </a:stretch>
        </p:blipFill>
        <p:spPr>
          <a:xfrm>
            <a:off x="9525" y="30106"/>
            <a:ext cx="12182475" cy="5796915"/>
          </a:xfrm>
          <a:prstGeom prst="rect">
            <a:avLst/>
          </a:prstGeom>
        </p:spPr>
      </p:pic>
      <p:pic>
        <p:nvPicPr>
          <p:cNvPr id="9" name="Picture 8"/>
          <p:cNvPicPr>
            <a:picLocks noChangeAspect="1"/>
          </p:cNvPicPr>
          <p:nvPr/>
        </p:nvPicPr>
        <p:blipFill rotWithShape="1">
          <a:blip r:embed="rId3"/>
          <a:srcRect b="58921"/>
          <a:stretch/>
        </p:blipFill>
        <p:spPr>
          <a:xfrm>
            <a:off x="-1873852" y="1979716"/>
            <a:ext cx="13921037" cy="2427397"/>
          </a:xfrm>
          <a:prstGeom prst="rect">
            <a:avLst/>
          </a:prstGeom>
        </p:spPr>
      </p:pic>
    </p:spTree>
    <p:extLst>
      <p:ext uri="{BB962C8B-B14F-4D97-AF65-F5344CB8AC3E}">
        <p14:creationId xmlns:p14="http://schemas.microsoft.com/office/powerpoint/2010/main" val="281683369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133315" y="753166"/>
            <a:ext cx="8894901"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Yêu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chia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suy</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xúc</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1" name="任意多边形: 形状 29"/>
          <p:cNvSpPr/>
          <p:nvPr/>
        </p:nvSpPr>
        <p:spPr>
          <a:xfrm rot="5400000" flipV="1">
            <a:off x="5633020" y="-3176965"/>
            <a:ext cx="1600587" cy="9337591"/>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noFill/>
          <a:ln w="44450">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6666"/>
          <a:stretch/>
        </p:blipFill>
        <p:spPr>
          <a:xfrm>
            <a:off x="8663432" y="2877559"/>
            <a:ext cx="2977739" cy="277922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37"/>
          <a:stretch/>
        </p:blipFill>
        <p:spPr>
          <a:xfrm>
            <a:off x="286262" y="2710634"/>
            <a:ext cx="4411860" cy="283845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818" y="3084370"/>
            <a:ext cx="3699582" cy="2231298"/>
          </a:xfrm>
          <a:prstGeom prst="rect">
            <a:avLst/>
          </a:prstGeom>
        </p:spPr>
      </p:pic>
      <p:sp>
        <p:nvSpPr>
          <p:cNvPr id="14" name="TextBox 13"/>
          <p:cNvSpPr txBox="1"/>
          <p:nvPr/>
        </p:nvSpPr>
        <p:spPr>
          <a:xfrm>
            <a:off x="4427853" y="2452178"/>
            <a:ext cx="44961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trải nghiệm đó có thể là:</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5" name="TextBox 14"/>
          <p:cNvSpPr txBox="1"/>
          <p:nvPr/>
        </p:nvSpPr>
        <p:spPr>
          <a:xfrm>
            <a:off x="1000539" y="5532727"/>
            <a:ext cx="36206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Tham gia câu lạc bộ</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6" name="TextBox 15"/>
          <p:cNvSpPr txBox="1"/>
          <p:nvPr/>
        </p:nvSpPr>
        <p:spPr>
          <a:xfrm>
            <a:off x="4940092" y="5542152"/>
            <a:ext cx="36206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Tham quan viện bảo tàng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8479400" y="5703722"/>
            <a:ext cx="36206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Đi biển</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314769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133315" y="753166"/>
            <a:ext cx="8894901"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Yêu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chia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suy</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xúc</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1" name="任意多边形: 形状 29"/>
          <p:cNvSpPr/>
          <p:nvPr/>
        </p:nvSpPr>
        <p:spPr>
          <a:xfrm rot="5400000" flipV="1">
            <a:off x="5633020" y="-3176965"/>
            <a:ext cx="1600587" cy="9337591"/>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noFill/>
          <a:ln w="44450">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sp>
        <p:nvSpPr>
          <p:cNvPr id="14" name="TextBox 13"/>
          <p:cNvSpPr txBox="1"/>
          <p:nvPr/>
        </p:nvSpPr>
        <p:spPr>
          <a:xfrm>
            <a:off x="4427853" y="2452178"/>
            <a:ext cx="44961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trải nghiệm đó có thể là:</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5" name="TextBox 14"/>
          <p:cNvSpPr txBox="1"/>
          <p:nvPr/>
        </p:nvSpPr>
        <p:spPr>
          <a:xfrm>
            <a:off x="2322440" y="5627039"/>
            <a:ext cx="36206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Đan len</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6" name="TextBox 15"/>
          <p:cNvSpPr txBox="1"/>
          <p:nvPr/>
        </p:nvSpPr>
        <p:spPr>
          <a:xfrm>
            <a:off x="5952886" y="5786385"/>
            <a:ext cx="36206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Trải nghiệm làm gốm</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070" t="8280" r="4865" b="7954"/>
          <a:stretch/>
        </p:blipFill>
        <p:spPr>
          <a:xfrm>
            <a:off x="1636298" y="3002024"/>
            <a:ext cx="3427235" cy="260449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174" t="14805" r="6844" b="10842"/>
          <a:stretch/>
        </p:blipFill>
        <p:spPr>
          <a:xfrm>
            <a:off x="5556587" y="2913843"/>
            <a:ext cx="3932706" cy="2872542"/>
          </a:xfrm>
          <a:prstGeom prst="rect">
            <a:avLst/>
          </a:prstGeom>
        </p:spPr>
      </p:pic>
    </p:spTree>
    <p:extLst>
      <p:ext uri="{BB962C8B-B14F-4D97-AF65-F5344CB8AC3E}">
        <p14:creationId xmlns:p14="http://schemas.microsoft.com/office/powerpoint/2010/main" val="2834613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形 3" descr="C:\Users\Am'be'r\Desktop\千库网_手绘致青春毕业生_元素编号12874323.png千库网_手绘致青春毕业生_元素编号12874323"/>
          <p:cNvPicPr>
            <a:picLocks noChangeAspect="1"/>
          </p:cNvPicPr>
          <p:nvPr/>
        </p:nvPicPr>
        <p:blipFill>
          <a:blip r:embed="rId2"/>
          <a:srcRect/>
          <a:stretch>
            <a:fillRect/>
          </a:stretch>
        </p:blipFill>
        <p:spPr>
          <a:xfrm>
            <a:off x="-227532" y="2594147"/>
            <a:ext cx="3788410" cy="3789045"/>
          </a:xfrm>
          <a:prstGeom prst="rect">
            <a:avLst/>
          </a:prstGeom>
        </p:spPr>
      </p:pic>
      <p:sp>
        <p:nvSpPr>
          <p:cNvPr id="5" name="Rectangle 4"/>
          <p:cNvSpPr/>
          <p:nvPr/>
        </p:nvSpPr>
        <p:spPr>
          <a:xfrm>
            <a:off x="2428879" y="922404"/>
            <a:ext cx="8894901"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Yêu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trải</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chia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suy</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xúc</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mình</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1" name="任意多边形: 形状 29"/>
          <p:cNvSpPr/>
          <p:nvPr/>
        </p:nvSpPr>
        <p:spPr>
          <a:xfrm rot="5400000" flipV="1">
            <a:off x="5928584" y="-3007727"/>
            <a:ext cx="1600587" cy="9337591"/>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noFill/>
          <a:ln w="44450">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sp>
        <p:nvSpPr>
          <p:cNvPr id="7" name="Rectangle 6"/>
          <p:cNvSpPr/>
          <p:nvPr/>
        </p:nvSpPr>
        <p:spPr>
          <a:xfrm>
            <a:off x="2775868" y="3185760"/>
            <a:ext cx="8755264" cy="295465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Dựa vào </a:t>
            </a:r>
            <a:r>
              <a:rPr kumimoji="0" lang="vi-VN" sz="24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dàn ý đã lập ở hoạt động Viết</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em hãy thuật lại hoạt động trải nghiệm theo yêu cầu.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Khi nói, cần thể hiện cảm xúc của mình qua giọng nói, cử chỉ, điệu bộ,... để người nghe cảm nhận được hoạt động trải nghiệm đó thực sự đáng nhớ đối với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Để làm bật nội dung của hoạt động trải nghiệm em đã tham gia, có thể kết hợp sử dụng tranh ảnh, sơ đồ, đồ vật,...</a:t>
            </a:r>
            <a:r>
              <a:rPr kumimoji="0" lang="vi-VN" sz="1800" b="0" i="0" u="none" strike="noStrike" kern="1200" cap="none" spc="0" normalizeH="0" baseline="0" noProof="0" dirty="0">
                <a:ln>
                  <a:noFill/>
                </a:ln>
                <a:solidFill>
                  <a:srgbClr val="000000"/>
                </a:solidFill>
                <a:effectLst/>
                <a:uLnTx/>
                <a:uFillTx/>
                <a:latin typeface="OpenSans"/>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等线"/>
              <a:ea typeface="+mn-ea"/>
              <a:cs typeface="+mn-cs"/>
            </a:endParaRPr>
          </a:p>
        </p:txBody>
      </p:sp>
      <p:sp>
        <p:nvSpPr>
          <p:cNvPr id="9" name="TextBox 8"/>
          <p:cNvSpPr txBox="1"/>
          <p:nvPr/>
        </p:nvSpPr>
        <p:spPr>
          <a:xfrm>
            <a:off x="5593542" y="2576069"/>
            <a:ext cx="17641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NÓI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141457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2"/>
          <a:stretch>
            <a:fillRect/>
          </a:stretch>
        </p:blipFill>
        <p:spPr>
          <a:xfrm>
            <a:off x="0" y="0"/>
            <a:ext cx="12182475" cy="5796915"/>
          </a:xfrm>
          <a:prstGeom prst="rect">
            <a:avLst/>
          </a:prstGeom>
        </p:spPr>
      </p:pic>
      <p:pic>
        <p:nvPicPr>
          <p:cNvPr id="10" name="Picture 9"/>
          <p:cNvPicPr>
            <a:picLocks noChangeAspect="1"/>
          </p:cNvPicPr>
          <p:nvPr/>
        </p:nvPicPr>
        <p:blipFill>
          <a:blip r:embed="rId3"/>
          <a:stretch>
            <a:fillRect/>
          </a:stretch>
        </p:blipFill>
        <p:spPr>
          <a:xfrm>
            <a:off x="1997418" y="51397"/>
            <a:ext cx="8187638" cy="2225233"/>
          </a:xfrm>
          <a:prstGeom prst="rect">
            <a:avLst/>
          </a:prstGeom>
        </p:spPr>
      </p:pic>
      <p:sp>
        <p:nvSpPr>
          <p:cNvPr id="24" name="Rectangle 23"/>
          <p:cNvSpPr/>
          <p:nvPr/>
        </p:nvSpPr>
        <p:spPr>
          <a:xfrm>
            <a:off x="1746334" y="1039930"/>
            <a:ext cx="943032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bạn cùng bàn hãy nói cho nhau nghe về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trải nghiệm của bản thân nhé!</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751695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2"/>
          <a:stretch>
            <a:fillRect/>
          </a:stretch>
        </p:blipFill>
        <p:spPr>
          <a:xfrm>
            <a:off x="-165966" y="141812"/>
            <a:ext cx="12182475" cy="5796915"/>
          </a:xfrm>
          <a:prstGeom prst="rect">
            <a:avLst/>
          </a:prstGeom>
        </p:spPr>
      </p:pic>
      <p:pic>
        <p:nvPicPr>
          <p:cNvPr id="3" name="Picture 2"/>
          <p:cNvPicPr>
            <a:picLocks noChangeAspect="1"/>
          </p:cNvPicPr>
          <p:nvPr/>
        </p:nvPicPr>
        <p:blipFill>
          <a:blip r:embed="rId3"/>
          <a:stretch>
            <a:fillRect/>
          </a:stretch>
        </p:blipFill>
        <p:spPr>
          <a:xfrm>
            <a:off x="1294707" y="14840"/>
            <a:ext cx="8425581" cy="2497220"/>
          </a:xfrm>
          <a:prstGeom prst="rect">
            <a:avLst/>
          </a:prstGeom>
        </p:spPr>
      </p:pic>
      <p:sp>
        <p:nvSpPr>
          <p:cNvPr id="16" name="任意多边形: 形状 30"/>
          <p:cNvSpPr/>
          <p:nvPr/>
        </p:nvSpPr>
        <p:spPr>
          <a:xfrm rot="16200000">
            <a:off x="6576477" y="681728"/>
            <a:ext cx="3432688" cy="6648304"/>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solidFill>
            <a:schemeClr val="tx2"/>
          </a:solidFill>
          <a:ln w="41275">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sp>
        <p:nvSpPr>
          <p:cNvPr id="6" name="TextBox 5"/>
          <p:cNvSpPr txBox="1"/>
          <p:nvPr/>
        </p:nvSpPr>
        <p:spPr>
          <a:xfrm>
            <a:off x="5331655" y="2430074"/>
            <a:ext cx="6084490" cy="36163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Hoạt động được giới thiệu rõ thời gian, địa điểm, những người tham gia,...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Nội dung các hoạt động được thuật lại theo đúng trình tự.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Suy nghĩ, tình cảm, cảm xúc của người nói được thể hiện qua lời nói, giọng nói, cử chỉ, điệu bộ,...</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srgbClr val="000000"/>
              </a:solidFill>
              <a:effectLst/>
              <a:uLnTx/>
              <a:uFillTx/>
              <a:latin typeface="等线"/>
              <a:ea typeface="+mn-ea"/>
              <a:cs typeface="+mn-cs"/>
            </a:endParaRPr>
          </a:p>
        </p:txBody>
      </p:sp>
    </p:spTree>
    <p:extLst>
      <p:ext uri="{BB962C8B-B14F-4D97-AF65-F5344CB8AC3E}">
        <p14:creationId xmlns:p14="http://schemas.microsoft.com/office/powerpoint/2010/main" val="15738233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2"/>
          <a:stretch>
            <a:fillRect/>
          </a:stretch>
        </p:blipFill>
        <p:spPr>
          <a:xfrm>
            <a:off x="0" y="0"/>
            <a:ext cx="12182475" cy="5796915"/>
          </a:xfrm>
          <a:prstGeom prst="rect">
            <a:avLst/>
          </a:prstGeom>
        </p:spPr>
      </p:pic>
      <p:sp>
        <p:nvSpPr>
          <p:cNvPr id="21" name="任意多边形: 形状 30"/>
          <p:cNvSpPr/>
          <p:nvPr/>
        </p:nvSpPr>
        <p:spPr>
          <a:xfrm rot="16200000">
            <a:off x="5003921" y="-552909"/>
            <a:ext cx="1321882" cy="6648304"/>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solidFill>
            <a:schemeClr val="tx2"/>
          </a:solidFill>
          <a:ln w="41275">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pic>
        <p:nvPicPr>
          <p:cNvPr id="3" name="Picture 2"/>
          <p:cNvPicPr>
            <a:picLocks noChangeAspect="1"/>
          </p:cNvPicPr>
          <p:nvPr/>
        </p:nvPicPr>
        <p:blipFill>
          <a:blip r:embed="rId3"/>
          <a:stretch>
            <a:fillRect/>
          </a:stretch>
        </p:blipFill>
        <p:spPr>
          <a:xfrm>
            <a:off x="1804987" y="451265"/>
            <a:ext cx="7139035" cy="2200847"/>
          </a:xfrm>
          <a:prstGeom prst="rect">
            <a:avLst/>
          </a:prstGeom>
        </p:spPr>
      </p:pic>
      <p:sp>
        <p:nvSpPr>
          <p:cNvPr id="6" name="Rectangle 5"/>
          <p:cNvSpPr/>
          <p:nvPr/>
        </p:nvSpPr>
        <p:spPr>
          <a:xfrm>
            <a:off x="2842849" y="2316969"/>
            <a:ext cx="6362555" cy="8925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Nói với người thân những trải nghiệm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thú vị mà các bạn ở lớp đã chia sẻ. </a:t>
            </a:r>
            <a:endPar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2" name="任意多边形: 形状 30"/>
          <p:cNvSpPr/>
          <p:nvPr/>
        </p:nvSpPr>
        <p:spPr>
          <a:xfrm rot="16200000">
            <a:off x="6063383" y="1026263"/>
            <a:ext cx="2654106" cy="8106838"/>
          </a:xfrm>
          <a:custGeom>
            <a:avLst/>
            <a:gdLst>
              <a:gd name="connsiteX0" fmla="*/ 0 w 2924174"/>
              <a:gd name="connsiteY0" fmla="*/ 3673430 h 3944911"/>
              <a:gd name="connsiteX1" fmla="*/ 0 w 2924174"/>
              <a:gd name="connsiteY1" fmla="*/ 421421 h 3944911"/>
              <a:gd name="connsiteX2" fmla="*/ 271480 w 2924174"/>
              <a:gd name="connsiteY2" fmla="*/ 149941 h 3944911"/>
              <a:gd name="connsiteX3" fmla="*/ 489488 w 2924174"/>
              <a:gd name="connsiteY3" fmla="*/ 149941 h 3944911"/>
              <a:gd name="connsiteX4" fmla="*/ 576454 w 2924174"/>
              <a:gd name="connsiteY4" fmla="*/ 0 h 3944911"/>
              <a:gd name="connsiteX5" fmla="*/ 663419 w 2924174"/>
              <a:gd name="connsiteY5" fmla="*/ 149941 h 3944911"/>
              <a:gd name="connsiteX6" fmla="*/ 2652694 w 2924174"/>
              <a:gd name="connsiteY6" fmla="*/ 149941 h 3944911"/>
              <a:gd name="connsiteX7" fmla="*/ 2924174 w 2924174"/>
              <a:gd name="connsiteY7" fmla="*/ 421421 h 3944911"/>
              <a:gd name="connsiteX8" fmla="*/ 2924174 w 2924174"/>
              <a:gd name="connsiteY8" fmla="*/ 3673430 h 3944911"/>
              <a:gd name="connsiteX9" fmla="*/ 2652694 w 2924174"/>
              <a:gd name="connsiteY9" fmla="*/ 3944911 h 3944911"/>
              <a:gd name="connsiteX10" fmla="*/ 271480 w 2924174"/>
              <a:gd name="connsiteY10" fmla="*/ 3944911 h 3944911"/>
              <a:gd name="connsiteX11" fmla="*/ 0 w 2924174"/>
              <a:gd name="connsiteY11" fmla="*/ 3673430 h 394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4" h="3944911">
                <a:moveTo>
                  <a:pt x="0" y="3673430"/>
                </a:moveTo>
                <a:lnTo>
                  <a:pt x="0" y="421421"/>
                </a:lnTo>
                <a:cubicBezTo>
                  <a:pt x="0" y="271487"/>
                  <a:pt x="121546" y="149941"/>
                  <a:pt x="271480" y="149941"/>
                </a:cubicBezTo>
                <a:lnTo>
                  <a:pt x="489488" y="149941"/>
                </a:lnTo>
                <a:lnTo>
                  <a:pt x="576454" y="0"/>
                </a:lnTo>
                <a:lnTo>
                  <a:pt x="663419" y="149941"/>
                </a:lnTo>
                <a:lnTo>
                  <a:pt x="2652694" y="149941"/>
                </a:lnTo>
                <a:cubicBezTo>
                  <a:pt x="2802628" y="149941"/>
                  <a:pt x="2924174" y="271487"/>
                  <a:pt x="2924174" y="421421"/>
                </a:cubicBezTo>
                <a:lnTo>
                  <a:pt x="2924174" y="3673430"/>
                </a:lnTo>
                <a:cubicBezTo>
                  <a:pt x="2924174" y="3823364"/>
                  <a:pt x="2802628" y="3944911"/>
                  <a:pt x="2652694" y="3944911"/>
                </a:cubicBezTo>
                <a:lnTo>
                  <a:pt x="271480" y="3944911"/>
                </a:lnTo>
                <a:cubicBezTo>
                  <a:pt x="121546" y="3944911"/>
                  <a:pt x="0" y="3823364"/>
                  <a:pt x="0" y="3673430"/>
                </a:cubicBezTo>
                <a:close/>
              </a:path>
            </a:pathLst>
          </a:custGeom>
          <a:solidFill>
            <a:schemeClr val="tx2"/>
          </a:solidFill>
          <a:ln w="41275">
            <a:solidFill>
              <a:srgbClr val="40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105号-简雅黑" panose="00000500000000000000" charset="-122"/>
              <a:ea typeface="字魂105号-简雅黑" panose="00000500000000000000" charset="-122"/>
              <a:cs typeface="+mn-cs"/>
            </a:endParaRPr>
          </a:p>
        </p:txBody>
      </p:sp>
      <p:sp>
        <p:nvSpPr>
          <p:cNvPr id="23" name="Rectangle 22"/>
          <p:cNvSpPr/>
          <p:nvPr/>
        </p:nvSpPr>
        <p:spPr>
          <a:xfrm>
            <a:off x="3692265" y="3942297"/>
            <a:ext cx="7833880" cy="20928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Tìm đọc bài thơ, bài văn viết về những trải nghiệm trong cuộc sống giúp ta khôn lớn, trưởng thành.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 – </a:t>
            </a:r>
            <a:r>
              <a:rPr kumimoji="0" lang="vi-VN"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Khi mẹ vắng nhà</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của Trần Đăng Khoa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Khúc đồng dao lấm láp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của Kao Sơn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Trên đồi mở mắt và mơ</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của Văn Thành Lê</a:t>
            </a:r>
          </a:p>
        </p:txBody>
      </p:sp>
    </p:spTree>
    <p:extLst>
      <p:ext uri="{BB962C8B-B14F-4D97-AF65-F5344CB8AC3E}">
        <p14:creationId xmlns:p14="http://schemas.microsoft.com/office/powerpoint/2010/main" val="5219637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378</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Arial</vt:lpstr>
      <vt:lpstr>Calibri</vt:lpstr>
      <vt:lpstr>Calibri Light</vt:lpstr>
      <vt:lpstr>Cambria</vt:lpstr>
      <vt:lpstr>OpenSans</vt:lpstr>
      <vt:lpstr>字魂105号-简雅黑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 Trang</cp:lastModifiedBy>
  <cp:revision>4</cp:revision>
  <dcterms:created xsi:type="dcterms:W3CDTF">2023-09-08T03:53:36Z</dcterms:created>
  <dcterms:modified xsi:type="dcterms:W3CDTF">2023-10-01T06:48:34Z</dcterms:modified>
</cp:coreProperties>
</file>