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83" r:id="rId4"/>
    <p:sldId id="286" r:id="rId5"/>
    <p:sldId id="259" r:id="rId6"/>
    <p:sldId id="264" r:id="rId7"/>
    <p:sldId id="287" r:id="rId8"/>
    <p:sldId id="288" r:id="rId9"/>
    <p:sldId id="267" r:id="rId10"/>
    <p:sldId id="268" r:id="rId11"/>
    <p:sldId id="269" r:id="rId12"/>
    <p:sldId id="270" r:id="rId13"/>
    <p:sldId id="271" r:id="rId14"/>
    <p:sldId id="289" r:id="rId15"/>
    <p:sldId id="290" r:id="rId16"/>
    <p:sldId id="291" r:id="rId17"/>
    <p:sldId id="263" r:id="rId18"/>
    <p:sldId id="275" r:id="rId19"/>
    <p:sldId id="277" r:id="rId20"/>
    <p:sldId id="292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8" y="17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A2CC75-8280-4D50-8556-C2874ADEF9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190E77-D57C-49F8-ADC2-FB99C50EBC2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A2CC75-8280-4D50-8556-C2874ADEF92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190E77-D57C-49F8-ADC2-FB99C50EBC2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面-上"/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面-下"/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2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/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8" name="Title 1"/>
          <p:cNvSpPr txBox="1"/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9" name="Title 1"/>
          <p:cNvSpPr txBox="1"/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4.wdp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24.wdp"/><Relationship Id="rId2" Type="http://schemas.openxmlformats.org/officeDocument/2006/relationships/image" Target="../media/image23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microsoft.com/office/2007/relationships/hdphoto" Target="../media/image29.wdp"/><Relationship Id="rId2" Type="http://schemas.openxmlformats.org/officeDocument/2006/relationships/image" Target="../media/image28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image13.wdp"/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67" y="-38507"/>
            <a:ext cx="3967894" cy="1400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5" y="-92589"/>
            <a:ext cx="1523956" cy="1508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74" y="1725020"/>
            <a:ext cx="11674852" cy="3407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559" y="1779847"/>
            <a:ext cx="6435271" cy="4189499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Alternate Process 2"/>
          <p:cNvSpPr/>
          <p:nvPr/>
        </p:nvSpPr>
        <p:spPr>
          <a:xfrm>
            <a:off x="205559" y="472525"/>
            <a:ext cx="3663775" cy="10215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uan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1810" y="1681688"/>
            <a:ext cx="5167631" cy="43858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en-US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1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1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1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  <a:r>
              <a:rPr lang="vi-VN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thiệt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31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1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1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272" y="411615"/>
            <a:ext cx="10889244" cy="1707692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-1" fmla="*/ 0 w 3007536"/>
              <a:gd name="connsiteY0-2" fmla="*/ 187289 h 1123712"/>
              <a:gd name="connsiteX1-3" fmla="*/ 187289 w 3007536"/>
              <a:gd name="connsiteY1-4" fmla="*/ 0 h 1123712"/>
              <a:gd name="connsiteX2-5" fmla="*/ 2820247 w 3007536"/>
              <a:gd name="connsiteY2-6" fmla="*/ 0 h 1123712"/>
              <a:gd name="connsiteX3-7" fmla="*/ 3007536 w 3007536"/>
              <a:gd name="connsiteY3-8" fmla="*/ 187289 h 1123712"/>
              <a:gd name="connsiteX4-9" fmla="*/ 3007536 w 3007536"/>
              <a:gd name="connsiteY4-10" fmla="*/ 936423 h 1123712"/>
              <a:gd name="connsiteX5-11" fmla="*/ 2820247 w 3007536"/>
              <a:gd name="connsiteY5-12" fmla="*/ 1123712 h 1123712"/>
              <a:gd name="connsiteX6-13" fmla="*/ 187289 w 3007536"/>
              <a:gd name="connsiteY6-14" fmla="*/ 1123712 h 1123712"/>
              <a:gd name="connsiteX7-15" fmla="*/ 98612 w 3007536"/>
              <a:gd name="connsiteY7-16" fmla="*/ 945388 h 1123712"/>
              <a:gd name="connsiteX8-17" fmla="*/ 0 w 3007536"/>
              <a:gd name="connsiteY8-18" fmla="*/ 187289 h 1123712"/>
              <a:gd name="connsiteX0-19" fmla="*/ 0 w 3007536"/>
              <a:gd name="connsiteY0-20" fmla="*/ 187289 h 1123712"/>
              <a:gd name="connsiteX1-21" fmla="*/ 187289 w 3007536"/>
              <a:gd name="connsiteY1-22" fmla="*/ 0 h 1123712"/>
              <a:gd name="connsiteX2-23" fmla="*/ 2820247 w 3007536"/>
              <a:gd name="connsiteY2-24" fmla="*/ 0 h 1123712"/>
              <a:gd name="connsiteX3-25" fmla="*/ 3007536 w 3007536"/>
              <a:gd name="connsiteY3-26" fmla="*/ 187289 h 1123712"/>
              <a:gd name="connsiteX4-27" fmla="*/ 2864101 w 3007536"/>
              <a:gd name="connsiteY4-28" fmla="*/ 900564 h 1123712"/>
              <a:gd name="connsiteX5-29" fmla="*/ 2820247 w 3007536"/>
              <a:gd name="connsiteY5-30" fmla="*/ 1123712 h 1123712"/>
              <a:gd name="connsiteX6-31" fmla="*/ 187289 w 3007536"/>
              <a:gd name="connsiteY6-32" fmla="*/ 1123712 h 1123712"/>
              <a:gd name="connsiteX7-33" fmla="*/ 98612 w 3007536"/>
              <a:gd name="connsiteY7-34" fmla="*/ 945388 h 1123712"/>
              <a:gd name="connsiteX8-35" fmla="*/ 0 w 3007536"/>
              <a:gd name="connsiteY8-36" fmla="*/ 187289 h 1123712"/>
              <a:gd name="connsiteX0-37" fmla="*/ 0 w 3007536"/>
              <a:gd name="connsiteY0-38" fmla="*/ 187289 h 1123712"/>
              <a:gd name="connsiteX1-39" fmla="*/ 187289 w 3007536"/>
              <a:gd name="connsiteY1-40" fmla="*/ 0 h 1123712"/>
              <a:gd name="connsiteX2-41" fmla="*/ 2793353 w 3007536"/>
              <a:gd name="connsiteY2-42" fmla="*/ 71718 h 1123712"/>
              <a:gd name="connsiteX3-43" fmla="*/ 3007536 w 3007536"/>
              <a:gd name="connsiteY3-44" fmla="*/ 187289 h 1123712"/>
              <a:gd name="connsiteX4-45" fmla="*/ 2864101 w 3007536"/>
              <a:gd name="connsiteY4-46" fmla="*/ 900564 h 1123712"/>
              <a:gd name="connsiteX5-47" fmla="*/ 2820247 w 3007536"/>
              <a:gd name="connsiteY5-48" fmla="*/ 1123712 h 1123712"/>
              <a:gd name="connsiteX6-49" fmla="*/ 187289 w 3007536"/>
              <a:gd name="connsiteY6-50" fmla="*/ 1123712 h 1123712"/>
              <a:gd name="connsiteX7-51" fmla="*/ 98612 w 3007536"/>
              <a:gd name="connsiteY7-52" fmla="*/ 945388 h 1123712"/>
              <a:gd name="connsiteX8-53" fmla="*/ 0 w 3007536"/>
              <a:gd name="connsiteY8-54" fmla="*/ 187289 h 1123712"/>
              <a:gd name="connsiteX0-55" fmla="*/ 0 w 3007536"/>
              <a:gd name="connsiteY0-56" fmla="*/ 187289 h 1123712"/>
              <a:gd name="connsiteX1-57" fmla="*/ 187289 w 3007536"/>
              <a:gd name="connsiteY1-58" fmla="*/ 0 h 1123712"/>
              <a:gd name="connsiteX2-59" fmla="*/ 2793353 w 3007536"/>
              <a:gd name="connsiteY2-60" fmla="*/ 71718 h 1123712"/>
              <a:gd name="connsiteX3-61" fmla="*/ 3007536 w 3007536"/>
              <a:gd name="connsiteY3-62" fmla="*/ 187289 h 1123712"/>
              <a:gd name="connsiteX4-63" fmla="*/ 2864101 w 3007536"/>
              <a:gd name="connsiteY4-64" fmla="*/ 900564 h 1123712"/>
              <a:gd name="connsiteX5-65" fmla="*/ 2282364 w 3007536"/>
              <a:gd name="connsiteY5-66" fmla="*/ 917524 h 1123712"/>
              <a:gd name="connsiteX6-67" fmla="*/ 187289 w 3007536"/>
              <a:gd name="connsiteY6-68" fmla="*/ 1123712 h 1123712"/>
              <a:gd name="connsiteX7-69" fmla="*/ 98612 w 3007536"/>
              <a:gd name="connsiteY7-70" fmla="*/ 945388 h 1123712"/>
              <a:gd name="connsiteX8-71" fmla="*/ 0 w 3007536"/>
              <a:gd name="connsiteY8-72" fmla="*/ 187289 h 1123712"/>
              <a:gd name="connsiteX0-73" fmla="*/ 0 w 3007536"/>
              <a:gd name="connsiteY0-74" fmla="*/ 187289 h 993528"/>
              <a:gd name="connsiteX1-75" fmla="*/ 187289 w 3007536"/>
              <a:gd name="connsiteY1-76" fmla="*/ 0 h 993528"/>
              <a:gd name="connsiteX2-77" fmla="*/ 2793353 w 3007536"/>
              <a:gd name="connsiteY2-78" fmla="*/ 71718 h 993528"/>
              <a:gd name="connsiteX3-79" fmla="*/ 3007536 w 3007536"/>
              <a:gd name="connsiteY3-80" fmla="*/ 187289 h 993528"/>
              <a:gd name="connsiteX4-81" fmla="*/ 2864101 w 3007536"/>
              <a:gd name="connsiteY4-82" fmla="*/ 900564 h 993528"/>
              <a:gd name="connsiteX5-83" fmla="*/ 2282364 w 3007536"/>
              <a:gd name="connsiteY5-84" fmla="*/ 917524 h 993528"/>
              <a:gd name="connsiteX6-85" fmla="*/ 438300 w 3007536"/>
              <a:gd name="connsiteY6-86" fmla="*/ 953382 h 993528"/>
              <a:gd name="connsiteX7-87" fmla="*/ 98612 w 3007536"/>
              <a:gd name="connsiteY7-88" fmla="*/ 945388 h 993528"/>
              <a:gd name="connsiteX8-89" fmla="*/ 0 w 3007536"/>
              <a:gd name="connsiteY8-90" fmla="*/ 187289 h 9935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330"/>
          <a:stretch>
            <a:fillRect/>
          </a:stretch>
        </p:blipFill>
        <p:spPr>
          <a:xfrm>
            <a:off x="6130468" y="2499640"/>
            <a:ext cx="5372048" cy="3262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911" y="768300"/>
            <a:ext cx="10067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3200" b="1" i="1" dirty="0" smtClean="0"/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524" y="3906201"/>
            <a:ext cx="548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ngói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khói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để so sánh mức độ gió.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/>
          </a:p>
        </p:txBody>
      </p:sp>
      <p:sp>
        <p:nvSpPr>
          <p:cNvPr id="7" name="Google Shape;117;p2"/>
          <p:cNvSpPr/>
          <p:nvPr/>
        </p:nvSpPr>
        <p:spPr>
          <a:xfrm>
            <a:off x="613272" y="2456563"/>
            <a:ext cx="5288764" cy="97243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704" y="2456562"/>
            <a:ext cx="5018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5e. 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/>
          </a:p>
        </p:txBody>
      </p:sp>
      <p:sp>
        <p:nvSpPr>
          <p:cNvPr id="9" name="Google Shape;117;p2"/>
          <p:cNvSpPr/>
          <p:nvPr/>
        </p:nvSpPr>
        <p:spPr>
          <a:xfrm>
            <a:off x="585118" y="3841557"/>
            <a:ext cx="5545350" cy="18815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" y="423606"/>
            <a:ext cx="11020830" cy="6190554"/>
          </a:xfrm>
          <a:prstGeom prst="rect">
            <a:avLst/>
          </a:prstGeom>
        </p:spPr>
      </p:pic>
      <p:pic>
        <p:nvPicPr>
          <p:cNvPr id="2" name="Picture 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148" t="158" r="9833" b="54229"/>
          <a:stretch>
            <a:fillRect/>
          </a:stretch>
        </p:blipFill>
        <p:spPr>
          <a:xfrm>
            <a:off x="2956560" y="1485914"/>
            <a:ext cx="6088148" cy="2219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8325" y="174615"/>
            <a:ext cx="8301645" cy="1199692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-1" fmla="*/ 0 w 3007536"/>
              <a:gd name="connsiteY0-2" fmla="*/ 187289 h 1123712"/>
              <a:gd name="connsiteX1-3" fmla="*/ 187289 w 3007536"/>
              <a:gd name="connsiteY1-4" fmla="*/ 0 h 1123712"/>
              <a:gd name="connsiteX2-5" fmla="*/ 2820247 w 3007536"/>
              <a:gd name="connsiteY2-6" fmla="*/ 0 h 1123712"/>
              <a:gd name="connsiteX3-7" fmla="*/ 3007536 w 3007536"/>
              <a:gd name="connsiteY3-8" fmla="*/ 187289 h 1123712"/>
              <a:gd name="connsiteX4-9" fmla="*/ 3007536 w 3007536"/>
              <a:gd name="connsiteY4-10" fmla="*/ 936423 h 1123712"/>
              <a:gd name="connsiteX5-11" fmla="*/ 2820247 w 3007536"/>
              <a:gd name="connsiteY5-12" fmla="*/ 1123712 h 1123712"/>
              <a:gd name="connsiteX6-13" fmla="*/ 187289 w 3007536"/>
              <a:gd name="connsiteY6-14" fmla="*/ 1123712 h 1123712"/>
              <a:gd name="connsiteX7-15" fmla="*/ 98612 w 3007536"/>
              <a:gd name="connsiteY7-16" fmla="*/ 945388 h 1123712"/>
              <a:gd name="connsiteX8-17" fmla="*/ 0 w 3007536"/>
              <a:gd name="connsiteY8-18" fmla="*/ 187289 h 1123712"/>
              <a:gd name="connsiteX0-19" fmla="*/ 0 w 3007536"/>
              <a:gd name="connsiteY0-20" fmla="*/ 187289 h 1123712"/>
              <a:gd name="connsiteX1-21" fmla="*/ 187289 w 3007536"/>
              <a:gd name="connsiteY1-22" fmla="*/ 0 h 1123712"/>
              <a:gd name="connsiteX2-23" fmla="*/ 2820247 w 3007536"/>
              <a:gd name="connsiteY2-24" fmla="*/ 0 h 1123712"/>
              <a:gd name="connsiteX3-25" fmla="*/ 3007536 w 3007536"/>
              <a:gd name="connsiteY3-26" fmla="*/ 187289 h 1123712"/>
              <a:gd name="connsiteX4-27" fmla="*/ 2864101 w 3007536"/>
              <a:gd name="connsiteY4-28" fmla="*/ 900564 h 1123712"/>
              <a:gd name="connsiteX5-29" fmla="*/ 2820247 w 3007536"/>
              <a:gd name="connsiteY5-30" fmla="*/ 1123712 h 1123712"/>
              <a:gd name="connsiteX6-31" fmla="*/ 187289 w 3007536"/>
              <a:gd name="connsiteY6-32" fmla="*/ 1123712 h 1123712"/>
              <a:gd name="connsiteX7-33" fmla="*/ 98612 w 3007536"/>
              <a:gd name="connsiteY7-34" fmla="*/ 945388 h 1123712"/>
              <a:gd name="connsiteX8-35" fmla="*/ 0 w 3007536"/>
              <a:gd name="connsiteY8-36" fmla="*/ 187289 h 1123712"/>
              <a:gd name="connsiteX0-37" fmla="*/ 0 w 3007536"/>
              <a:gd name="connsiteY0-38" fmla="*/ 187289 h 1123712"/>
              <a:gd name="connsiteX1-39" fmla="*/ 187289 w 3007536"/>
              <a:gd name="connsiteY1-40" fmla="*/ 0 h 1123712"/>
              <a:gd name="connsiteX2-41" fmla="*/ 2793353 w 3007536"/>
              <a:gd name="connsiteY2-42" fmla="*/ 71718 h 1123712"/>
              <a:gd name="connsiteX3-43" fmla="*/ 3007536 w 3007536"/>
              <a:gd name="connsiteY3-44" fmla="*/ 187289 h 1123712"/>
              <a:gd name="connsiteX4-45" fmla="*/ 2864101 w 3007536"/>
              <a:gd name="connsiteY4-46" fmla="*/ 900564 h 1123712"/>
              <a:gd name="connsiteX5-47" fmla="*/ 2820247 w 3007536"/>
              <a:gd name="connsiteY5-48" fmla="*/ 1123712 h 1123712"/>
              <a:gd name="connsiteX6-49" fmla="*/ 187289 w 3007536"/>
              <a:gd name="connsiteY6-50" fmla="*/ 1123712 h 1123712"/>
              <a:gd name="connsiteX7-51" fmla="*/ 98612 w 3007536"/>
              <a:gd name="connsiteY7-52" fmla="*/ 945388 h 1123712"/>
              <a:gd name="connsiteX8-53" fmla="*/ 0 w 3007536"/>
              <a:gd name="connsiteY8-54" fmla="*/ 187289 h 1123712"/>
              <a:gd name="connsiteX0-55" fmla="*/ 0 w 3007536"/>
              <a:gd name="connsiteY0-56" fmla="*/ 187289 h 1123712"/>
              <a:gd name="connsiteX1-57" fmla="*/ 187289 w 3007536"/>
              <a:gd name="connsiteY1-58" fmla="*/ 0 h 1123712"/>
              <a:gd name="connsiteX2-59" fmla="*/ 2793353 w 3007536"/>
              <a:gd name="connsiteY2-60" fmla="*/ 71718 h 1123712"/>
              <a:gd name="connsiteX3-61" fmla="*/ 3007536 w 3007536"/>
              <a:gd name="connsiteY3-62" fmla="*/ 187289 h 1123712"/>
              <a:gd name="connsiteX4-63" fmla="*/ 2864101 w 3007536"/>
              <a:gd name="connsiteY4-64" fmla="*/ 900564 h 1123712"/>
              <a:gd name="connsiteX5-65" fmla="*/ 2282364 w 3007536"/>
              <a:gd name="connsiteY5-66" fmla="*/ 917524 h 1123712"/>
              <a:gd name="connsiteX6-67" fmla="*/ 187289 w 3007536"/>
              <a:gd name="connsiteY6-68" fmla="*/ 1123712 h 1123712"/>
              <a:gd name="connsiteX7-69" fmla="*/ 98612 w 3007536"/>
              <a:gd name="connsiteY7-70" fmla="*/ 945388 h 1123712"/>
              <a:gd name="connsiteX8-71" fmla="*/ 0 w 3007536"/>
              <a:gd name="connsiteY8-72" fmla="*/ 187289 h 1123712"/>
              <a:gd name="connsiteX0-73" fmla="*/ 0 w 3007536"/>
              <a:gd name="connsiteY0-74" fmla="*/ 187289 h 993528"/>
              <a:gd name="connsiteX1-75" fmla="*/ 187289 w 3007536"/>
              <a:gd name="connsiteY1-76" fmla="*/ 0 h 993528"/>
              <a:gd name="connsiteX2-77" fmla="*/ 2793353 w 3007536"/>
              <a:gd name="connsiteY2-78" fmla="*/ 71718 h 993528"/>
              <a:gd name="connsiteX3-79" fmla="*/ 3007536 w 3007536"/>
              <a:gd name="connsiteY3-80" fmla="*/ 187289 h 993528"/>
              <a:gd name="connsiteX4-81" fmla="*/ 2864101 w 3007536"/>
              <a:gd name="connsiteY4-82" fmla="*/ 900564 h 993528"/>
              <a:gd name="connsiteX5-83" fmla="*/ 2282364 w 3007536"/>
              <a:gd name="connsiteY5-84" fmla="*/ 917524 h 993528"/>
              <a:gd name="connsiteX6-85" fmla="*/ 438300 w 3007536"/>
              <a:gd name="connsiteY6-86" fmla="*/ 953382 h 993528"/>
              <a:gd name="connsiteX7-87" fmla="*/ 98612 w 3007536"/>
              <a:gd name="connsiteY7-88" fmla="*/ 945388 h 993528"/>
              <a:gd name="connsiteX8-89" fmla="*/ 0 w 3007536"/>
              <a:gd name="connsiteY8-90" fmla="*/ 187289 h 9935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8289" y="258137"/>
            <a:ext cx="7843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hình.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6544" r="1330" b="5405"/>
          <a:stretch>
            <a:fillRect/>
          </a:stretch>
        </p:blipFill>
        <p:spPr>
          <a:xfrm>
            <a:off x="2251618" y="3959700"/>
            <a:ext cx="7850192" cy="2389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9315" y="3174321"/>
            <a:ext cx="234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– 3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7195" y="3174321"/>
            <a:ext cx="234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4- 5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7305" y="5769238"/>
            <a:ext cx="234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6-7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3090" y="5744822"/>
            <a:ext cx="234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7-8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9383" y="5738100"/>
            <a:ext cx="234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độ10 -11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" y="423606"/>
            <a:ext cx="11020830" cy="6190554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5546936" y="3880273"/>
            <a:ext cx="5344122" cy="2114206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5485033" y="952411"/>
            <a:ext cx="5344122" cy="2114206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268" r="47127" b="54696"/>
          <a:stretch>
            <a:fillRect/>
          </a:stretch>
        </p:blipFill>
        <p:spPr>
          <a:xfrm>
            <a:off x="1666239" y="757987"/>
            <a:ext cx="3258128" cy="25030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33830" y="3261042"/>
            <a:ext cx="232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– 3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3130" y="1459951"/>
            <a:ext cx="5467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Sự vật không có sự thay đổi, không chuyển động lớn.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3001" r="10078" b="54696"/>
          <a:stretch>
            <a:fillRect/>
          </a:stretch>
        </p:blipFill>
        <p:spPr>
          <a:xfrm>
            <a:off x="1666239" y="3880273"/>
            <a:ext cx="3258128" cy="23454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36585" y="6152495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4- 5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9421" y="4429544"/>
            <a:ext cx="5015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á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bay,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khói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cây.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" y="423606"/>
            <a:ext cx="11020830" cy="6190554"/>
          </a:xfrm>
          <a:prstGeom prst="rect">
            <a:avLst/>
          </a:prstGeom>
        </p:spPr>
      </p:pic>
      <p:sp>
        <p:nvSpPr>
          <p:cNvPr id="20" name="Round Diagonal Corner Rectangle 19"/>
          <p:cNvSpPr/>
          <p:nvPr/>
        </p:nvSpPr>
        <p:spPr>
          <a:xfrm>
            <a:off x="3622488" y="657138"/>
            <a:ext cx="5652655" cy="1634499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52834" y="90206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kern="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Lá</a:t>
            </a:r>
            <a:r>
              <a:rPr lang="en-US" sz="2800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cờ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en-US" sz="2800" kern="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bay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ngói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lợp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lung lay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sổ</a:t>
            </a:r>
            <a:r>
              <a:rPr lang="en-US" sz="2800" kern="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49" t="47886" r="65160" b="6769"/>
          <a:stretch>
            <a:fillRect/>
          </a:stretch>
        </p:blipFill>
        <p:spPr>
          <a:xfrm>
            <a:off x="1007124" y="657138"/>
            <a:ext cx="2224064" cy="1791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xtBox 22"/>
          <p:cNvSpPr txBox="1"/>
          <p:nvPr/>
        </p:nvSpPr>
        <p:spPr>
          <a:xfrm>
            <a:off x="1388671" y="234283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6-7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605" t="46544" r="31432" b="6826"/>
          <a:stretch>
            <a:fillRect/>
          </a:stretch>
        </p:blipFill>
        <p:spPr>
          <a:xfrm>
            <a:off x="8125893" y="2508009"/>
            <a:ext cx="2615364" cy="20413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792325" y="4106829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7-8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2334500" y="2709342"/>
            <a:ext cx="5652655" cy="1634499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29893" y="283137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àm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bay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vi-VN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rung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vi-VN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cờ.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972" t="48152" r="2545" b="8427"/>
          <a:stretch>
            <a:fillRect/>
          </a:stretch>
        </p:blipFill>
        <p:spPr>
          <a:xfrm>
            <a:off x="809327" y="4495582"/>
            <a:ext cx="2454637" cy="194580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73045" y="6076817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10 -11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ound Diagonal Corner Rectangle 29"/>
          <p:cNvSpPr/>
          <p:nvPr/>
        </p:nvSpPr>
        <p:spPr>
          <a:xfrm>
            <a:off x="3656303" y="4733622"/>
            <a:ext cx="5652655" cy="1634499"/>
          </a:xfrm>
          <a:prstGeom prst="round2DiagRect">
            <a:avLst/>
          </a:prstGeom>
          <a:solidFill>
            <a:srgbClr val="DBEAF1">
              <a:alpha val="92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12827" y="50371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hưởng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vi-VN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cối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26" grpId="0" animBg="1"/>
      <p:bldP spid="27" grpId="0"/>
      <p:bldP spid="29" grpId="0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" y="423606"/>
            <a:ext cx="11020830" cy="6190554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>
            <a:off x="877454" y="2900357"/>
            <a:ext cx="5855855" cy="2161170"/>
          </a:xfrm>
          <a:prstGeom prst="round2DiagRect">
            <a:avLst/>
          </a:prstGeom>
          <a:solidFill>
            <a:schemeClr val="accent5">
              <a:lumMod val="20000"/>
              <a:lumOff val="80000"/>
              <a:alpha val="92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9673" y="826797"/>
            <a:ext cx="7065819" cy="1550953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-1" fmla="*/ 0 w 3007536"/>
              <a:gd name="connsiteY0-2" fmla="*/ 187289 h 1123712"/>
              <a:gd name="connsiteX1-3" fmla="*/ 187289 w 3007536"/>
              <a:gd name="connsiteY1-4" fmla="*/ 0 h 1123712"/>
              <a:gd name="connsiteX2-5" fmla="*/ 2820247 w 3007536"/>
              <a:gd name="connsiteY2-6" fmla="*/ 0 h 1123712"/>
              <a:gd name="connsiteX3-7" fmla="*/ 3007536 w 3007536"/>
              <a:gd name="connsiteY3-8" fmla="*/ 187289 h 1123712"/>
              <a:gd name="connsiteX4-9" fmla="*/ 3007536 w 3007536"/>
              <a:gd name="connsiteY4-10" fmla="*/ 936423 h 1123712"/>
              <a:gd name="connsiteX5-11" fmla="*/ 2820247 w 3007536"/>
              <a:gd name="connsiteY5-12" fmla="*/ 1123712 h 1123712"/>
              <a:gd name="connsiteX6-13" fmla="*/ 187289 w 3007536"/>
              <a:gd name="connsiteY6-14" fmla="*/ 1123712 h 1123712"/>
              <a:gd name="connsiteX7-15" fmla="*/ 98612 w 3007536"/>
              <a:gd name="connsiteY7-16" fmla="*/ 945388 h 1123712"/>
              <a:gd name="connsiteX8-17" fmla="*/ 0 w 3007536"/>
              <a:gd name="connsiteY8-18" fmla="*/ 187289 h 1123712"/>
              <a:gd name="connsiteX0-19" fmla="*/ 0 w 3007536"/>
              <a:gd name="connsiteY0-20" fmla="*/ 187289 h 1123712"/>
              <a:gd name="connsiteX1-21" fmla="*/ 187289 w 3007536"/>
              <a:gd name="connsiteY1-22" fmla="*/ 0 h 1123712"/>
              <a:gd name="connsiteX2-23" fmla="*/ 2820247 w 3007536"/>
              <a:gd name="connsiteY2-24" fmla="*/ 0 h 1123712"/>
              <a:gd name="connsiteX3-25" fmla="*/ 3007536 w 3007536"/>
              <a:gd name="connsiteY3-26" fmla="*/ 187289 h 1123712"/>
              <a:gd name="connsiteX4-27" fmla="*/ 2864101 w 3007536"/>
              <a:gd name="connsiteY4-28" fmla="*/ 900564 h 1123712"/>
              <a:gd name="connsiteX5-29" fmla="*/ 2820247 w 3007536"/>
              <a:gd name="connsiteY5-30" fmla="*/ 1123712 h 1123712"/>
              <a:gd name="connsiteX6-31" fmla="*/ 187289 w 3007536"/>
              <a:gd name="connsiteY6-32" fmla="*/ 1123712 h 1123712"/>
              <a:gd name="connsiteX7-33" fmla="*/ 98612 w 3007536"/>
              <a:gd name="connsiteY7-34" fmla="*/ 945388 h 1123712"/>
              <a:gd name="connsiteX8-35" fmla="*/ 0 w 3007536"/>
              <a:gd name="connsiteY8-36" fmla="*/ 187289 h 1123712"/>
              <a:gd name="connsiteX0-37" fmla="*/ 0 w 3007536"/>
              <a:gd name="connsiteY0-38" fmla="*/ 187289 h 1123712"/>
              <a:gd name="connsiteX1-39" fmla="*/ 187289 w 3007536"/>
              <a:gd name="connsiteY1-40" fmla="*/ 0 h 1123712"/>
              <a:gd name="connsiteX2-41" fmla="*/ 2793353 w 3007536"/>
              <a:gd name="connsiteY2-42" fmla="*/ 71718 h 1123712"/>
              <a:gd name="connsiteX3-43" fmla="*/ 3007536 w 3007536"/>
              <a:gd name="connsiteY3-44" fmla="*/ 187289 h 1123712"/>
              <a:gd name="connsiteX4-45" fmla="*/ 2864101 w 3007536"/>
              <a:gd name="connsiteY4-46" fmla="*/ 900564 h 1123712"/>
              <a:gd name="connsiteX5-47" fmla="*/ 2820247 w 3007536"/>
              <a:gd name="connsiteY5-48" fmla="*/ 1123712 h 1123712"/>
              <a:gd name="connsiteX6-49" fmla="*/ 187289 w 3007536"/>
              <a:gd name="connsiteY6-50" fmla="*/ 1123712 h 1123712"/>
              <a:gd name="connsiteX7-51" fmla="*/ 98612 w 3007536"/>
              <a:gd name="connsiteY7-52" fmla="*/ 945388 h 1123712"/>
              <a:gd name="connsiteX8-53" fmla="*/ 0 w 3007536"/>
              <a:gd name="connsiteY8-54" fmla="*/ 187289 h 1123712"/>
              <a:gd name="connsiteX0-55" fmla="*/ 0 w 3007536"/>
              <a:gd name="connsiteY0-56" fmla="*/ 187289 h 1123712"/>
              <a:gd name="connsiteX1-57" fmla="*/ 187289 w 3007536"/>
              <a:gd name="connsiteY1-58" fmla="*/ 0 h 1123712"/>
              <a:gd name="connsiteX2-59" fmla="*/ 2793353 w 3007536"/>
              <a:gd name="connsiteY2-60" fmla="*/ 71718 h 1123712"/>
              <a:gd name="connsiteX3-61" fmla="*/ 3007536 w 3007536"/>
              <a:gd name="connsiteY3-62" fmla="*/ 187289 h 1123712"/>
              <a:gd name="connsiteX4-63" fmla="*/ 2864101 w 3007536"/>
              <a:gd name="connsiteY4-64" fmla="*/ 900564 h 1123712"/>
              <a:gd name="connsiteX5-65" fmla="*/ 2282364 w 3007536"/>
              <a:gd name="connsiteY5-66" fmla="*/ 917524 h 1123712"/>
              <a:gd name="connsiteX6-67" fmla="*/ 187289 w 3007536"/>
              <a:gd name="connsiteY6-68" fmla="*/ 1123712 h 1123712"/>
              <a:gd name="connsiteX7-69" fmla="*/ 98612 w 3007536"/>
              <a:gd name="connsiteY7-70" fmla="*/ 945388 h 1123712"/>
              <a:gd name="connsiteX8-71" fmla="*/ 0 w 3007536"/>
              <a:gd name="connsiteY8-72" fmla="*/ 187289 h 1123712"/>
              <a:gd name="connsiteX0-73" fmla="*/ 0 w 3007536"/>
              <a:gd name="connsiteY0-74" fmla="*/ 187289 h 993528"/>
              <a:gd name="connsiteX1-75" fmla="*/ 187289 w 3007536"/>
              <a:gd name="connsiteY1-76" fmla="*/ 0 h 993528"/>
              <a:gd name="connsiteX2-77" fmla="*/ 2793353 w 3007536"/>
              <a:gd name="connsiteY2-78" fmla="*/ 71718 h 993528"/>
              <a:gd name="connsiteX3-79" fmla="*/ 3007536 w 3007536"/>
              <a:gd name="connsiteY3-80" fmla="*/ 187289 h 993528"/>
              <a:gd name="connsiteX4-81" fmla="*/ 2864101 w 3007536"/>
              <a:gd name="connsiteY4-82" fmla="*/ 900564 h 993528"/>
              <a:gd name="connsiteX5-83" fmla="*/ 2282364 w 3007536"/>
              <a:gd name="connsiteY5-84" fmla="*/ 917524 h 993528"/>
              <a:gd name="connsiteX6-85" fmla="*/ 438300 w 3007536"/>
              <a:gd name="connsiteY6-86" fmla="*/ 953382 h 993528"/>
              <a:gd name="connsiteX7-87" fmla="*/ 98612 w 3007536"/>
              <a:gd name="connsiteY7-88" fmla="*/ 945388 h 993528"/>
              <a:gd name="connsiteX8-89" fmla="*/ 0 w 3007536"/>
              <a:gd name="connsiteY8-90" fmla="*/ 187289 h 9935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45" y="1068204"/>
            <a:ext cx="70750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thiệt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6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7547" y="3288003"/>
            <a:ext cx="4784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6 – 7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thiệt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ra.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605" t="46544" r="31432" b="6826"/>
          <a:stretch>
            <a:fillRect/>
          </a:stretch>
        </p:blipFill>
        <p:spPr>
          <a:xfrm>
            <a:off x="7052558" y="2605354"/>
            <a:ext cx="3906982" cy="299242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96143" y="5456047"/>
            <a:ext cx="204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Cấp độ 7-8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32970" y="1843141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>
            <a:fillRect/>
          </a:stretch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268" y="2047435"/>
            <a:ext cx="14479255" cy="131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764" y="407684"/>
            <a:ext cx="6153268" cy="2554559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-1" fmla="*/ 0 w 3007536"/>
              <a:gd name="connsiteY0-2" fmla="*/ 187289 h 1123712"/>
              <a:gd name="connsiteX1-3" fmla="*/ 187289 w 3007536"/>
              <a:gd name="connsiteY1-4" fmla="*/ 0 h 1123712"/>
              <a:gd name="connsiteX2-5" fmla="*/ 2820247 w 3007536"/>
              <a:gd name="connsiteY2-6" fmla="*/ 0 h 1123712"/>
              <a:gd name="connsiteX3-7" fmla="*/ 3007536 w 3007536"/>
              <a:gd name="connsiteY3-8" fmla="*/ 187289 h 1123712"/>
              <a:gd name="connsiteX4-9" fmla="*/ 3007536 w 3007536"/>
              <a:gd name="connsiteY4-10" fmla="*/ 936423 h 1123712"/>
              <a:gd name="connsiteX5-11" fmla="*/ 2820247 w 3007536"/>
              <a:gd name="connsiteY5-12" fmla="*/ 1123712 h 1123712"/>
              <a:gd name="connsiteX6-13" fmla="*/ 187289 w 3007536"/>
              <a:gd name="connsiteY6-14" fmla="*/ 1123712 h 1123712"/>
              <a:gd name="connsiteX7-15" fmla="*/ 98612 w 3007536"/>
              <a:gd name="connsiteY7-16" fmla="*/ 945388 h 1123712"/>
              <a:gd name="connsiteX8-17" fmla="*/ 0 w 3007536"/>
              <a:gd name="connsiteY8-18" fmla="*/ 187289 h 1123712"/>
              <a:gd name="connsiteX0-19" fmla="*/ 0 w 3007536"/>
              <a:gd name="connsiteY0-20" fmla="*/ 187289 h 1123712"/>
              <a:gd name="connsiteX1-21" fmla="*/ 187289 w 3007536"/>
              <a:gd name="connsiteY1-22" fmla="*/ 0 h 1123712"/>
              <a:gd name="connsiteX2-23" fmla="*/ 2820247 w 3007536"/>
              <a:gd name="connsiteY2-24" fmla="*/ 0 h 1123712"/>
              <a:gd name="connsiteX3-25" fmla="*/ 3007536 w 3007536"/>
              <a:gd name="connsiteY3-26" fmla="*/ 187289 h 1123712"/>
              <a:gd name="connsiteX4-27" fmla="*/ 2864101 w 3007536"/>
              <a:gd name="connsiteY4-28" fmla="*/ 900564 h 1123712"/>
              <a:gd name="connsiteX5-29" fmla="*/ 2820247 w 3007536"/>
              <a:gd name="connsiteY5-30" fmla="*/ 1123712 h 1123712"/>
              <a:gd name="connsiteX6-31" fmla="*/ 187289 w 3007536"/>
              <a:gd name="connsiteY6-32" fmla="*/ 1123712 h 1123712"/>
              <a:gd name="connsiteX7-33" fmla="*/ 98612 w 3007536"/>
              <a:gd name="connsiteY7-34" fmla="*/ 945388 h 1123712"/>
              <a:gd name="connsiteX8-35" fmla="*/ 0 w 3007536"/>
              <a:gd name="connsiteY8-36" fmla="*/ 187289 h 1123712"/>
              <a:gd name="connsiteX0-37" fmla="*/ 0 w 3007536"/>
              <a:gd name="connsiteY0-38" fmla="*/ 187289 h 1123712"/>
              <a:gd name="connsiteX1-39" fmla="*/ 187289 w 3007536"/>
              <a:gd name="connsiteY1-40" fmla="*/ 0 h 1123712"/>
              <a:gd name="connsiteX2-41" fmla="*/ 2793353 w 3007536"/>
              <a:gd name="connsiteY2-42" fmla="*/ 71718 h 1123712"/>
              <a:gd name="connsiteX3-43" fmla="*/ 3007536 w 3007536"/>
              <a:gd name="connsiteY3-44" fmla="*/ 187289 h 1123712"/>
              <a:gd name="connsiteX4-45" fmla="*/ 2864101 w 3007536"/>
              <a:gd name="connsiteY4-46" fmla="*/ 900564 h 1123712"/>
              <a:gd name="connsiteX5-47" fmla="*/ 2820247 w 3007536"/>
              <a:gd name="connsiteY5-48" fmla="*/ 1123712 h 1123712"/>
              <a:gd name="connsiteX6-49" fmla="*/ 187289 w 3007536"/>
              <a:gd name="connsiteY6-50" fmla="*/ 1123712 h 1123712"/>
              <a:gd name="connsiteX7-51" fmla="*/ 98612 w 3007536"/>
              <a:gd name="connsiteY7-52" fmla="*/ 945388 h 1123712"/>
              <a:gd name="connsiteX8-53" fmla="*/ 0 w 3007536"/>
              <a:gd name="connsiteY8-54" fmla="*/ 187289 h 1123712"/>
              <a:gd name="connsiteX0-55" fmla="*/ 0 w 3007536"/>
              <a:gd name="connsiteY0-56" fmla="*/ 187289 h 1123712"/>
              <a:gd name="connsiteX1-57" fmla="*/ 187289 w 3007536"/>
              <a:gd name="connsiteY1-58" fmla="*/ 0 h 1123712"/>
              <a:gd name="connsiteX2-59" fmla="*/ 2793353 w 3007536"/>
              <a:gd name="connsiteY2-60" fmla="*/ 71718 h 1123712"/>
              <a:gd name="connsiteX3-61" fmla="*/ 3007536 w 3007536"/>
              <a:gd name="connsiteY3-62" fmla="*/ 187289 h 1123712"/>
              <a:gd name="connsiteX4-63" fmla="*/ 2864101 w 3007536"/>
              <a:gd name="connsiteY4-64" fmla="*/ 900564 h 1123712"/>
              <a:gd name="connsiteX5-65" fmla="*/ 2282364 w 3007536"/>
              <a:gd name="connsiteY5-66" fmla="*/ 917524 h 1123712"/>
              <a:gd name="connsiteX6-67" fmla="*/ 187289 w 3007536"/>
              <a:gd name="connsiteY6-68" fmla="*/ 1123712 h 1123712"/>
              <a:gd name="connsiteX7-69" fmla="*/ 98612 w 3007536"/>
              <a:gd name="connsiteY7-70" fmla="*/ 945388 h 1123712"/>
              <a:gd name="connsiteX8-71" fmla="*/ 0 w 3007536"/>
              <a:gd name="connsiteY8-72" fmla="*/ 187289 h 1123712"/>
              <a:gd name="connsiteX0-73" fmla="*/ 0 w 3007536"/>
              <a:gd name="connsiteY0-74" fmla="*/ 187289 h 993528"/>
              <a:gd name="connsiteX1-75" fmla="*/ 187289 w 3007536"/>
              <a:gd name="connsiteY1-76" fmla="*/ 0 h 993528"/>
              <a:gd name="connsiteX2-77" fmla="*/ 2793353 w 3007536"/>
              <a:gd name="connsiteY2-78" fmla="*/ 71718 h 993528"/>
              <a:gd name="connsiteX3-79" fmla="*/ 3007536 w 3007536"/>
              <a:gd name="connsiteY3-80" fmla="*/ 187289 h 993528"/>
              <a:gd name="connsiteX4-81" fmla="*/ 2864101 w 3007536"/>
              <a:gd name="connsiteY4-82" fmla="*/ 900564 h 993528"/>
              <a:gd name="connsiteX5-83" fmla="*/ 2282364 w 3007536"/>
              <a:gd name="connsiteY5-84" fmla="*/ 917524 h 993528"/>
              <a:gd name="connsiteX6-85" fmla="*/ 438300 w 3007536"/>
              <a:gd name="connsiteY6-86" fmla="*/ 953382 h 993528"/>
              <a:gd name="connsiteX7-87" fmla="*/ 98612 w 3007536"/>
              <a:gd name="connsiteY7-88" fmla="*/ 945388 h 993528"/>
              <a:gd name="connsiteX8-89" fmla="*/ 0 w 3007536"/>
              <a:gd name="connsiteY8-90" fmla="*/ 187289 h 9935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5600" y="805394"/>
            <a:ext cx="5338615" cy="3494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252" y="849010"/>
            <a:ext cx="5560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bản tin dự báo thời tiết ở hình 6 và cho biết ở thời điểm nào trong ngày chúng ta cần đề phòng tác hại do bão gây ra?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84738" y="2872911"/>
            <a:ext cx="4139136" cy="41391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3271" y="4590194"/>
            <a:ext cx="6742547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gió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giật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8.</a:t>
            </a:r>
            <a:endParaRPr lang="en-US" sz="3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373379"/>
            <a:ext cx="11277600" cy="6035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5913" y="1382496"/>
            <a:ext cx="1048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3" y="2140211"/>
            <a:ext cx="10640254" cy="3259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4573" y="5326562"/>
            <a:ext cx="225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7184" y="5326562"/>
            <a:ext cx="283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Cưa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bớt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4241" y="5326562"/>
            <a:ext cx="267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Neo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đậu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502" y="236988"/>
            <a:ext cx="6913463" cy="132294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72914"/>
            <a:ext cx="11277600" cy="6135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0080" y="272914"/>
            <a:ext cx="9306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8" y="1414747"/>
            <a:ext cx="3731492" cy="2102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46" y="1414747"/>
            <a:ext cx="3588616" cy="2153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399" y="3929463"/>
            <a:ext cx="3261302" cy="2389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60079" y="3558648"/>
            <a:ext cx="38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Theo dõi bản tin dự báo thời tiết</a:t>
            </a:r>
            <a:endParaRPr lang="en-US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8527" y="3558648"/>
            <a:ext cx="38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Di chuyển tới vùng trú ẩn an toàn</a:t>
            </a:r>
            <a:endParaRPr lang="en-US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119" y="5962582"/>
            <a:ext cx="38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Ngắt các thiết bị điện</a:t>
            </a:r>
            <a:endParaRPr lang="en-US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700" y="1993900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>
            <a:fillRect/>
          </a:stretch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2164166"/>
            <a:ext cx="14480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10000" dirty="0" smtClean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latin typeface="UTM Colossalis" panose="02040603050506020204" pitchFamily="18" charset="0"/>
              </a:rPr>
              <a:t>KHỞI ĐỘNG</a:t>
            </a:r>
            <a:endParaRPr kumimoji="0" lang="en-US" sz="10000" b="0" i="0" u="none" strike="noStrike" kern="1200" cap="none" spc="0" normalizeH="0" baseline="0" noProof="0" dirty="0">
              <a:ln w="38100">
                <a:solidFill>
                  <a:prstClr val="black">
                    <a:lumMod val="85000"/>
                    <a:lumOff val="15000"/>
                  </a:prstClr>
                </a:solidFill>
                <a:prstDash val="sysDash"/>
              </a:ln>
              <a:solidFill>
                <a:srgbClr val="FEE65B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</a:effectLst>
              <a:uLnTx/>
              <a:uFillTx/>
              <a:latin typeface="UTM Colossalis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5856" y="1885372"/>
            <a:ext cx="7624908" cy="3011055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-1" fmla="*/ 0 w 3007536"/>
              <a:gd name="connsiteY0-2" fmla="*/ 187289 h 1123712"/>
              <a:gd name="connsiteX1-3" fmla="*/ 187289 w 3007536"/>
              <a:gd name="connsiteY1-4" fmla="*/ 0 h 1123712"/>
              <a:gd name="connsiteX2-5" fmla="*/ 2820247 w 3007536"/>
              <a:gd name="connsiteY2-6" fmla="*/ 0 h 1123712"/>
              <a:gd name="connsiteX3-7" fmla="*/ 3007536 w 3007536"/>
              <a:gd name="connsiteY3-8" fmla="*/ 187289 h 1123712"/>
              <a:gd name="connsiteX4-9" fmla="*/ 3007536 w 3007536"/>
              <a:gd name="connsiteY4-10" fmla="*/ 936423 h 1123712"/>
              <a:gd name="connsiteX5-11" fmla="*/ 2820247 w 3007536"/>
              <a:gd name="connsiteY5-12" fmla="*/ 1123712 h 1123712"/>
              <a:gd name="connsiteX6-13" fmla="*/ 187289 w 3007536"/>
              <a:gd name="connsiteY6-14" fmla="*/ 1123712 h 1123712"/>
              <a:gd name="connsiteX7-15" fmla="*/ 98612 w 3007536"/>
              <a:gd name="connsiteY7-16" fmla="*/ 945388 h 1123712"/>
              <a:gd name="connsiteX8-17" fmla="*/ 0 w 3007536"/>
              <a:gd name="connsiteY8-18" fmla="*/ 187289 h 1123712"/>
              <a:gd name="connsiteX0-19" fmla="*/ 0 w 3007536"/>
              <a:gd name="connsiteY0-20" fmla="*/ 187289 h 1123712"/>
              <a:gd name="connsiteX1-21" fmla="*/ 187289 w 3007536"/>
              <a:gd name="connsiteY1-22" fmla="*/ 0 h 1123712"/>
              <a:gd name="connsiteX2-23" fmla="*/ 2820247 w 3007536"/>
              <a:gd name="connsiteY2-24" fmla="*/ 0 h 1123712"/>
              <a:gd name="connsiteX3-25" fmla="*/ 3007536 w 3007536"/>
              <a:gd name="connsiteY3-26" fmla="*/ 187289 h 1123712"/>
              <a:gd name="connsiteX4-27" fmla="*/ 2864101 w 3007536"/>
              <a:gd name="connsiteY4-28" fmla="*/ 900564 h 1123712"/>
              <a:gd name="connsiteX5-29" fmla="*/ 2820247 w 3007536"/>
              <a:gd name="connsiteY5-30" fmla="*/ 1123712 h 1123712"/>
              <a:gd name="connsiteX6-31" fmla="*/ 187289 w 3007536"/>
              <a:gd name="connsiteY6-32" fmla="*/ 1123712 h 1123712"/>
              <a:gd name="connsiteX7-33" fmla="*/ 98612 w 3007536"/>
              <a:gd name="connsiteY7-34" fmla="*/ 945388 h 1123712"/>
              <a:gd name="connsiteX8-35" fmla="*/ 0 w 3007536"/>
              <a:gd name="connsiteY8-36" fmla="*/ 187289 h 1123712"/>
              <a:gd name="connsiteX0-37" fmla="*/ 0 w 3007536"/>
              <a:gd name="connsiteY0-38" fmla="*/ 187289 h 1123712"/>
              <a:gd name="connsiteX1-39" fmla="*/ 187289 w 3007536"/>
              <a:gd name="connsiteY1-40" fmla="*/ 0 h 1123712"/>
              <a:gd name="connsiteX2-41" fmla="*/ 2793353 w 3007536"/>
              <a:gd name="connsiteY2-42" fmla="*/ 71718 h 1123712"/>
              <a:gd name="connsiteX3-43" fmla="*/ 3007536 w 3007536"/>
              <a:gd name="connsiteY3-44" fmla="*/ 187289 h 1123712"/>
              <a:gd name="connsiteX4-45" fmla="*/ 2864101 w 3007536"/>
              <a:gd name="connsiteY4-46" fmla="*/ 900564 h 1123712"/>
              <a:gd name="connsiteX5-47" fmla="*/ 2820247 w 3007536"/>
              <a:gd name="connsiteY5-48" fmla="*/ 1123712 h 1123712"/>
              <a:gd name="connsiteX6-49" fmla="*/ 187289 w 3007536"/>
              <a:gd name="connsiteY6-50" fmla="*/ 1123712 h 1123712"/>
              <a:gd name="connsiteX7-51" fmla="*/ 98612 w 3007536"/>
              <a:gd name="connsiteY7-52" fmla="*/ 945388 h 1123712"/>
              <a:gd name="connsiteX8-53" fmla="*/ 0 w 3007536"/>
              <a:gd name="connsiteY8-54" fmla="*/ 187289 h 1123712"/>
              <a:gd name="connsiteX0-55" fmla="*/ 0 w 3007536"/>
              <a:gd name="connsiteY0-56" fmla="*/ 187289 h 1123712"/>
              <a:gd name="connsiteX1-57" fmla="*/ 187289 w 3007536"/>
              <a:gd name="connsiteY1-58" fmla="*/ 0 h 1123712"/>
              <a:gd name="connsiteX2-59" fmla="*/ 2793353 w 3007536"/>
              <a:gd name="connsiteY2-60" fmla="*/ 71718 h 1123712"/>
              <a:gd name="connsiteX3-61" fmla="*/ 3007536 w 3007536"/>
              <a:gd name="connsiteY3-62" fmla="*/ 187289 h 1123712"/>
              <a:gd name="connsiteX4-63" fmla="*/ 2864101 w 3007536"/>
              <a:gd name="connsiteY4-64" fmla="*/ 900564 h 1123712"/>
              <a:gd name="connsiteX5-65" fmla="*/ 2282364 w 3007536"/>
              <a:gd name="connsiteY5-66" fmla="*/ 917524 h 1123712"/>
              <a:gd name="connsiteX6-67" fmla="*/ 187289 w 3007536"/>
              <a:gd name="connsiteY6-68" fmla="*/ 1123712 h 1123712"/>
              <a:gd name="connsiteX7-69" fmla="*/ 98612 w 3007536"/>
              <a:gd name="connsiteY7-70" fmla="*/ 945388 h 1123712"/>
              <a:gd name="connsiteX8-71" fmla="*/ 0 w 3007536"/>
              <a:gd name="connsiteY8-72" fmla="*/ 187289 h 1123712"/>
              <a:gd name="connsiteX0-73" fmla="*/ 0 w 3007536"/>
              <a:gd name="connsiteY0-74" fmla="*/ 187289 h 993528"/>
              <a:gd name="connsiteX1-75" fmla="*/ 187289 w 3007536"/>
              <a:gd name="connsiteY1-76" fmla="*/ 0 h 993528"/>
              <a:gd name="connsiteX2-77" fmla="*/ 2793353 w 3007536"/>
              <a:gd name="connsiteY2-78" fmla="*/ 71718 h 993528"/>
              <a:gd name="connsiteX3-79" fmla="*/ 3007536 w 3007536"/>
              <a:gd name="connsiteY3-80" fmla="*/ 187289 h 993528"/>
              <a:gd name="connsiteX4-81" fmla="*/ 2864101 w 3007536"/>
              <a:gd name="connsiteY4-82" fmla="*/ 900564 h 993528"/>
              <a:gd name="connsiteX5-83" fmla="*/ 2282364 w 3007536"/>
              <a:gd name="connsiteY5-84" fmla="*/ 917524 h 993528"/>
              <a:gd name="connsiteX6-85" fmla="*/ 438300 w 3007536"/>
              <a:gd name="connsiteY6-86" fmla="*/ 953382 h 993528"/>
              <a:gd name="connsiteX7-87" fmla="*/ 98612 w 3007536"/>
              <a:gd name="connsiteY7-88" fmla="*/ 945388 h 993528"/>
              <a:gd name="connsiteX8-89" fmla="*/ 0 w 3007536"/>
              <a:gd name="connsiteY8-90" fmla="*/ 187289 h 9935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5856" y="2421403"/>
            <a:ext cx="762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bão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2134" y="1885372"/>
            <a:ext cx="5270506" cy="527050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8567" y="2290854"/>
            <a:ext cx="8666503" cy="2926040"/>
          </a:xfrm>
          <a:custGeom>
            <a:avLst/>
            <a:gdLst>
              <a:gd name="connsiteX0" fmla="*/ 0 w 3007536"/>
              <a:gd name="connsiteY0" fmla="*/ 187289 h 1123712"/>
              <a:gd name="connsiteX1" fmla="*/ 187289 w 3007536"/>
              <a:gd name="connsiteY1" fmla="*/ 0 h 1123712"/>
              <a:gd name="connsiteX2" fmla="*/ 2820247 w 3007536"/>
              <a:gd name="connsiteY2" fmla="*/ 0 h 1123712"/>
              <a:gd name="connsiteX3" fmla="*/ 3007536 w 3007536"/>
              <a:gd name="connsiteY3" fmla="*/ 187289 h 1123712"/>
              <a:gd name="connsiteX4" fmla="*/ 3007536 w 3007536"/>
              <a:gd name="connsiteY4" fmla="*/ 936423 h 1123712"/>
              <a:gd name="connsiteX5" fmla="*/ 2820247 w 3007536"/>
              <a:gd name="connsiteY5" fmla="*/ 1123712 h 1123712"/>
              <a:gd name="connsiteX6" fmla="*/ 187289 w 3007536"/>
              <a:gd name="connsiteY6" fmla="*/ 1123712 h 1123712"/>
              <a:gd name="connsiteX7" fmla="*/ 0 w 3007536"/>
              <a:gd name="connsiteY7" fmla="*/ 936423 h 1123712"/>
              <a:gd name="connsiteX8" fmla="*/ 0 w 3007536"/>
              <a:gd name="connsiteY8" fmla="*/ 187289 h 1123712"/>
              <a:gd name="connsiteX0-1" fmla="*/ 0 w 3007536"/>
              <a:gd name="connsiteY0-2" fmla="*/ 187289 h 1123712"/>
              <a:gd name="connsiteX1-3" fmla="*/ 187289 w 3007536"/>
              <a:gd name="connsiteY1-4" fmla="*/ 0 h 1123712"/>
              <a:gd name="connsiteX2-5" fmla="*/ 2820247 w 3007536"/>
              <a:gd name="connsiteY2-6" fmla="*/ 0 h 1123712"/>
              <a:gd name="connsiteX3-7" fmla="*/ 3007536 w 3007536"/>
              <a:gd name="connsiteY3-8" fmla="*/ 187289 h 1123712"/>
              <a:gd name="connsiteX4-9" fmla="*/ 3007536 w 3007536"/>
              <a:gd name="connsiteY4-10" fmla="*/ 936423 h 1123712"/>
              <a:gd name="connsiteX5-11" fmla="*/ 2820247 w 3007536"/>
              <a:gd name="connsiteY5-12" fmla="*/ 1123712 h 1123712"/>
              <a:gd name="connsiteX6-13" fmla="*/ 187289 w 3007536"/>
              <a:gd name="connsiteY6-14" fmla="*/ 1123712 h 1123712"/>
              <a:gd name="connsiteX7-15" fmla="*/ 98612 w 3007536"/>
              <a:gd name="connsiteY7-16" fmla="*/ 945388 h 1123712"/>
              <a:gd name="connsiteX8-17" fmla="*/ 0 w 3007536"/>
              <a:gd name="connsiteY8-18" fmla="*/ 187289 h 1123712"/>
              <a:gd name="connsiteX0-19" fmla="*/ 0 w 3007536"/>
              <a:gd name="connsiteY0-20" fmla="*/ 187289 h 1123712"/>
              <a:gd name="connsiteX1-21" fmla="*/ 187289 w 3007536"/>
              <a:gd name="connsiteY1-22" fmla="*/ 0 h 1123712"/>
              <a:gd name="connsiteX2-23" fmla="*/ 2820247 w 3007536"/>
              <a:gd name="connsiteY2-24" fmla="*/ 0 h 1123712"/>
              <a:gd name="connsiteX3-25" fmla="*/ 3007536 w 3007536"/>
              <a:gd name="connsiteY3-26" fmla="*/ 187289 h 1123712"/>
              <a:gd name="connsiteX4-27" fmla="*/ 2864101 w 3007536"/>
              <a:gd name="connsiteY4-28" fmla="*/ 900564 h 1123712"/>
              <a:gd name="connsiteX5-29" fmla="*/ 2820247 w 3007536"/>
              <a:gd name="connsiteY5-30" fmla="*/ 1123712 h 1123712"/>
              <a:gd name="connsiteX6-31" fmla="*/ 187289 w 3007536"/>
              <a:gd name="connsiteY6-32" fmla="*/ 1123712 h 1123712"/>
              <a:gd name="connsiteX7-33" fmla="*/ 98612 w 3007536"/>
              <a:gd name="connsiteY7-34" fmla="*/ 945388 h 1123712"/>
              <a:gd name="connsiteX8-35" fmla="*/ 0 w 3007536"/>
              <a:gd name="connsiteY8-36" fmla="*/ 187289 h 1123712"/>
              <a:gd name="connsiteX0-37" fmla="*/ 0 w 3007536"/>
              <a:gd name="connsiteY0-38" fmla="*/ 187289 h 1123712"/>
              <a:gd name="connsiteX1-39" fmla="*/ 187289 w 3007536"/>
              <a:gd name="connsiteY1-40" fmla="*/ 0 h 1123712"/>
              <a:gd name="connsiteX2-41" fmla="*/ 2793353 w 3007536"/>
              <a:gd name="connsiteY2-42" fmla="*/ 71718 h 1123712"/>
              <a:gd name="connsiteX3-43" fmla="*/ 3007536 w 3007536"/>
              <a:gd name="connsiteY3-44" fmla="*/ 187289 h 1123712"/>
              <a:gd name="connsiteX4-45" fmla="*/ 2864101 w 3007536"/>
              <a:gd name="connsiteY4-46" fmla="*/ 900564 h 1123712"/>
              <a:gd name="connsiteX5-47" fmla="*/ 2820247 w 3007536"/>
              <a:gd name="connsiteY5-48" fmla="*/ 1123712 h 1123712"/>
              <a:gd name="connsiteX6-49" fmla="*/ 187289 w 3007536"/>
              <a:gd name="connsiteY6-50" fmla="*/ 1123712 h 1123712"/>
              <a:gd name="connsiteX7-51" fmla="*/ 98612 w 3007536"/>
              <a:gd name="connsiteY7-52" fmla="*/ 945388 h 1123712"/>
              <a:gd name="connsiteX8-53" fmla="*/ 0 w 3007536"/>
              <a:gd name="connsiteY8-54" fmla="*/ 187289 h 1123712"/>
              <a:gd name="connsiteX0-55" fmla="*/ 0 w 3007536"/>
              <a:gd name="connsiteY0-56" fmla="*/ 187289 h 1123712"/>
              <a:gd name="connsiteX1-57" fmla="*/ 187289 w 3007536"/>
              <a:gd name="connsiteY1-58" fmla="*/ 0 h 1123712"/>
              <a:gd name="connsiteX2-59" fmla="*/ 2793353 w 3007536"/>
              <a:gd name="connsiteY2-60" fmla="*/ 71718 h 1123712"/>
              <a:gd name="connsiteX3-61" fmla="*/ 3007536 w 3007536"/>
              <a:gd name="connsiteY3-62" fmla="*/ 187289 h 1123712"/>
              <a:gd name="connsiteX4-63" fmla="*/ 2864101 w 3007536"/>
              <a:gd name="connsiteY4-64" fmla="*/ 900564 h 1123712"/>
              <a:gd name="connsiteX5-65" fmla="*/ 2282364 w 3007536"/>
              <a:gd name="connsiteY5-66" fmla="*/ 917524 h 1123712"/>
              <a:gd name="connsiteX6-67" fmla="*/ 187289 w 3007536"/>
              <a:gd name="connsiteY6-68" fmla="*/ 1123712 h 1123712"/>
              <a:gd name="connsiteX7-69" fmla="*/ 98612 w 3007536"/>
              <a:gd name="connsiteY7-70" fmla="*/ 945388 h 1123712"/>
              <a:gd name="connsiteX8-71" fmla="*/ 0 w 3007536"/>
              <a:gd name="connsiteY8-72" fmla="*/ 187289 h 1123712"/>
              <a:gd name="connsiteX0-73" fmla="*/ 0 w 3007536"/>
              <a:gd name="connsiteY0-74" fmla="*/ 187289 h 993528"/>
              <a:gd name="connsiteX1-75" fmla="*/ 187289 w 3007536"/>
              <a:gd name="connsiteY1-76" fmla="*/ 0 h 993528"/>
              <a:gd name="connsiteX2-77" fmla="*/ 2793353 w 3007536"/>
              <a:gd name="connsiteY2-78" fmla="*/ 71718 h 993528"/>
              <a:gd name="connsiteX3-79" fmla="*/ 3007536 w 3007536"/>
              <a:gd name="connsiteY3-80" fmla="*/ 187289 h 993528"/>
              <a:gd name="connsiteX4-81" fmla="*/ 2864101 w 3007536"/>
              <a:gd name="connsiteY4-82" fmla="*/ 900564 h 993528"/>
              <a:gd name="connsiteX5-83" fmla="*/ 2282364 w 3007536"/>
              <a:gd name="connsiteY5-84" fmla="*/ 917524 h 993528"/>
              <a:gd name="connsiteX6-85" fmla="*/ 438300 w 3007536"/>
              <a:gd name="connsiteY6-86" fmla="*/ 953382 h 993528"/>
              <a:gd name="connsiteX7-87" fmla="*/ 98612 w 3007536"/>
              <a:gd name="connsiteY7-88" fmla="*/ 945388 h 993528"/>
              <a:gd name="connsiteX8-89" fmla="*/ 0 w 3007536"/>
              <a:gd name="connsiteY8-90" fmla="*/ 187289 h 9935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007536" h="993528">
                <a:moveTo>
                  <a:pt x="0" y="187289"/>
                </a:moveTo>
                <a:cubicBezTo>
                  <a:pt x="0" y="83852"/>
                  <a:pt x="83852" y="0"/>
                  <a:pt x="187289" y="0"/>
                </a:cubicBezTo>
                <a:lnTo>
                  <a:pt x="2793353" y="71718"/>
                </a:lnTo>
                <a:cubicBezTo>
                  <a:pt x="2896790" y="71718"/>
                  <a:pt x="3007536" y="83852"/>
                  <a:pt x="3007536" y="187289"/>
                </a:cubicBezTo>
                <a:lnTo>
                  <a:pt x="2864101" y="900564"/>
                </a:lnTo>
                <a:cubicBezTo>
                  <a:pt x="2864101" y="1004001"/>
                  <a:pt x="2385801" y="917524"/>
                  <a:pt x="2282364" y="917524"/>
                </a:cubicBezTo>
                <a:lnTo>
                  <a:pt x="438300" y="953382"/>
                </a:lnTo>
                <a:cubicBezTo>
                  <a:pt x="334863" y="953382"/>
                  <a:pt x="98612" y="1048825"/>
                  <a:pt x="98612" y="945388"/>
                </a:cubicBezTo>
                <a:cubicBezTo>
                  <a:pt x="98612" y="695677"/>
                  <a:pt x="0" y="437000"/>
                  <a:pt x="0" y="1872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6000" b="1" i="0" u="none" strike="noStrike" kern="1200" cap="none" spc="0" normalizeH="0" baseline="0" noProof="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4077" y="2769042"/>
            <a:ext cx="7875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36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 xuyên theo dõ bản tin dự báo thời tiết và thực hiện các biện pháp phòng chống bão kịp thời.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2134" y="1885372"/>
            <a:ext cx="5270506" cy="5270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2" y="1071548"/>
            <a:ext cx="14485351" cy="1219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700" y="1993900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>
            <a:fillRect/>
          </a:stretch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2164166"/>
            <a:ext cx="14480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0000" b="0" i="0" u="none" strike="noStrike" kern="1200" cap="none" spc="0" normalizeH="0" baseline="0" noProof="0" dirty="0" smtClean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rPr>
              <a:t>KHÁM PHÁ</a:t>
            </a:r>
            <a:endParaRPr kumimoji="0" lang="en-US" sz="10000" b="0" i="0" u="none" strike="noStrike" kern="1200" cap="none" spc="0" normalizeH="0" baseline="0" noProof="0" dirty="0">
              <a:ln w="38100">
                <a:solidFill>
                  <a:prstClr val="black">
                    <a:lumMod val="85000"/>
                    <a:lumOff val="15000"/>
                  </a:prstClr>
                </a:solidFill>
                <a:prstDash val="sysDash"/>
              </a:ln>
              <a:solidFill>
                <a:srgbClr val="FEE65B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</a:effectLst>
              <a:uLnTx/>
              <a:uFillTx/>
              <a:latin typeface="UTM Colossalis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0700" y="1993900"/>
            <a:ext cx="5270506" cy="52705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>
            <a:fillRect/>
          </a:stretch>
        </p:blipFill>
        <p:spPr>
          <a:xfrm rot="856226">
            <a:off x="4807706" y="4366666"/>
            <a:ext cx="6407688" cy="3333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75887" y="1793627"/>
            <a:ext cx="14480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2. MỨC ĐỘ MẠNH </a:t>
            </a:r>
            <a:endParaRPr lang="vi-VN" sz="8000" dirty="0" smtClean="0">
              <a:ln w="3810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  <a:solidFill>
                <a:srgbClr val="FEE65B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TM Colossalis" panose="02040603050506020204" pitchFamily="18" charset="0"/>
            </a:endParaRPr>
          </a:p>
          <a:p>
            <a:pPr algn="ctr"/>
            <a:r>
              <a:rPr lang="vi-VN" sz="8000" dirty="0" smtClean="0"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CỦA GIÓ</a:t>
            </a:r>
            <a:endParaRPr lang="en-US" sz="8000" dirty="0">
              <a:ln w="3810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  <a:solidFill>
                <a:srgbClr val="FEE65B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TM Colossalis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5596" y="398924"/>
            <a:ext cx="11038788" cy="586990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4"/>
          <p:cNvSpPr/>
          <p:nvPr/>
        </p:nvSpPr>
        <p:spPr>
          <a:xfrm>
            <a:off x="1648029" y="2209769"/>
            <a:ext cx="3244011" cy="876331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zh-CN" sz="4400" b="1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CHUẨN BỊ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67" y="1994309"/>
            <a:ext cx="4691233" cy="3685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94690" y="3574185"/>
            <a:ext cx="3977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Quạt </a:t>
            </a:r>
            <a:endParaRPr lang="vi-VN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 Chong chóng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47" y="532095"/>
            <a:ext cx="8833870" cy="132904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5596" y="398924"/>
            <a:ext cx="11038788" cy="586990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90" y="2044149"/>
            <a:ext cx="4691233" cy="3685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47" y="532095"/>
            <a:ext cx="8833870" cy="1329043"/>
          </a:xfrm>
          <a:prstGeom prst="rect">
            <a:avLst/>
          </a:prstGeom>
        </p:spPr>
      </p:pic>
      <p:sp>
        <p:nvSpPr>
          <p:cNvPr id="8" name="矩形: 圆角 14"/>
          <p:cNvSpPr/>
          <p:nvPr/>
        </p:nvSpPr>
        <p:spPr>
          <a:xfrm>
            <a:off x="1488732" y="1994309"/>
            <a:ext cx="3672777" cy="1228951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rPr>
              <a:t>CÁCH </a:t>
            </a:r>
            <a:endParaRPr lang="en-US" altLang="zh-CN" sz="4000" b="1" dirty="0">
              <a:solidFill>
                <a:prstClr val="white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rPr>
              <a:t>THỰC HIỆN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239" y="3421795"/>
            <a:ext cx="4909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Cầm chong chóng trước quạt và bật quạt theo các mức độ khác nhau.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57164"/>
          <a:stretch>
            <a:fillRect/>
          </a:stretch>
        </p:blipFill>
        <p:spPr>
          <a:xfrm>
            <a:off x="8979927" y="4229099"/>
            <a:ext cx="1628636" cy="2136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4148" t="519" r="3016" b="-519"/>
          <a:stretch>
            <a:fillRect/>
          </a:stretch>
        </p:blipFill>
        <p:spPr>
          <a:xfrm>
            <a:off x="10382930" y="4229099"/>
            <a:ext cx="1809069" cy="2221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66" y="1017787"/>
            <a:ext cx="3030849" cy="238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Group 136"/>
          <p:cNvGraphicFramePr/>
          <p:nvPr/>
        </p:nvGraphicFramePr>
        <p:xfrm>
          <a:off x="279169" y="1786676"/>
          <a:ext cx="8581227" cy="4716994"/>
        </p:xfrm>
        <a:graphic>
          <a:graphicData uri="http://schemas.openxmlformats.org/drawingml/2006/table">
            <a:tbl>
              <a:tblPr/>
              <a:tblGrid>
                <a:gridCol w="4407117"/>
                <a:gridCol w="4174110"/>
              </a:tblGrid>
              <a:tr h="1641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100" i="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5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Khi nào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chong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chóng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endParaRPr lang="vi-VN" sz="2600" b="1" i="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quay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chậm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2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nhất</a:t>
                      </a:r>
                      <a:r>
                        <a:rPr lang="en-US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  <a:endParaRPr lang="en-US" sz="2600" b="1" i="0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80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9169" y="4850134"/>
            <a:ext cx="440562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4322" y="3691561"/>
            <a:ext cx="4010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uay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endParaRPr lang="vi-VN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defRPr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0378" y="1091903"/>
            <a:ext cx="6616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HOÀN THÀNH PHIẾU BÀI TẬP SAU: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228" y="2083421"/>
            <a:ext cx="37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Khi nào </a:t>
            </a:r>
            <a:r>
              <a:rPr lang="en-US" sz="2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chong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nhất?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04322" y="5186554"/>
            <a:ext cx="3996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8592" y="1921841"/>
            <a:ext cx="38328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Chong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chóng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165" y="-155510"/>
            <a:ext cx="6919560" cy="132294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86" y="-872674"/>
            <a:ext cx="12591569" cy="8248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381" y="2034450"/>
            <a:ext cx="10745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Để phân biệt mức độ của gió, nhiều nước trên thế giới trong đó có Việt Nam đã chia mức độ mạnh của gió thành 18  cấp từ cấp 0 đến cấp 1. Gió lên đến cấp 6,7 gọi là áp thấp nhiệt đới, </a:t>
            </a:r>
            <a:endParaRPr lang="vi-VN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gió từ cấp 8 trở lên gọi là bão.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0225" y="1097964"/>
            <a:ext cx="614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 SAU: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6" y="1554480"/>
            <a:ext cx="8501379" cy="5060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5" y="78054"/>
            <a:ext cx="1910831" cy="662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7000" y="740681"/>
            <a:ext cx="1050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Bảng mô tả tác động của gió so với các cấp: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2587</Words>
  <Application>WPS Presentation</Application>
  <PresentationFormat>Widescreen</PresentationFormat>
  <Paragraphs>125</Paragraphs>
  <Slides>21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6" baseType="lpstr">
      <vt:lpstr>Arial</vt:lpstr>
      <vt:lpstr>SimSun</vt:lpstr>
      <vt:lpstr>Wingdings</vt:lpstr>
      <vt:lpstr>等线</vt:lpstr>
      <vt:lpstr>等线</vt:lpstr>
      <vt:lpstr>SVN-Newton</vt:lpstr>
      <vt:lpstr>Segoe Print</vt:lpstr>
      <vt:lpstr>Times New Roman</vt:lpstr>
      <vt:lpstr>#9Slide07 HoneyCream</vt:lpstr>
      <vt:lpstr>Cambria</vt:lpstr>
      <vt:lpstr>SVN-Lobster</vt:lpstr>
      <vt:lpstr>UTM Colossalis</vt:lpstr>
      <vt:lpstr>字魂160号-檀宋</vt:lpstr>
      <vt:lpstr>VNI-Times</vt:lpstr>
      <vt:lpstr>Microsoft YaHei</vt:lpstr>
      <vt:lpstr>Arial Unicode MS</vt:lpstr>
      <vt:lpstr>Calibri</vt:lpstr>
      <vt:lpstr>Tahoma</vt:lpstr>
      <vt:lpstr>SVN-Hole Hearted</vt:lpstr>
      <vt:lpstr>Gill Sans Ultra Bold Condensed</vt:lpstr>
      <vt:lpstr>思源黑体 CN Bold</vt:lpstr>
      <vt:lpstr>字魂105号-简雅黑</vt:lpstr>
      <vt:lpstr>思源黑体 CN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 NON TEAM</dc:creator>
  <cp:keywords>MĂNG NON TEAM</cp:keywords>
  <cp:lastModifiedBy>Thị Linh Phuong 30-Nguyen</cp:lastModifiedBy>
  <cp:revision>44</cp:revision>
  <dcterms:created xsi:type="dcterms:W3CDTF">2023-08-18T04:53:00Z</dcterms:created>
  <dcterms:modified xsi:type="dcterms:W3CDTF">2023-12-21T04:26:01Z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4BCC688350B84B2394FBDF3976094DFF_12</vt:lpwstr>
  </property>
  <property fmtid="{D5CDD505-2E9C-101B-9397-08002B2CF9AE}" pid="3" name="KSOProductBuildVer">
    <vt:lpwstr>1033-12.2.0.13359</vt:lpwstr>
  </property>
</Properties>
</file>