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3"/>
  </p:notesMasterIdLst>
  <p:sldIdLst>
    <p:sldId id="307" r:id="rId3"/>
    <p:sldId id="311" r:id="rId4"/>
    <p:sldId id="333" r:id="rId5"/>
    <p:sldId id="338" r:id="rId6"/>
    <p:sldId id="260" r:id="rId7"/>
    <p:sldId id="316" r:id="rId8"/>
    <p:sldId id="334" r:id="rId9"/>
    <p:sldId id="339" r:id="rId10"/>
    <p:sldId id="330" r:id="rId11"/>
    <p:sldId id="33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2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566" autoAdjust="0"/>
  </p:normalViewPr>
  <p:slideViewPr>
    <p:cSldViewPr snapToGrid="0">
      <p:cViewPr varScale="1">
        <p:scale>
          <a:sx n="71" d="100"/>
          <a:sy n="71" d="100"/>
        </p:scale>
        <p:origin x="4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08E06E78-67ED-40AD-BFCF-D542A90D55D5}"/>
    <pc:docChg chg="delSld">
      <pc:chgData name="Ngọc Đỗ" userId="2f07f5d2c440dd9f" providerId="LiveId" clId="{08E06E78-67ED-40AD-BFCF-D542A90D55D5}" dt="2024-02-19T02:39:38.145" v="11" actId="47"/>
      <pc:docMkLst>
        <pc:docMk/>
      </pc:docMkLst>
      <pc:sldChg chg="del">
        <pc:chgData name="Ngọc Đỗ" userId="2f07f5d2c440dd9f" providerId="LiveId" clId="{08E06E78-67ED-40AD-BFCF-D542A90D55D5}" dt="2024-02-19T02:39:07.751" v="1" actId="47"/>
        <pc:sldMkLst>
          <pc:docMk/>
          <pc:sldMk cId="0" sldId="257"/>
        </pc:sldMkLst>
      </pc:sldChg>
      <pc:sldChg chg="del">
        <pc:chgData name="Ngọc Đỗ" userId="2f07f5d2c440dd9f" providerId="LiveId" clId="{08E06E78-67ED-40AD-BFCF-D542A90D55D5}" dt="2024-02-19T02:39:08.666" v="2" actId="47"/>
        <pc:sldMkLst>
          <pc:docMk/>
          <pc:sldMk cId="2303521919" sldId="308"/>
        </pc:sldMkLst>
      </pc:sldChg>
      <pc:sldChg chg="del">
        <pc:chgData name="Ngọc Đỗ" userId="2f07f5d2c440dd9f" providerId="LiveId" clId="{08E06E78-67ED-40AD-BFCF-D542A90D55D5}" dt="2024-02-19T02:39:09.801" v="3" actId="47"/>
        <pc:sldMkLst>
          <pc:docMk/>
          <pc:sldMk cId="1153804981" sldId="309"/>
        </pc:sldMkLst>
      </pc:sldChg>
      <pc:sldChg chg="del">
        <pc:chgData name="Ngọc Đỗ" userId="2f07f5d2c440dd9f" providerId="LiveId" clId="{08E06E78-67ED-40AD-BFCF-D542A90D55D5}" dt="2024-02-19T02:39:17.501" v="8" actId="47"/>
        <pc:sldMkLst>
          <pc:docMk/>
          <pc:sldMk cId="2162905949" sldId="310"/>
        </pc:sldMkLst>
      </pc:sldChg>
      <pc:sldChg chg="del">
        <pc:chgData name="Ngọc Đỗ" userId="2f07f5d2c440dd9f" providerId="LiveId" clId="{08E06E78-67ED-40AD-BFCF-D542A90D55D5}" dt="2024-02-19T02:39:15.169" v="7" actId="47"/>
        <pc:sldMkLst>
          <pc:docMk/>
          <pc:sldMk cId="1194185876" sldId="315"/>
        </pc:sldMkLst>
      </pc:sldChg>
      <pc:sldChg chg="del">
        <pc:chgData name="Ngọc Đỗ" userId="2f07f5d2c440dd9f" providerId="LiveId" clId="{08E06E78-67ED-40AD-BFCF-D542A90D55D5}" dt="2024-02-19T02:39:11.031" v="4" actId="47"/>
        <pc:sldMkLst>
          <pc:docMk/>
          <pc:sldMk cId="623133344" sldId="325"/>
        </pc:sldMkLst>
      </pc:sldChg>
      <pc:sldChg chg="del">
        <pc:chgData name="Ngọc Đỗ" userId="2f07f5d2c440dd9f" providerId="LiveId" clId="{08E06E78-67ED-40AD-BFCF-D542A90D55D5}" dt="2024-02-19T02:39:12.183" v="5" actId="47"/>
        <pc:sldMkLst>
          <pc:docMk/>
          <pc:sldMk cId="1633237691" sldId="326"/>
        </pc:sldMkLst>
      </pc:sldChg>
      <pc:sldChg chg="del">
        <pc:chgData name="Ngọc Đỗ" userId="2f07f5d2c440dd9f" providerId="LiveId" clId="{08E06E78-67ED-40AD-BFCF-D542A90D55D5}" dt="2024-02-19T02:39:13.199" v="6" actId="47"/>
        <pc:sldMkLst>
          <pc:docMk/>
          <pc:sldMk cId="3879088137" sldId="327"/>
        </pc:sldMkLst>
      </pc:sldChg>
      <pc:sldChg chg="del">
        <pc:chgData name="Ngọc Đỗ" userId="2f07f5d2c440dd9f" providerId="LiveId" clId="{08E06E78-67ED-40AD-BFCF-D542A90D55D5}" dt="2024-02-19T02:39:35.409" v="9" actId="47"/>
        <pc:sldMkLst>
          <pc:docMk/>
          <pc:sldMk cId="2909362958" sldId="328"/>
        </pc:sldMkLst>
      </pc:sldChg>
      <pc:sldChg chg="del">
        <pc:chgData name="Ngọc Đỗ" userId="2f07f5d2c440dd9f" providerId="LiveId" clId="{08E06E78-67ED-40AD-BFCF-D542A90D55D5}" dt="2024-02-19T02:39:36.749" v="10" actId="47"/>
        <pc:sldMkLst>
          <pc:docMk/>
          <pc:sldMk cId="1841524551" sldId="329"/>
        </pc:sldMkLst>
      </pc:sldChg>
      <pc:sldChg chg="del">
        <pc:chgData name="Ngọc Đỗ" userId="2f07f5d2c440dd9f" providerId="LiveId" clId="{08E06E78-67ED-40AD-BFCF-D542A90D55D5}" dt="2024-02-19T02:39:06.552" v="0" actId="47"/>
        <pc:sldMkLst>
          <pc:docMk/>
          <pc:sldMk cId="2275410498" sldId="332"/>
        </pc:sldMkLst>
      </pc:sldChg>
      <pc:sldChg chg="del">
        <pc:chgData name="Ngọc Đỗ" userId="2f07f5d2c440dd9f" providerId="LiveId" clId="{08E06E78-67ED-40AD-BFCF-D542A90D55D5}" dt="2024-02-19T02:39:38.145" v="11" actId="47"/>
        <pc:sldMkLst>
          <pc:docMk/>
          <pc:sldMk cId="1098812909" sldId="3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C37B4-8EE0-4158-963C-0051C9499823}" type="datetimeFigureOut">
              <a:rPr lang="en-US" smtClean="0"/>
              <a:t>19/02/2024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16A10-241D-4452-BBE7-00B28ED11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38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 thấy thương của các phép chia ở câu hỏi 3 bằng nhau và bằng 2. Vậy dựa vào mối liên hệ của phân số và phép chia số tự nhiên đã được tìm hiểu ở bài trước, các phân số vừa tìm được ở bài số 4 có bằng nhau hay không? Chúng ta cùng tìm hiểu ở bài học hôm nay.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94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608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9294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31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63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22691"/>
            <a:ext cx="12193057" cy="68585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2561" y="-155353"/>
            <a:ext cx="2738865" cy="1831337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1361" y="-318762"/>
            <a:ext cx="2427723" cy="1619723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94341" y="-261676"/>
            <a:ext cx="2427723" cy="161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60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322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854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93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EF818F-2952-4267-8C7F-CFA750855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A50E7D3-2A50-4CBD-9214-DDE0AEFCD7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37E135-B111-417B-A144-D1C17074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FEE1FB-226E-406E-B25D-B9997F0F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41AE4F-C38A-41D1-BCFD-CDF509629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794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18CCD-9554-43AE-A657-E3B2528AC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63B093-F176-42A0-9895-82D56A07B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14F7BF-03BC-43CC-9A0C-385E57CE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D0E14E-2474-4E1F-AE03-BA6074C7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68CCAC-BFB0-4597-8525-9B9996D9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193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C39C07-73DC-499D-9C13-4A581888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A709A7-1EE1-4FE4-8A91-C6FEF9DFE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B888AB-FDD4-4362-BD6E-40B9C0452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617250-CAFF-4BC2-B95D-1D791D3BE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900611-A3A7-4991-967F-75D16E63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098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019AE5-2FC0-45A6-9147-3D5F4BB2A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914306-96B5-42CF-AC72-630A6850B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1167F6-E483-4701-B70D-09C3DE7C3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737D49-9CAB-4905-BB39-98B80C90DE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9F817C-99C9-492C-AF2B-87B798DB7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2D848C-6496-4331-9A2D-C1C9538A2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7140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0A98A2-ACF6-4D4B-9291-0AF9DE8E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B1DE18-2767-4FE8-9698-8341543DA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847CB5-58B7-4817-8E15-5C3A9C39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830DE89-E4DF-4DEC-B08C-3F01943130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F2807FC-0BE9-4861-BA42-D9BEA86D6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C070560-59C8-42AB-AF0C-A4BAB53E31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149474-67AA-4218-A9D4-F83628CFD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0703877-B652-4CA4-90A1-292E3D413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595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C55296-BC27-4D69-9767-62A38D63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B3190C1-1C03-48A9-B950-4D4CB74617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1555B3B-F62F-4C47-9A11-88D7F446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A5FE9BB-231A-41F4-9893-C5AAD0648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176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0E171A5-C87C-4652-9841-C4855310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5063C82-4C9B-4FAC-9EEC-2A17BB25C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B7E8E2-E037-42BE-8788-944E09D1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50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22691"/>
            <a:ext cx="12193057" cy="6858594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476634" y="675098"/>
            <a:ext cx="11264900" cy="591383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5332" y="-139018"/>
            <a:ext cx="2738865" cy="1831337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1361" y="-318762"/>
            <a:ext cx="2427723" cy="1619723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39538" y="-319723"/>
            <a:ext cx="2427723" cy="1619723"/>
          </a:xfrm>
          <a:prstGeom prst="rect">
            <a:avLst/>
          </a:prstGeom>
        </p:spPr>
      </p:pic>
      <p:pic>
        <p:nvPicPr>
          <p:cNvPr id="14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5676" y="-397344"/>
            <a:ext cx="2427723" cy="161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310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5994D5-BD4B-40F0-BE22-60D52A4A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CA46E8-CA4A-4870-BACA-30188002A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ABE3C6-87FB-492F-B1F5-F455D9958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BFA2C3-370F-483F-872A-3F5E8D72A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2506B7-3566-453A-8D58-B13F2752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50F377-A542-4763-9F03-9E3BE4C3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959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57B565-3D97-49BB-AB6C-78D9B9815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60748F5-D17F-428F-B22C-F7A6B47CDE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DA79B7-F940-4309-96F3-CB596B2BE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25381B-4F62-4D2B-8A9C-ECB063A9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D73948-E6BE-4B7A-9C73-24220ABD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22179F-482D-40BA-9080-D8C3A2BC2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926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D9BFD2-CE4D-43D3-996C-23F5E400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9B94CF-0586-41DC-8B6C-D328C7C8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FE28A71-1D6D-44F0-9C8E-3B192810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DAF72A-8C34-4358-BE04-15EDF9DC2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5CF42D-1A78-4124-8427-270E7EF98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7611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0CC050E-3838-46E4-BEE2-11D2DBDBA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D409E1-E310-4841-A941-456EFBE520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D99554-04AC-4E8B-BEC2-D8D6462D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5CF924-20A4-4B53-AFD0-37F72FE97C88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2070D1-DBCD-4BB5-9E9E-D92E9D3D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154A1A-5B9A-4A25-B60A-2278601C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1FAB4-5C2A-4A3A-A8DA-2BBE2DF053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29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087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104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500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374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6546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312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35C536-4314-40BB-BE2E-6E3FF19D8861}" type="datetimeFigureOut">
              <a:rPr lang="zh-CN" altLang="en-US" smtClean="0"/>
              <a:t>2024/2/19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557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00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63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emf"/><Relationship Id="rId18" Type="http://schemas.openxmlformats.org/officeDocument/2006/relationships/image" Target="../media/image14.emf"/><Relationship Id="rId3" Type="http://schemas.openxmlformats.org/officeDocument/2006/relationships/tags" Target="../tags/tag3.xml"/><Relationship Id="rId21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8.emf"/><Relationship Id="rId17" Type="http://schemas.openxmlformats.org/officeDocument/2006/relationships/image" Target="../media/image13.emf"/><Relationship Id="rId2" Type="http://schemas.openxmlformats.org/officeDocument/2006/relationships/tags" Target="../tags/tag2.xml"/><Relationship Id="rId16" Type="http://schemas.openxmlformats.org/officeDocument/2006/relationships/image" Target="../media/image12.emf"/><Relationship Id="rId20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1.emf"/><Relationship Id="rId23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image" Target="../media/image15.e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Relationship Id="rId14" Type="http://schemas.openxmlformats.org/officeDocument/2006/relationships/image" Target="../media/image10.emf"/><Relationship Id="rId22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image" Target="../media/image48.png"/><Relationship Id="rId3" Type="http://schemas.openxmlformats.org/officeDocument/2006/relationships/image" Target="../media/image40.png"/><Relationship Id="rId7" Type="http://schemas.openxmlformats.org/officeDocument/2006/relationships/image" Target="../media/image42.emf"/><Relationship Id="rId12" Type="http://schemas.openxmlformats.org/officeDocument/2006/relationships/image" Target="../media/image47.emf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46.emf"/><Relationship Id="rId5" Type="http://schemas.openxmlformats.org/officeDocument/2006/relationships/image" Target="../media/image3.png"/><Relationship Id="rId15" Type="http://schemas.openxmlformats.org/officeDocument/2006/relationships/image" Target="../media/image50.png"/><Relationship Id="rId10" Type="http://schemas.openxmlformats.org/officeDocument/2006/relationships/image" Target="../media/image45.emf"/><Relationship Id="rId4" Type="http://schemas.openxmlformats.org/officeDocument/2006/relationships/image" Target="../media/image2.png"/><Relationship Id="rId9" Type="http://schemas.openxmlformats.org/officeDocument/2006/relationships/image" Target="../media/image44.emf"/><Relationship Id="rId14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9.emf"/><Relationship Id="rId18" Type="http://schemas.openxmlformats.org/officeDocument/2006/relationships/image" Target="../media/image14.emf"/><Relationship Id="rId3" Type="http://schemas.openxmlformats.org/officeDocument/2006/relationships/tags" Target="../tags/tag6.xml"/><Relationship Id="rId21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8.emf"/><Relationship Id="rId17" Type="http://schemas.openxmlformats.org/officeDocument/2006/relationships/image" Target="../media/image13.emf"/><Relationship Id="rId2" Type="http://schemas.openxmlformats.org/officeDocument/2006/relationships/tags" Target="../tags/tag5.xml"/><Relationship Id="rId16" Type="http://schemas.openxmlformats.org/officeDocument/2006/relationships/image" Target="../media/image12.emf"/><Relationship Id="rId20" Type="http://schemas.openxmlformats.org/officeDocument/2006/relationships/image" Target="../media/image16.png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1.emf"/><Relationship Id="rId10" Type="http://schemas.openxmlformats.org/officeDocument/2006/relationships/image" Target="../media/image7.png"/><Relationship Id="rId19" Type="http://schemas.openxmlformats.org/officeDocument/2006/relationships/image" Target="../media/image15.e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Relationship Id="rId14" Type="http://schemas.openxmlformats.org/officeDocument/2006/relationships/image" Target="../media/image10.emf"/><Relationship Id="rId2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6.png"/><Relationship Id="rId10" Type="http://schemas.openxmlformats.org/officeDocument/2006/relationships/image" Target="../media/image26.png"/><Relationship Id="rId4" Type="http://schemas.microsoft.com/office/2007/relationships/hdphoto" Target="../media/hdphoto2.wdp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image" Target="../media/image47.emf"/><Relationship Id="rId18" Type="http://schemas.openxmlformats.org/officeDocument/2006/relationships/image" Target="../media/image51.png"/><Relationship Id="rId3" Type="http://schemas.openxmlformats.org/officeDocument/2006/relationships/image" Target="../media/image40.png"/><Relationship Id="rId7" Type="http://schemas.openxmlformats.org/officeDocument/2006/relationships/image" Target="../media/image7.png"/><Relationship Id="rId12" Type="http://schemas.openxmlformats.org/officeDocument/2006/relationships/image" Target="../media/image46.emf"/><Relationship Id="rId17" Type="http://schemas.microsoft.com/office/2007/relationships/hdphoto" Target="../media/hdphoto3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45.emf"/><Relationship Id="rId5" Type="http://schemas.openxmlformats.org/officeDocument/2006/relationships/image" Target="../media/image2.png"/><Relationship Id="rId15" Type="http://schemas.openxmlformats.org/officeDocument/2006/relationships/image" Target="../media/image49.gif"/><Relationship Id="rId10" Type="http://schemas.openxmlformats.org/officeDocument/2006/relationships/image" Target="../media/image44.emf"/><Relationship Id="rId4" Type="http://schemas.openxmlformats.org/officeDocument/2006/relationships/image" Target="../media/image41.png"/><Relationship Id="rId9" Type="http://schemas.openxmlformats.org/officeDocument/2006/relationships/image" Target="../media/image43.emf"/><Relationship Id="rId1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emf"/><Relationship Id="rId18" Type="http://schemas.openxmlformats.org/officeDocument/2006/relationships/image" Target="../media/image14.emf"/><Relationship Id="rId3" Type="http://schemas.openxmlformats.org/officeDocument/2006/relationships/tags" Target="../tags/tag9.xml"/><Relationship Id="rId21" Type="http://schemas.microsoft.com/office/2007/relationships/hdphoto" Target="../media/hdphoto4.wdp"/><Relationship Id="rId7" Type="http://schemas.openxmlformats.org/officeDocument/2006/relationships/image" Target="../media/image3.png"/><Relationship Id="rId12" Type="http://schemas.openxmlformats.org/officeDocument/2006/relationships/image" Target="../media/image8.emf"/><Relationship Id="rId17" Type="http://schemas.openxmlformats.org/officeDocument/2006/relationships/image" Target="../media/image13.emf"/><Relationship Id="rId2" Type="http://schemas.openxmlformats.org/officeDocument/2006/relationships/tags" Target="../tags/tag8.xml"/><Relationship Id="rId16" Type="http://schemas.openxmlformats.org/officeDocument/2006/relationships/image" Target="../media/image12.emf"/><Relationship Id="rId20" Type="http://schemas.openxmlformats.org/officeDocument/2006/relationships/image" Target="../media/image56.png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11.emf"/><Relationship Id="rId10" Type="http://schemas.openxmlformats.org/officeDocument/2006/relationships/image" Target="../media/image4.png"/><Relationship Id="rId19" Type="http://schemas.openxmlformats.org/officeDocument/2006/relationships/image" Target="../media/image15.e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Relationship Id="rId1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DAFD0E75-F0E2-455F-A1E7-65DE8BEC51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754" y="2196774"/>
            <a:ext cx="6488482" cy="4517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952" y="-34092"/>
            <a:ext cx="12579409" cy="79885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88935" y="-395677"/>
            <a:ext cx="3974937" cy="2651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057" y="690474"/>
            <a:ext cx="1322947" cy="142049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6724" y="181415"/>
            <a:ext cx="2438611" cy="243861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17752" y="260850"/>
            <a:ext cx="4102964" cy="2743438"/>
          </a:xfrm>
          <a:prstGeom prst="rect">
            <a:avLst/>
          </a:prstGeom>
        </p:spPr>
      </p:pic>
      <p:pic>
        <p:nvPicPr>
          <p:cNvPr id="21" name="PA_图片 5">
            <a:extLst>
              <a:ext uri="{FF2B5EF4-FFF2-40B4-BE49-F238E27FC236}">
                <a16:creationId xmlns:a16="http://schemas.microsoft.com/office/drawing/2014/main" id="{A9A22A9E-97DA-4ADC-ADD7-4655971980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017502" y="5344114"/>
            <a:ext cx="1389944" cy="1185694"/>
          </a:xfrm>
          <a:prstGeom prst="rect">
            <a:avLst/>
          </a:prstGeom>
        </p:spPr>
      </p:pic>
      <p:pic>
        <p:nvPicPr>
          <p:cNvPr id="26" name="PA_图片 8">
            <a:extLst>
              <a:ext uri="{FF2B5EF4-FFF2-40B4-BE49-F238E27FC236}">
                <a16:creationId xmlns:a16="http://schemas.microsoft.com/office/drawing/2014/main" id="{9DDD65F6-D06C-40C6-B11F-BB4F6B5C393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007916" y="6023533"/>
            <a:ext cx="698425" cy="635244"/>
          </a:xfrm>
          <a:prstGeom prst="rect">
            <a:avLst/>
          </a:prstGeom>
        </p:spPr>
      </p:pic>
      <p:pic>
        <p:nvPicPr>
          <p:cNvPr id="27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812872">
            <a:off x="9533469" y="2866624"/>
            <a:ext cx="1334788" cy="3580306"/>
          </a:xfrm>
          <a:prstGeom prst="rect">
            <a:avLst/>
          </a:prstGeom>
        </p:spPr>
      </p:pic>
      <p:pic>
        <p:nvPicPr>
          <p:cNvPr id="28" name="图片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3846" y="5379679"/>
            <a:ext cx="823841" cy="1316136"/>
          </a:xfrm>
          <a:prstGeom prst="rect">
            <a:avLst/>
          </a:prstGeom>
        </p:spPr>
      </p:pic>
      <p:pic>
        <p:nvPicPr>
          <p:cNvPr id="30" name="图片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31653" y="5986394"/>
            <a:ext cx="883968" cy="909318"/>
          </a:xfrm>
          <a:prstGeom prst="rect">
            <a:avLst/>
          </a:prstGeom>
        </p:spPr>
      </p:pic>
      <p:pic>
        <p:nvPicPr>
          <p:cNvPr id="31" name="图片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423112">
            <a:off x="10161274" y="3182134"/>
            <a:ext cx="1108072" cy="2989534"/>
          </a:xfrm>
          <a:prstGeom prst="rect">
            <a:avLst/>
          </a:prstGeom>
        </p:spPr>
      </p:pic>
      <p:pic>
        <p:nvPicPr>
          <p:cNvPr id="32" name="图片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66576" y="2564187"/>
            <a:ext cx="668172" cy="3986922"/>
          </a:xfrm>
          <a:prstGeom prst="rect">
            <a:avLst/>
          </a:prstGeom>
        </p:spPr>
      </p:pic>
      <p:pic>
        <p:nvPicPr>
          <p:cNvPr id="33" name="PA_图片 7">
            <a:extLst>
              <a:ext uri="{FF2B5EF4-FFF2-40B4-BE49-F238E27FC236}">
                <a16:creationId xmlns:a16="http://schemas.microsoft.com/office/drawing/2014/main" id="{6D0BAA3D-431E-4D9D-B705-0E86AF7CCB5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183798" y="1818163"/>
            <a:ext cx="825094" cy="8763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178" r="100000">
                        <a14:foregroundMark x1="31083" y1="15700" x2="25044" y2="17406"/>
                        <a14:foregroundMark x1="25044" y1="17406" x2="23623" y2="24573"/>
                        <a14:foregroundMark x1="23623" y1="24573" x2="24689" y2="29693"/>
                        <a14:foregroundMark x1="25044" y1="29863" x2="42274" y2="34812"/>
                        <a14:foregroundMark x1="42274" y1="35324" x2="52931" y2="38908"/>
                        <a14:foregroundMark x1="53108" y1="40102" x2="64121" y2="40102"/>
                        <a14:foregroundMark x1="64476" y1="40785" x2="74067" y2="36177"/>
                        <a14:foregroundMark x1="74067" y1="36007" x2="84192" y2="31058"/>
                        <a14:foregroundMark x1="76554" y1="38908" x2="84725" y2="33959"/>
                        <a14:foregroundMark x1="86856" y1="36519" x2="89165" y2="23549"/>
                        <a14:foregroundMark x1="89165" y1="23208" x2="73357" y2="23549"/>
                        <a14:foregroundMark x1="77265" y1="22184" x2="78508" y2="11604"/>
                        <a14:foregroundMark x1="77087" y1="11433" x2="66963" y2="11433"/>
                        <a14:foregroundMark x1="66963" y1="11433" x2="65897" y2="2560"/>
                        <a14:foregroundMark x1="60924" y1="3242" x2="53641" y2="6826"/>
                        <a14:foregroundMark x1="57194" y1="6826" x2="57194" y2="6826"/>
                        <a14:foregroundMark x1="17584" y1="45392" x2="21137" y2="49147"/>
                        <a14:foregroundMark x1="10480" y1="42662" x2="13677" y2="45392"/>
                        <a14:foregroundMark x1="7282" y1="46246" x2="12966" y2="46246"/>
                        <a14:foregroundMark x1="14387" y1="47440" x2="10835" y2="49659"/>
                        <a14:foregroundMark x1="27886" y1="47440" x2="29663" y2="47782"/>
                        <a14:foregroundMark x1="31794" y1="44881" x2="35169" y2="44881"/>
                        <a14:foregroundMark x1="64476" y1="48976" x2="66607" y2="50341"/>
                        <a14:foregroundMark x1="71226" y1="52901" x2="72114" y2="54608"/>
                        <a14:foregroundMark x1="82238" y1="53925" x2="84192" y2="62628"/>
                        <a14:foregroundMark x1="69272" y1="53072" x2="70870" y2="54266"/>
                        <a14:foregroundMark x1="79041" y1="53072" x2="81528" y2="73720"/>
                        <a14:foregroundMark x1="70693" y1="61092" x2="73357" y2="65529"/>
                        <a14:foregroundMark x1="45293" y1="55631" x2="38899" y2="67406"/>
                        <a14:foregroundMark x1="7460" y1="62799" x2="3908" y2="69454"/>
                        <a14:foregroundMark x1="13854" y1="62628" x2="14565" y2="63311"/>
                        <a14:foregroundMark x1="85790" y1="67918" x2="84192" y2="78328"/>
                        <a14:foregroundMark x1="85790" y1="69625" x2="90409" y2="78328"/>
                        <a14:foregroundMark x1="77265" y1="89420" x2="89343" y2="94539"/>
                        <a14:foregroundMark x1="78686" y1="87031" x2="75844" y2="87031"/>
                        <a14:foregroundMark x1="82060" y1="86348" x2="83659" y2="86348"/>
                        <a14:foregroundMark x1="32327" y1="85836" x2="29663" y2="94710"/>
                        <a14:foregroundMark x1="39964" y1="86519" x2="38011" y2="96246"/>
                        <a14:foregroundMark x1="44938" y1="12287" x2="48845" y2="16894"/>
                        <a14:foregroundMark x1="36767" y1="9556" x2="42806" y2="11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39" y="3728966"/>
            <a:ext cx="3103612" cy="32304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092D87-B795-C2E5-B9AA-2BC8D3174A5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229321" y="1120855"/>
            <a:ext cx="3676207" cy="1072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EC9B91-C596-A2ED-64D3-F9CD8E6AEC3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346830" y="2475323"/>
            <a:ext cx="5285690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76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28894"/>
          <a:stretch>
            <a:fillRect/>
          </a:stretch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5265" y="-365668"/>
            <a:ext cx="4724843" cy="31592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065" y="218960"/>
            <a:ext cx="2427723" cy="16197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168425" y="-238902"/>
            <a:ext cx="1985026" cy="1985026"/>
          </a:xfrm>
          <a:prstGeom prst="rect">
            <a:avLst/>
          </a:prstGeom>
        </p:spPr>
      </p:pic>
      <p:pic>
        <p:nvPicPr>
          <p:cNvPr id="37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2598" y="-38827"/>
            <a:ext cx="7077423" cy="5275308"/>
          </a:xfrm>
          <a:prstGeom prst="rect">
            <a:avLst/>
          </a:prstGeom>
        </p:spPr>
      </p:pic>
      <p:pic>
        <p:nvPicPr>
          <p:cNvPr id="40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868" y="803678"/>
            <a:ext cx="1117362" cy="487816"/>
          </a:xfrm>
          <a:prstGeom prst="rect">
            <a:avLst/>
          </a:prstGeom>
        </p:spPr>
      </p:pic>
      <p:pic>
        <p:nvPicPr>
          <p:cNvPr id="41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192" y="377675"/>
            <a:ext cx="844235" cy="535224"/>
          </a:xfrm>
          <a:prstGeom prst="rect">
            <a:avLst/>
          </a:prstGeom>
        </p:spPr>
      </p:pic>
      <p:pic>
        <p:nvPicPr>
          <p:cNvPr id="42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5694" y="480916"/>
            <a:ext cx="1129744" cy="558800"/>
          </a:xfrm>
          <a:prstGeom prst="rect">
            <a:avLst/>
          </a:prstGeom>
        </p:spPr>
      </p:pic>
      <p:pic>
        <p:nvPicPr>
          <p:cNvPr id="43" name="图片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3580" y="1494606"/>
            <a:ext cx="1131464" cy="1512990"/>
          </a:xfrm>
          <a:prstGeom prst="rect">
            <a:avLst/>
          </a:prstGeom>
        </p:spPr>
      </p:pic>
      <p:pic>
        <p:nvPicPr>
          <p:cNvPr id="44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45" name="图片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25349" y="5710809"/>
            <a:ext cx="1938346" cy="1710881"/>
          </a:xfrm>
          <a:prstGeom prst="rect">
            <a:avLst/>
          </a:prstGeom>
        </p:spPr>
      </p:pic>
      <p:pic>
        <p:nvPicPr>
          <p:cNvPr id="46" name="图片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605265" y="5697547"/>
            <a:ext cx="1968394" cy="1737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732" y="1770484"/>
            <a:ext cx="2963067" cy="2963067"/>
          </a:xfrm>
          <a:prstGeom prst="rect">
            <a:avLst/>
          </a:prstGeom>
        </p:spPr>
      </p:pic>
      <p:pic>
        <p:nvPicPr>
          <p:cNvPr id="47" name="Picture 4" descr="White and blue castle, Cinderella Castle, Castle s, building, cartoon png |  PNGEg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8" y="1494606"/>
            <a:ext cx="6045977" cy="554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AEE38E-E195-8CEE-E194-FF87BB64592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65115" y="2165974"/>
            <a:ext cx="7675529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36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8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45" y="-82483"/>
            <a:ext cx="12579409" cy="798859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AFD0E75-F0E2-455F-A1E7-65DE8BEC51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" y="629920"/>
            <a:ext cx="11226800" cy="616832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88935" y="-395677"/>
            <a:ext cx="3974937" cy="26519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057" y="690474"/>
            <a:ext cx="1322947" cy="142049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4970" y="-446169"/>
            <a:ext cx="2438611" cy="243861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82845" y="-83682"/>
            <a:ext cx="4102964" cy="2743438"/>
          </a:xfrm>
          <a:prstGeom prst="rect">
            <a:avLst/>
          </a:prstGeom>
        </p:spPr>
      </p:pic>
      <p:pic>
        <p:nvPicPr>
          <p:cNvPr id="21" name="PA_图片 5">
            <a:extLst>
              <a:ext uri="{FF2B5EF4-FFF2-40B4-BE49-F238E27FC236}">
                <a16:creationId xmlns:a16="http://schemas.microsoft.com/office/drawing/2014/main" id="{A9A22A9E-97DA-4ADC-ADD7-4655971980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899750" y="5568819"/>
            <a:ext cx="1389944" cy="1185694"/>
          </a:xfrm>
          <a:prstGeom prst="rect">
            <a:avLst/>
          </a:prstGeom>
        </p:spPr>
      </p:pic>
      <p:pic>
        <p:nvPicPr>
          <p:cNvPr id="26" name="PA_图片 8">
            <a:extLst>
              <a:ext uri="{FF2B5EF4-FFF2-40B4-BE49-F238E27FC236}">
                <a16:creationId xmlns:a16="http://schemas.microsoft.com/office/drawing/2014/main" id="{9DDD65F6-D06C-40C6-B11F-BB4F6B5C393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007916" y="6023533"/>
            <a:ext cx="698425" cy="635244"/>
          </a:xfrm>
          <a:prstGeom prst="rect">
            <a:avLst/>
          </a:prstGeom>
        </p:spPr>
      </p:pic>
      <p:pic>
        <p:nvPicPr>
          <p:cNvPr id="27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812872">
            <a:off x="11618115" y="6991161"/>
            <a:ext cx="711685" cy="1908955"/>
          </a:xfrm>
          <a:prstGeom prst="rect">
            <a:avLst/>
          </a:prstGeom>
        </p:spPr>
      </p:pic>
      <p:pic>
        <p:nvPicPr>
          <p:cNvPr id="28" name="图片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18431" y="8539785"/>
            <a:ext cx="439257" cy="701740"/>
          </a:xfrm>
          <a:prstGeom prst="rect">
            <a:avLst/>
          </a:prstGeom>
        </p:spPr>
      </p:pic>
      <p:pic>
        <p:nvPicPr>
          <p:cNvPr id="30" name="图片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224306" y="8956590"/>
            <a:ext cx="471316" cy="484832"/>
          </a:xfrm>
          <a:prstGeom prst="rect">
            <a:avLst/>
          </a:prstGeom>
        </p:spPr>
      </p:pic>
      <p:pic>
        <p:nvPicPr>
          <p:cNvPr id="31" name="图片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423112">
            <a:off x="11656018" y="7168505"/>
            <a:ext cx="590804" cy="1593966"/>
          </a:xfrm>
          <a:prstGeom prst="rect">
            <a:avLst/>
          </a:prstGeom>
        </p:spPr>
      </p:pic>
      <p:pic>
        <p:nvPicPr>
          <p:cNvPr id="32" name="图片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58491" y="6971063"/>
            <a:ext cx="356257" cy="2125755"/>
          </a:xfrm>
          <a:prstGeom prst="rect">
            <a:avLst/>
          </a:prstGeom>
        </p:spPr>
      </p:pic>
      <p:pic>
        <p:nvPicPr>
          <p:cNvPr id="33" name="PA_图片 7">
            <a:extLst>
              <a:ext uri="{FF2B5EF4-FFF2-40B4-BE49-F238E27FC236}">
                <a16:creationId xmlns:a16="http://schemas.microsoft.com/office/drawing/2014/main" id="{6D0BAA3D-431E-4D9D-B705-0E86AF7CCB5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104530" y="3241225"/>
            <a:ext cx="825094" cy="8763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hq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178" r="100000">
                        <a14:foregroundMark x1="31083" y1="15700" x2="25044" y2="17406"/>
                        <a14:foregroundMark x1="25044" y1="17406" x2="23623" y2="24573"/>
                        <a14:foregroundMark x1="23623" y1="24573" x2="24689" y2="29693"/>
                        <a14:foregroundMark x1="25044" y1="29863" x2="42274" y2="34812"/>
                        <a14:foregroundMark x1="42274" y1="35324" x2="52931" y2="38908"/>
                        <a14:foregroundMark x1="53108" y1="40102" x2="64121" y2="40102"/>
                        <a14:foregroundMark x1="64476" y1="40785" x2="74067" y2="36177"/>
                        <a14:foregroundMark x1="74067" y1="36007" x2="84192" y2="31058"/>
                        <a14:foregroundMark x1="76554" y1="38908" x2="84725" y2="33959"/>
                        <a14:foregroundMark x1="86856" y1="36519" x2="89165" y2="23549"/>
                        <a14:foregroundMark x1="89165" y1="23208" x2="73357" y2="23549"/>
                        <a14:foregroundMark x1="77265" y1="22184" x2="78508" y2="11604"/>
                        <a14:foregroundMark x1="77087" y1="11433" x2="66963" y2="11433"/>
                        <a14:foregroundMark x1="66963" y1="11433" x2="65897" y2="2560"/>
                        <a14:foregroundMark x1="60924" y1="3242" x2="53641" y2="6826"/>
                        <a14:foregroundMark x1="57194" y1="6826" x2="57194" y2="6826"/>
                        <a14:foregroundMark x1="17584" y1="45392" x2="21137" y2="49147"/>
                        <a14:foregroundMark x1="10480" y1="42662" x2="13677" y2="45392"/>
                        <a14:foregroundMark x1="7282" y1="46246" x2="12966" y2="46246"/>
                        <a14:foregroundMark x1="14387" y1="47440" x2="10835" y2="49659"/>
                        <a14:foregroundMark x1="27886" y1="47440" x2="29663" y2="47782"/>
                        <a14:foregroundMark x1="31794" y1="44881" x2="35169" y2="44881"/>
                        <a14:foregroundMark x1="64476" y1="48976" x2="66607" y2="50341"/>
                        <a14:foregroundMark x1="71226" y1="52901" x2="72114" y2="54608"/>
                        <a14:foregroundMark x1="82238" y1="53925" x2="84192" y2="62628"/>
                        <a14:foregroundMark x1="69272" y1="53072" x2="70870" y2="54266"/>
                        <a14:foregroundMark x1="79041" y1="53072" x2="81528" y2="73720"/>
                        <a14:foregroundMark x1="70693" y1="61092" x2="73357" y2="65529"/>
                        <a14:foregroundMark x1="45293" y1="55631" x2="38899" y2="67406"/>
                        <a14:foregroundMark x1="7460" y1="62799" x2="3908" y2="69454"/>
                        <a14:foregroundMark x1="13854" y1="62628" x2="14565" y2="63311"/>
                        <a14:foregroundMark x1="85790" y1="67918" x2="84192" y2="78328"/>
                        <a14:foregroundMark x1="85790" y1="69625" x2="90409" y2="78328"/>
                        <a14:foregroundMark x1="77265" y1="89420" x2="89343" y2="94539"/>
                        <a14:foregroundMark x1="78686" y1="87031" x2="75844" y2="87031"/>
                        <a14:foregroundMark x1="82060" y1="86348" x2="83659" y2="86348"/>
                        <a14:foregroundMark x1="32327" y1="85836" x2="29663" y2="94710"/>
                        <a14:foregroundMark x1="39964" y1="86519" x2="38011" y2="96246"/>
                        <a14:foregroundMark x1="44938" y1="12287" x2="48845" y2="16894"/>
                        <a14:foregroundMark x1="36767" y1="9556" x2="42806" y2="11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8" y="5280458"/>
            <a:ext cx="1551857" cy="16152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A9C78-538B-C6F1-0B98-63C73DD4894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48296" y="1113482"/>
            <a:ext cx="9047248" cy="12375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3B3BA1-32D4-DC44-E3B6-D7CAB83F596E}"/>
              </a:ext>
            </a:extLst>
          </p:cNvPr>
          <p:cNvSpPr txBox="1"/>
          <p:nvPr/>
        </p:nvSpPr>
        <p:spPr>
          <a:xfrm>
            <a:off x="1889760" y="2255520"/>
            <a:ext cx="9357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biết sự bằng nhau của hai phân số (thông qua hình ảnh trực quan).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 dụng được các dạng toán đã học về phân số bằng nhau vào giải quyết một số tình huống gắn với thực tế.</a:t>
            </a:r>
          </a:p>
        </p:txBody>
      </p:sp>
    </p:spTree>
    <p:extLst>
      <p:ext uri="{BB962C8B-B14F-4D97-AF65-F5344CB8AC3E}">
        <p14:creationId xmlns:p14="http://schemas.microsoft.com/office/powerpoint/2010/main" val="1325769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085571"/>
            <a:ext cx="12193057" cy="1091279"/>
          </a:xfrm>
          <a:prstGeom prst="rect">
            <a:avLst/>
          </a:prstGeom>
        </p:spPr>
      </p:pic>
      <p:pic>
        <p:nvPicPr>
          <p:cNvPr id="8194" name="Picture 2" descr="Q A Girl Stock Illustration - Download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85" l="1453" r="100000">
                        <a14:foregroundMark x1="16707" y1="23188" x2="22518" y2="22705"/>
                        <a14:foregroundMark x1="44552" y1="75362" x2="52542" y2="78744"/>
                        <a14:foregroundMark x1="47700" y1="79469" x2="46973" y2="84300"/>
                        <a14:foregroundMark x1="53753" y1="79469" x2="54237" y2="85507"/>
                        <a14:foregroundMark x1="38015" y1="74879" x2="40920" y2="75845"/>
                        <a14:backgroundMark x1="78692" y1="28502" x2="73850" y2="31159"/>
                        <a14:backgroundMark x1="72639" y1="24155" x2="70218" y2="35266"/>
                        <a14:backgroundMark x1="70218" y1="35749" x2="77724" y2="42029"/>
                        <a14:backgroundMark x1="79661" y1="38164" x2="83535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756" y="3977400"/>
            <a:ext cx="3144368" cy="315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543DB4-BAB6-55E7-D216-C63F61824CD9}"/>
              </a:ext>
            </a:extLst>
          </p:cNvPr>
          <p:cNvSpPr/>
          <p:nvPr/>
        </p:nvSpPr>
        <p:spPr>
          <a:xfrm>
            <a:off x="335280" y="191386"/>
            <a:ext cx="11592560" cy="658533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pic>
        <p:nvPicPr>
          <p:cNvPr id="8231" name="图片 10">
            <a:extLst>
              <a:ext uri="{FF2B5EF4-FFF2-40B4-BE49-F238E27FC236}">
                <a16:creationId xmlns:a16="http://schemas.microsoft.com/office/drawing/2014/main" id="{F801FB3A-1668-1DD4-1118-85BCE3D42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1003" y="0"/>
            <a:ext cx="1608525" cy="17271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608C2D-1CE9-D7D4-7A33-9D362A8B1E4C}"/>
              </a:ext>
            </a:extLst>
          </p:cNvPr>
          <p:cNvSpPr txBox="1"/>
          <p:nvPr/>
        </p:nvSpPr>
        <p:spPr>
          <a:xfrm>
            <a:off x="1002294" y="340949"/>
            <a:ext cx="10013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Ngân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Minh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kích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311816-557C-64F3-78F8-CAA6A6F73279}"/>
              </a:ext>
            </a:extLst>
          </p:cNvPr>
          <p:cNvSpPr txBox="1"/>
          <p:nvPr/>
        </p:nvSpPr>
        <p:spPr>
          <a:xfrm>
            <a:off x="289914" y="978903"/>
            <a:ext cx="11646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C447612-7137-C1F5-E21E-5A9C041310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75" y="1605626"/>
            <a:ext cx="4259669" cy="8118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245851-2C53-3B06-9067-9DE786B574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0668" y="1591118"/>
            <a:ext cx="3581400" cy="11239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8823F1-DC4B-8872-08BD-414C85CE1929}"/>
              </a:ext>
            </a:extLst>
          </p:cNvPr>
          <p:cNvSpPr txBox="1"/>
          <p:nvPr/>
        </p:nvSpPr>
        <p:spPr>
          <a:xfrm>
            <a:off x="265815" y="2786438"/>
            <a:ext cx="1179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Ngân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50F5BAB-5AC3-1210-D278-AC3DD82CF1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272" y="3476956"/>
            <a:ext cx="4417475" cy="8611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A252BA-C2C7-94F3-7B2A-4557590E29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4515" y="3406361"/>
            <a:ext cx="3901596" cy="12793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A2DBD57-CED9-D846-729A-88174F3AE5DC}"/>
              </a:ext>
            </a:extLst>
          </p:cNvPr>
          <p:cNvSpPr txBox="1"/>
          <p:nvPr/>
        </p:nvSpPr>
        <p:spPr>
          <a:xfrm>
            <a:off x="255183" y="4647136"/>
            <a:ext cx="1179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Minh chia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băng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4ACFDAA-98E1-BF28-0E69-F2F8B0A068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742" y="5336879"/>
            <a:ext cx="5031085" cy="8406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810F933-BC67-1B05-F836-826BB925BC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1354" y="5295557"/>
            <a:ext cx="3933493" cy="125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68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543DB4-BAB6-55E7-D216-C63F61824CD9}"/>
              </a:ext>
            </a:extLst>
          </p:cNvPr>
          <p:cNvSpPr/>
          <p:nvPr/>
        </p:nvSpPr>
        <p:spPr>
          <a:xfrm>
            <a:off x="335280" y="191386"/>
            <a:ext cx="11592560" cy="658533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608C2D-1CE9-D7D4-7A33-9D362A8B1E4C}"/>
                  </a:ext>
                </a:extLst>
              </p:cNvPr>
              <p:cNvSpPr txBox="1"/>
              <p:nvPr/>
            </p:nvSpPr>
            <p:spPr>
              <a:xfrm>
                <a:off x="842806" y="830047"/>
                <a:ext cx="10576561" cy="1327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Nhận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xét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băng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Ta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3200" b="0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 các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2608C2D-1CE9-D7D4-7A33-9D362A8B1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806" y="830047"/>
                <a:ext cx="10576561" cy="1327158"/>
              </a:xfrm>
              <a:prstGeom prst="rect">
                <a:avLst/>
              </a:prstGeom>
              <a:blipFill>
                <a:blip r:embed="rId2"/>
                <a:stretch>
                  <a:fillRect l="-1441" t="-5963" r="-1499" b="-3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253809D8-EA15-6DF5-700D-BF8415FCC749}"/>
                  </a:ext>
                </a:extLst>
              </p:cNvPr>
              <p:cNvSpPr/>
              <p:nvPr/>
            </p:nvSpPr>
            <p:spPr>
              <a:xfrm>
                <a:off x="1233377" y="2445489"/>
                <a:ext cx="10069033" cy="3742660"/>
              </a:xfrm>
              <a:prstGeom prst="roundRect">
                <a:avLst/>
              </a:prstGeom>
              <a:solidFill>
                <a:schemeClr val="accent3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50000"/>
                  </a:lnSpc>
                </a:pPr>
                <a:r>
                  <a:rPr lang="nl-NL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2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𝐯</m:t>
                    </m:r>
                    <m:r>
                      <a:rPr lang="en-US" sz="32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có tử số và mẫu số khác nhau nhưng có giá trị bằng nhau. Ta gọi các phân số đó là các phân số bằng nhau.</a:t>
                </a:r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nl-NL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Viết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253809D8-EA15-6DF5-700D-BF8415FCC7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77" y="2445489"/>
                <a:ext cx="10069033" cy="374266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2322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1528537-D4EF-4822-A61E-4136B6EC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C0501F9-9441-4831-9C9D-8CCB87A77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3033"/>
            <a:ext cx="12192000" cy="21300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B59B38F-62DD-49CF-995E-88CF169A5FE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367" y="381470"/>
            <a:ext cx="7958059" cy="19170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12F3A1-E9B4-487B-AD42-44A80B70778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75757" cy="250517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7BB3081-5238-4FD0-A670-829D922AB51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6" b="49552"/>
          <a:stretch/>
        </p:blipFill>
        <p:spPr>
          <a:xfrm>
            <a:off x="279674" y="2358065"/>
            <a:ext cx="573924" cy="73513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90EA764-837A-4DEE-B331-68103E12CA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06" t="20211" r="1" b="-5844"/>
          <a:stretch/>
        </p:blipFill>
        <p:spPr>
          <a:xfrm>
            <a:off x="10794860" y="504785"/>
            <a:ext cx="748156" cy="124787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70498D7-A023-4FAA-808E-20CDBC008D7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23" y="5015502"/>
            <a:ext cx="357841" cy="146974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6CA819C-21EA-4339-8664-5B271ADA1D2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73" y="5456291"/>
            <a:ext cx="2005074" cy="111040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1DF9F04-FCDC-4E72-91C1-236E1EBD45A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470"/>
          <a:stretch/>
        </p:blipFill>
        <p:spPr>
          <a:xfrm>
            <a:off x="0" y="5462501"/>
            <a:ext cx="12192000" cy="139451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0054900-1505-43F1-B31F-CEF260B6DA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75" y="5962551"/>
            <a:ext cx="836726" cy="65934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FD014C1-2170-4D25-9B93-43E7018888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1397" y="1516805"/>
            <a:ext cx="3766338" cy="521464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D98A754-53C5-4BB3-B471-07263CFE0998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276" y="6278503"/>
            <a:ext cx="731446" cy="57638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DD432F1-30EC-4167-93A3-23060DB376AE}"/>
              </a:ext>
            </a:extLst>
          </p:cNvPr>
          <p:cNvGrpSpPr/>
          <p:nvPr/>
        </p:nvGrpSpPr>
        <p:grpSpPr>
          <a:xfrm>
            <a:off x="2431755" y="144298"/>
            <a:ext cx="6390247" cy="3624943"/>
            <a:chOff x="1975757" y="261256"/>
            <a:chExt cx="5995640" cy="3624943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0C7DE147-8D4F-4730-8979-63F6E5727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757" y="261256"/>
              <a:ext cx="5995640" cy="3624943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9C49BF-CEA0-4A41-93DE-A72F88C285E9}"/>
                </a:ext>
              </a:extLst>
            </p:cNvPr>
            <p:cNvSpPr txBox="1"/>
            <p:nvPr/>
          </p:nvSpPr>
          <p:spPr>
            <a:xfrm>
              <a:off x="2466214" y="902271"/>
              <a:ext cx="5035361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Phân</a:t>
              </a:r>
              <a:r>
                <a:rPr kumimoji="0" lang="en-US" sz="5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số</a:t>
              </a:r>
              <a:r>
                <a:rPr kumimoji="0" lang="en-US" sz="5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bằng</a:t>
              </a:r>
              <a:r>
                <a:rPr kumimoji="0" lang="en-US" sz="5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nhau</a:t>
              </a:r>
              <a:r>
                <a:rPr kumimoji="0" lang="en-US" sz="5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là</a:t>
              </a:r>
              <a:r>
                <a:rPr kumimoji="0" lang="en-US" sz="5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gì</a:t>
              </a:r>
              <a:r>
                <a:rPr kumimoji="0" lang="en-US" sz="5400" b="1" i="0" u="none" strike="noStrike" kern="1200" cap="none" spc="0" normalizeH="0" baseline="0" noProof="0" dirty="0">
                  <a:ln w="1905"/>
                  <a:solidFill>
                    <a:prstClr val="black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6F27FC6-B7EB-4C85-91EC-0CB02DCBE36D}"/>
              </a:ext>
            </a:extLst>
          </p:cNvPr>
          <p:cNvGrpSpPr/>
          <p:nvPr/>
        </p:nvGrpSpPr>
        <p:grpSpPr>
          <a:xfrm>
            <a:off x="238431" y="3891516"/>
            <a:ext cx="8294370" cy="3391786"/>
            <a:chOff x="279674" y="3886199"/>
            <a:chExt cx="8294370" cy="2303974"/>
          </a:xfrm>
        </p:grpSpPr>
        <p:sp>
          <p:nvSpPr>
            <p:cNvPr id="24" name="单圆角矩形 1">
              <a:extLst>
                <a:ext uri="{FF2B5EF4-FFF2-40B4-BE49-F238E27FC236}">
                  <a16:creationId xmlns:a16="http://schemas.microsoft.com/office/drawing/2014/main" id="{BB20F8B7-0319-48A2-BFDC-4DE7D4C17FCD}"/>
                </a:ext>
              </a:extLst>
            </p:cNvPr>
            <p:cNvSpPr/>
            <p:nvPr/>
          </p:nvSpPr>
          <p:spPr>
            <a:xfrm>
              <a:off x="279674" y="3886199"/>
              <a:ext cx="8294370" cy="1820678"/>
            </a:xfrm>
            <a:custGeom>
              <a:avLst/>
              <a:gdLst>
                <a:gd name="connsiteX0" fmla="*/ 0 w 8294370"/>
                <a:gd name="connsiteY0" fmla="*/ 0 h 1820678"/>
                <a:gd name="connsiteX1" fmla="*/ 7990918 w 8294370"/>
                <a:gd name="connsiteY1" fmla="*/ 0 h 1820678"/>
                <a:gd name="connsiteX2" fmla="*/ 8294370 w 8294370"/>
                <a:gd name="connsiteY2" fmla="*/ 303451 h 1820678"/>
                <a:gd name="connsiteX3" fmla="*/ 8294370 w 8294370"/>
                <a:gd name="connsiteY3" fmla="*/ 1820678 h 1820678"/>
                <a:gd name="connsiteX4" fmla="*/ 0 w 8294370"/>
                <a:gd name="connsiteY4" fmla="*/ 1820678 h 1820678"/>
                <a:gd name="connsiteX5" fmla="*/ 0 w 8294370"/>
                <a:gd name="connsiteY5" fmla="*/ 0 h 1820678"/>
                <a:gd name="connsiteX0" fmla="*/ 0 w 8294370"/>
                <a:gd name="connsiteY0" fmla="*/ 0 h 1820678"/>
                <a:gd name="connsiteX1" fmla="*/ 7990918 w 8294370"/>
                <a:gd name="connsiteY1" fmla="*/ 0 h 1820678"/>
                <a:gd name="connsiteX2" fmla="*/ 8294370 w 8294370"/>
                <a:gd name="connsiteY2" fmla="*/ 303451 h 1820678"/>
                <a:gd name="connsiteX3" fmla="*/ 8294370 w 8294370"/>
                <a:gd name="connsiteY3" fmla="*/ 1820678 h 1820678"/>
                <a:gd name="connsiteX4" fmla="*/ 0 w 8294370"/>
                <a:gd name="connsiteY4" fmla="*/ 1820678 h 1820678"/>
                <a:gd name="connsiteX5" fmla="*/ 0 w 8294370"/>
                <a:gd name="connsiteY5" fmla="*/ 0 h 1820678"/>
                <a:gd name="connsiteX0" fmla="*/ 0 w 8294370"/>
                <a:gd name="connsiteY0" fmla="*/ 0 h 1820678"/>
                <a:gd name="connsiteX1" fmla="*/ 7990918 w 8294370"/>
                <a:gd name="connsiteY1" fmla="*/ 0 h 1820678"/>
                <a:gd name="connsiteX2" fmla="*/ 8294370 w 8294370"/>
                <a:gd name="connsiteY2" fmla="*/ 303451 h 1820678"/>
                <a:gd name="connsiteX3" fmla="*/ 8294370 w 8294370"/>
                <a:gd name="connsiteY3" fmla="*/ 1820678 h 1820678"/>
                <a:gd name="connsiteX4" fmla="*/ 0 w 8294370"/>
                <a:gd name="connsiteY4" fmla="*/ 1820678 h 1820678"/>
                <a:gd name="connsiteX5" fmla="*/ 0 w 8294370"/>
                <a:gd name="connsiteY5" fmla="*/ 0 h 182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94370" h="1820678" fill="none" extrusionOk="0">
                  <a:moveTo>
                    <a:pt x="0" y="0"/>
                  </a:moveTo>
                  <a:cubicBezTo>
                    <a:pt x="1087389" y="498344"/>
                    <a:pt x="5774538" y="230119"/>
                    <a:pt x="7990918" y="0"/>
                  </a:cubicBezTo>
                  <a:cubicBezTo>
                    <a:pt x="8155599" y="-65432"/>
                    <a:pt x="8307534" y="163525"/>
                    <a:pt x="8294370" y="303451"/>
                  </a:cubicBezTo>
                  <a:cubicBezTo>
                    <a:pt x="8334729" y="1046766"/>
                    <a:pt x="8333785" y="1317136"/>
                    <a:pt x="8294370" y="1820678"/>
                  </a:cubicBezTo>
                  <a:cubicBezTo>
                    <a:pt x="5669847" y="1596473"/>
                    <a:pt x="904928" y="1893881"/>
                    <a:pt x="0" y="1820678"/>
                  </a:cubicBezTo>
                  <a:cubicBezTo>
                    <a:pt x="45240" y="1102965"/>
                    <a:pt x="-37160" y="729203"/>
                    <a:pt x="0" y="0"/>
                  </a:cubicBezTo>
                  <a:close/>
                </a:path>
                <a:path w="8294370" h="1820678" stroke="0" extrusionOk="0">
                  <a:moveTo>
                    <a:pt x="0" y="0"/>
                  </a:moveTo>
                  <a:cubicBezTo>
                    <a:pt x="-20235" y="-203868"/>
                    <a:pt x="4966557" y="-615116"/>
                    <a:pt x="7990918" y="0"/>
                  </a:cubicBezTo>
                  <a:cubicBezTo>
                    <a:pt x="8120412" y="48299"/>
                    <a:pt x="8293862" y="114765"/>
                    <a:pt x="8294370" y="303451"/>
                  </a:cubicBezTo>
                  <a:cubicBezTo>
                    <a:pt x="8137418" y="873657"/>
                    <a:pt x="8416777" y="1633266"/>
                    <a:pt x="8294370" y="1820678"/>
                  </a:cubicBezTo>
                  <a:cubicBezTo>
                    <a:pt x="4853582" y="1497504"/>
                    <a:pt x="2705339" y="2045237"/>
                    <a:pt x="0" y="1820678"/>
                  </a:cubicBezTo>
                  <a:cubicBezTo>
                    <a:pt x="14293" y="1586482"/>
                    <a:pt x="147412" y="778400"/>
                    <a:pt x="0" y="0"/>
                  </a:cubicBezTo>
                  <a:close/>
                </a:path>
                <a:path w="8294370" h="1820678" fill="none" stroke="0" extrusionOk="0">
                  <a:moveTo>
                    <a:pt x="0" y="0"/>
                  </a:moveTo>
                  <a:cubicBezTo>
                    <a:pt x="1308434" y="-479249"/>
                    <a:pt x="5835817" y="-320141"/>
                    <a:pt x="7990918" y="0"/>
                  </a:cubicBezTo>
                  <a:cubicBezTo>
                    <a:pt x="8174049" y="-23095"/>
                    <a:pt x="8332978" y="164305"/>
                    <a:pt x="8294370" y="303451"/>
                  </a:cubicBezTo>
                  <a:cubicBezTo>
                    <a:pt x="8484141" y="993221"/>
                    <a:pt x="8370734" y="1281310"/>
                    <a:pt x="8294370" y="1820678"/>
                  </a:cubicBezTo>
                  <a:cubicBezTo>
                    <a:pt x="5250547" y="1866306"/>
                    <a:pt x="2362051" y="1870245"/>
                    <a:pt x="0" y="1820678"/>
                  </a:cubicBezTo>
                  <a:cubicBezTo>
                    <a:pt x="29204" y="1229528"/>
                    <a:pt x="171547" y="672976"/>
                    <a:pt x="0" y="0"/>
                  </a:cubicBezTo>
                  <a:close/>
                </a:path>
                <a:path w="8294370" h="1820678" fill="none" stroke="0" extrusionOk="0">
                  <a:moveTo>
                    <a:pt x="0" y="0"/>
                  </a:moveTo>
                  <a:cubicBezTo>
                    <a:pt x="1073466" y="-65403"/>
                    <a:pt x="5649953" y="-226102"/>
                    <a:pt x="7990918" y="0"/>
                  </a:cubicBezTo>
                  <a:cubicBezTo>
                    <a:pt x="8162264" y="-38099"/>
                    <a:pt x="8317858" y="158229"/>
                    <a:pt x="8294370" y="303451"/>
                  </a:cubicBezTo>
                  <a:cubicBezTo>
                    <a:pt x="8350772" y="1041427"/>
                    <a:pt x="8351709" y="1260201"/>
                    <a:pt x="8294370" y="1820678"/>
                  </a:cubicBezTo>
                  <a:cubicBezTo>
                    <a:pt x="5528649" y="1732854"/>
                    <a:pt x="885119" y="1862139"/>
                    <a:pt x="0" y="1820678"/>
                  </a:cubicBezTo>
                  <a:cubicBezTo>
                    <a:pt x="59258" y="1176627"/>
                    <a:pt x="34526" y="709598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91000"/>
              </a:schemeClr>
            </a:solidFill>
            <a:ln w="38100">
              <a:solidFill>
                <a:srgbClr val="E1D691"/>
              </a:solidFill>
              <a:extLst>
                <a:ext uri="{C807C97D-BFC1-408E-A445-0C87EB9F89A2}">
                  <ask:lineSketchStyleProps xmlns:ask="http://schemas.microsoft.com/office/drawing/2018/sketchyshapes" sd="3015076799">
                    <a:custGeom>
                      <a:avLst/>
                      <a:gdLst>
                        <a:gd name="connsiteX0" fmla="*/ 0 w 8294370"/>
                        <a:gd name="connsiteY0" fmla="*/ 0 h 2680304"/>
                        <a:gd name="connsiteX1" fmla="*/ 7990918 w 8294370"/>
                        <a:gd name="connsiteY1" fmla="*/ 0 h 2680304"/>
                        <a:gd name="connsiteX2" fmla="*/ 8294370 w 8294370"/>
                        <a:gd name="connsiteY2" fmla="*/ 446725 h 2680304"/>
                        <a:gd name="connsiteX3" fmla="*/ 8294370 w 8294370"/>
                        <a:gd name="connsiteY3" fmla="*/ 2680304 h 2680304"/>
                        <a:gd name="connsiteX4" fmla="*/ 0 w 8294370"/>
                        <a:gd name="connsiteY4" fmla="*/ 2680304 h 2680304"/>
                        <a:gd name="connsiteX5" fmla="*/ 0 w 8294370"/>
                        <a:gd name="connsiteY5" fmla="*/ 0 h 2680304"/>
                        <a:gd name="connsiteX0" fmla="*/ 0 w 8294370"/>
                        <a:gd name="connsiteY0" fmla="*/ 0 h 2680304"/>
                        <a:gd name="connsiteX1" fmla="*/ 7990918 w 8294370"/>
                        <a:gd name="connsiteY1" fmla="*/ 0 h 2680304"/>
                        <a:gd name="connsiteX2" fmla="*/ 8294370 w 8294370"/>
                        <a:gd name="connsiteY2" fmla="*/ 446725 h 2680304"/>
                        <a:gd name="connsiteX3" fmla="*/ 8294370 w 8294370"/>
                        <a:gd name="connsiteY3" fmla="*/ 2680304 h 2680304"/>
                        <a:gd name="connsiteX4" fmla="*/ 0 w 8294370"/>
                        <a:gd name="connsiteY4" fmla="*/ 2680304 h 2680304"/>
                        <a:gd name="connsiteX5" fmla="*/ 0 w 8294370"/>
                        <a:gd name="connsiteY5" fmla="*/ 0 h 26803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294370" h="2680304" fill="none" extrusionOk="0">
                          <a:moveTo>
                            <a:pt x="0" y="0"/>
                          </a:moveTo>
                          <a:cubicBezTo>
                            <a:pt x="1020409" y="156739"/>
                            <a:pt x="5594349" y="-111097"/>
                            <a:pt x="7990918" y="0"/>
                          </a:cubicBezTo>
                          <a:cubicBezTo>
                            <a:pt x="8156188" y="-73918"/>
                            <a:pt x="8302517" y="224446"/>
                            <a:pt x="8294370" y="446725"/>
                          </a:cubicBezTo>
                          <a:cubicBezTo>
                            <a:pt x="8343998" y="1537545"/>
                            <a:pt x="8334480" y="1887783"/>
                            <a:pt x="8294370" y="2680304"/>
                          </a:cubicBezTo>
                          <a:cubicBezTo>
                            <a:pt x="5510928" y="2499514"/>
                            <a:pt x="1016616" y="2785705"/>
                            <a:pt x="0" y="2680304"/>
                          </a:cubicBezTo>
                          <a:cubicBezTo>
                            <a:pt x="109437" y="1706426"/>
                            <a:pt x="24060" y="1071273"/>
                            <a:pt x="0" y="0"/>
                          </a:cubicBezTo>
                          <a:close/>
                        </a:path>
                        <a:path w="8294370" h="2680304" stroke="0" extrusionOk="0">
                          <a:moveTo>
                            <a:pt x="0" y="0"/>
                          </a:moveTo>
                          <a:cubicBezTo>
                            <a:pt x="601370" y="-151396"/>
                            <a:pt x="4802443" y="-584771"/>
                            <a:pt x="7990918" y="0"/>
                          </a:cubicBezTo>
                          <a:cubicBezTo>
                            <a:pt x="8135898" y="45452"/>
                            <a:pt x="8301633" y="194880"/>
                            <a:pt x="8294370" y="446725"/>
                          </a:cubicBezTo>
                          <a:cubicBezTo>
                            <a:pt x="8150291" y="1327823"/>
                            <a:pt x="8396744" y="2406325"/>
                            <a:pt x="8294370" y="2680304"/>
                          </a:cubicBezTo>
                          <a:cubicBezTo>
                            <a:pt x="4805571" y="2335149"/>
                            <a:pt x="2714113" y="2745537"/>
                            <a:pt x="0" y="2680304"/>
                          </a:cubicBezTo>
                          <a:cubicBezTo>
                            <a:pt x="1513" y="2186213"/>
                            <a:pt x="120717" y="1188410"/>
                            <a:pt x="0" y="0"/>
                          </a:cubicBezTo>
                          <a:close/>
                        </a:path>
                        <a:path w="8294370" h="2680304" fill="none" stroke="0" extrusionOk="0">
                          <a:moveTo>
                            <a:pt x="0" y="0"/>
                          </a:moveTo>
                          <a:cubicBezTo>
                            <a:pt x="1124798" y="-547721"/>
                            <a:pt x="5582035" y="-336118"/>
                            <a:pt x="7990918" y="0"/>
                          </a:cubicBezTo>
                          <a:cubicBezTo>
                            <a:pt x="8167358" y="-23365"/>
                            <a:pt x="8336242" y="233598"/>
                            <a:pt x="8294370" y="446725"/>
                          </a:cubicBezTo>
                          <a:cubicBezTo>
                            <a:pt x="8454390" y="1499820"/>
                            <a:pt x="8341429" y="1828554"/>
                            <a:pt x="8294370" y="2680304"/>
                          </a:cubicBezTo>
                          <a:cubicBezTo>
                            <a:pt x="5429949" y="2699648"/>
                            <a:pt x="1073751" y="2777708"/>
                            <a:pt x="0" y="2680304"/>
                          </a:cubicBezTo>
                          <a:cubicBezTo>
                            <a:pt x="110790" y="1770269"/>
                            <a:pt x="160763" y="992743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 CN Regular" panose="020B0500000000000000" pitchFamily="34" charset="-122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6261FD9-E133-48A3-BDCA-7F9B2B1F2AF1}"/>
                </a:ext>
              </a:extLst>
            </p:cNvPr>
            <p:cNvSpPr txBox="1"/>
            <p:nvPr/>
          </p:nvSpPr>
          <p:spPr>
            <a:xfrm>
              <a:off x="310158" y="3943370"/>
              <a:ext cx="8077200" cy="2246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itchFamily="18" charset="0"/>
                </a:rPr>
                <a:t>Các phân số có tử số và mẫu số khác nhau nhưng có giá trị bằng nhau. Ta gọi các phân số đó là các phân số bằng nhau.</a:t>
              </a:r>
              <a:endParaRPr kumimoji="0" lang="en-US" sz="40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5101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28894"/>
          <a:stretch>
            <a:fillRect/>
          </a:stretch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238" y="3658201"/>
            <a:ext cx="10058400" cy="47722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05265" y="-365668"/>
            <a:ext cx="4724843" cy="31592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3065" y="218960"/>
            <a:ext cx="2427723" cy="16197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0168425" y="-238902"/>
            <a:ext cx="1985026" cy="1985026"/>
          </a:xfrm>
          <a:prstGeom prst="rect">
            <a:avLst/>
          </a:prstGeom>
        </p:spPr>
      </p:pic>
      <p:pic>
        <p:nvPicPr>
          <p:cNvPr id="37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2598" y="-38827"/>
            <a:ext cx="7077423" cy="5275308"/>
          </a:xfrm>
          <a:prstGeom prst="rect">
            <a:avLst/>
          </a:prstGeom>
        </p:spPr>
      </p:pic>
      <p:pic>
        <p:nvPicPr>
          <p:cNvPr id="40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868" y="803678"/>
            <a:ext cx="1117362" cy="487816"/>
          </a:xfrm>
          <a:prstGeom prst="rect">
            <a:avLst/>
          </a:prstGeom>
        </p:spPr>
      </p:pic>
      <p:pic>
        <p:nvPicPr>
          <p:cNvPr id="41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7192" y="377675"/>
            <a:ext cx="844235" cy="535224"/>
          </a:xfrm>
          <a:prstGeom prst="rect">
            <a:avLst/>
          </a:prstGeom>
        </p:spPr>
      </p:pic>
      <p:pic>
        <p:nvPicPr>
          <p:cNvPr id="42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5694" y="480916"/>
            <a:ext cx="1129744" cy="558800"/>
          </a:xfrm>
          <a:prstGeom prst="rect">
            <a:avLst/>
          </a:prstGeom>
        </p:spPr>
      </p:pic>
      <p:pic>
        <p:nvPicPr>
          <p:cNvPr id="43" name="图片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13580" y="1494606"/>
            <a:ext cx="1131464" cy="1512990"/>
          </a:xfrm>
          <a:prstGeom prst="rect">
            <a:avLst/>
          </a:prstGeom>
        </p:spPr>
      </p:pic>
      <p:pic>
        <p:nvPicPr>
          <p:cNvPr id="44" name="图片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46" name="图片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605265" y="5697547"/>
            <a:ext cx="1968394" cy="1737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732" y="1770484"/>
            <a:ext cx="2963067" cy="2963067"/>
          </a:xfrm>
          <a:prstGeom prst="rect">
            <a:avLst/>
          </a:prstGeom>
        </p:spPr>
      </p:pic>
      <p:pic>
        <p:nvPicPr>
          <p:cNvPr id="47" name="Picture 4" descr="White and blue castle, Cinderella Castle, Castle s, building, cartoon png |  PNGEg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58" y="1563504"/>
            <a:ext cx="6045977" cy="554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88FF0E-8C35-B727-26A4-73F2B397B9B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6585" y="2879148"/>
            <a:ext cx="598679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696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1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1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543DB4-BAB6-55E7-D216-C63F61824CD9}"/>
              </a:ext>
            </a:extLst>
          </p:cNvPr>
          <p:cNvSpPr/>
          <p:nvPr/>
        </p:nvSpPr>
        <p:spPr>
          <a:xfrm>
            <a:off x="335280" y="304800"/>
            <a:ext cx="11592560" cy="647192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E56AAC-E4C3-9ED4-421E-E0AEF6C890D0}"/>
              </a:ext>
            </a:extLst>
          </p:cNvPr>
          <p:cNvSpPr txBox="1"/>
          <p:nvPr/>
        </p:nvSpPr>
        <p:spPr>
          <a:xfrm>
            <a:off x="616688" y="159272"/>
            <a:ext cx="10855842" cy="1323439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a) Quan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1B1C7-D24D-5665-482E-DF2771670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20" y="2187760"/>
            <a:ext cx="10827808" cy="319231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8ADD4B-2897-7F00-B1A4-F534450C9585}"/>
              </a:ext>
            </a:extLst>
          </p:cNvPr>
          <p:cNvSpPr/>
          <p:nvPr/>
        </p:nvSpPr>
        <p:spPr>
          <a:xfrm>
            <a:off x="1446028" y="4072270"/>
            <a:ext cx="584791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65B3A3A-1D13-349E-4862-ACEA551E0B03}"/>
              </a:ext>
            </a:extLst>
          </p:cNvPr>
          <p:cNvSpPr/>
          <p:nvPr/>
        </p:nvSpPr>
        <p:spPr>
          <a:xfrm>
            <a:off x="1446028" y="4688958"/>
            <a:ext cx="584791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915883-B36D-B88F-01FD-7A1730DE6F7D}"/>
              </a:ext>
            </a:extLst>
          </p:cNvPr>
          <p:cNvSpPr/>
          <p:nvPr/>
        </p:nvSpPr>
        <p:spPr>
          <a:xfrm>
            <a:off x="3168502" y="4093535"/>
            <a:ext cx="584791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023076C-76CD-3181-F85D-FA592B90A916}"/>
              </a:ext>
            </a:extLst>
          </p:cNvPr>
          <p:cNvSpPr/>
          <p:nvPr/>
        </p:nvSpPr>
        <p:spPr>
          <a:xfrm>
            <a:off x="3168502" y="4710223"/>
            <a:ext cx="584791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F2C8DC1-06C5-D26F-FA73-2A7954506925}"/>
              </a:ext>
            </a:extLst>
          </p:cNvPr>
          <p:cNvSpPr/>
          <p:nvPr/>
        </p:nvSpPr>
        <p:spPr>
          <a:xfrm>
            <a:off x="5146158" y="4072270"/>
            <a:ext cx="584791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1C8277B-43E4-BA3C-81F1-4361AE2A35D2}"/>
              </a:ext>
            </a:extLst>
          </p:cNvPr>
          <p:cNvSpPr/>
          <p:nvPr/>
        </p:nvSpPr>
        <p:spPr>
          <a:xfrm>
            <a:off x="5146158" y="4688958"/>
            <a:ext cx="584791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F41D699-347F-8A66-DB19-E08EB273C737}"/>
              </a:ext>
            </a:extLst>
          </p:cNvPr>
          <p:cNvSpPr/>
          <p:nvPr/>
        </p:nvSpPr>
        <p:spPr>
          <a:xfrm>
            <a:off x="7240772" y="4082902"/>
            <a:ext cx="584791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035FDD1-9E0E-54D8-5F00-09EDA4C1D335}"/>
              </a:ext>
            </a:extLst>
          </p:cNvPr>
          <p:cNvSpPr/>
          <p:nvPr/>
        </p:nvSpPr>
        <p:spPr>
          <a:xfrm>
            <a:off x="7113181" y="4699590"/>
            <a:ext cx="861237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ABBCDF0-8520-241B-9285-6496489E04AF}"/>
              </a:ext>
            </a:extLst>
          </p:cNvPr>
          <p:cNvSpPr/>
          <p:nvPr/>
        </p:nvSpPr>
        <p:spPr>
          <a:xfrm>
            <a:off x="9292856" y="4093535"/>
            <a:ext cx="584791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5EFB633-671C-86B5-9B60-16E2F7D80843}"/>
              </a:ext>
            </a:extLst>
          </p:cNvPr>
          <p:cNvSpPr/>
          <p:nvPr/>
        </p:nvSpPr>
        <p:spPr>
          <a:xfrm>
            <a:off x="9292856" y="4710223"/>
            <a:ext cx="584791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7F846D9-7DCE-90B7-9F7E-32482BE31CF6}"/>
              </a:ext>
            </a:extLst>
          </p:cNvPr>
          <p:cNvSpPr/>
          <p:nvPr/>
        </p:nvSpPr>
        <p:spPr>
          <a:xfrm>
            <a:off x="10675089" y="4093535"/>
            <a:ext cx="584791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3AAFF55-4F88-36F8-A72D-5EE2C523280F}"/>
              </a:ext>
            </a:extLst>
          </p:cNvPr>
          <p:cNvSpPr/>
          <p:nvPr/>
        </p:nvSpPr>
        <p:spPr>
          <a:xfrm>
            <a:off x="10675089" y="4710223"/>
            <a:ext cx="584791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60962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4" grpId="0" animBg="1"/>
      <p:bldP spid="15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543DB4-BAB6-55E7-D216-C63F61824CD9}"/>
              </a:ext>
            </a:extLst>
          </p:cNvPr>
          <p:cNvSpPr/>
          <p:nvPr/>
        </p:nvSpPr>
        <p:spPr>
          <a:xfrm>
            <a:off x="335280" y="304800"/>
            <a:ext cx="11592560" cy="6471920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E56AAC-E4C3-9ED4-421E-E0AEF6C890D0}"/>
              </a:ext>
            </a:extLst>
          </p:cNvPr>
          <p:cNvSpPr txBox="1"/>
          <p:nvPr/>
        </p:nvSpPr>
        <p:spPr>
          <a:xfrm>
            <a:off x="616688" y="159272"/>
            <a:ext cx="10855842" cy="1323439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C786C-974C-B83D-DFA5-6C8E53E22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56" y="1871108"/>
            <a:ext cx="11033406" cy="364719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C357B1A-2C9D-693E-FF2C-60528FFA08EF}"/>
              </a:ext>
            </a:extLst>
          </p:cNvPr>
          <p:cNvSpPr/>
          <p:nvPr/>
        </p:nvSpPr>
        <p:spPr>
          <a:xfrm>
            <a:off x="2743200" y="4253023"/>
            <a:ext cx="584791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1A91494-CF27-7D91-8D7A-AEE25C77567C}"/>
              </a:ext>
            </a:extLst>
          </p:cNvPr>
          <p:cNvSpPr/>
          <p:nvPr/>
        </p:nvSpPr>
        <p:spPr>
          <a:xfrm>
            <a:off x="2743200" y="4869711"/>
            <a:ext cx="584791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64CC69-D04C-67B5-EEC9-A716C7E807BA}"/>
              </a:ext>
            </a:extLst>
          </p:cNvPr>
          <p:cNvSpPr/>
          <p:nvPr/>
        </p:nvSpPr>
        <p:spPr>
          <a:xfrm>
            <a:off x="2371060" y="2541181"/>
            <a:ext cx="329610" cy="637954"/>
          </a:xfrm>
          <a:prstGeom prst="rect">
            <a:avLst/>
          </a:prstGeom>
          <a:solidFill>
            <a:srgbClr val="C8225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9CF266-CD68-03F0-3531-9E5765D1CA54}"/>
              </a:ext>
            </a:extLst>
          </p:cNvPr>
          <p:cNvSpPr/>
          <p:nvPr/>
        </p:nvSpPr>
        <p:spPr>
          <a:xfrm>
            <a:off x="2690037" y="2541181"/>
            <a:ext cx="340242" cy="637954"/>
          </a:xfrm>
          <a:prstGeom prst="rect">
            <a:avLst/>
          </a:prstGeom>
          <a:solidFill>
            <a:srgbClr val="C8225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2AB274-FC06-F709-D813-932D2D035972}"/>
              </a:ext>
            </a:extLst>
          </p:cNvPr>
          <p:cNvSpPr/>
          <p:nvPr/>
        </p:nvSpPr>
        <p:spPr>
          <a:xfrm>
            <a:off x="3040911" y="2551814"/>
            <a:ext cx="308345" cy="637954"/>
          </a:xfrm>
          <a:prstGeom prst="rect">
            <a:avLst/>
          </a:prstGeom>
          <a:solidFill>
            <a:srgbClr val="C8225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434396D-34CF-30E7-EC5B-98B323A56C3D}"/>
              </a:ext>
            </a:extLst>
          </p:cNvPr>
          <p:cNvSpPr/>
          <p:nvPr/>
        </p:nvSpPr>
        <p:spPr>
          <a:xfrm>
            <a:off x="3370520" y="2551814"/>
            <a:ext cx="329610" cy="637954"/>
          </a:xfrm>
          <a:prstGeom prst="rect">
            <a:avLst/>
          </a:prstGeom>
          <a:solidFill>
            <a:srgbClr val="C8225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285DC55-F635-443A-E7A8-F679C0FD37C8}"/>
              </a:ext>
            </a:extLst>
          </p:cNvPr>
          <p:cNvSpPr/>
          <p:nvPr/>
        </p:nvSpPr>
        <p:spPr>
          <a:xfrm>
            <a:off x="5986130" y="2541181"/>
            <a:ext cx="616689" cy="935666"/>
          </a:xfrm>
          <a:custGeom>
            <a:avLst/>
            <a:gdLst>
              <a:gd name="connsiteX0" fmla="*/ 74428 w 616689"/>
              <a:gd name="connsiteY0" fmla="*/ 935666 h 935666"/>
              <a:gd name="connsiteX1" fmla="*/ 616689 w 616689"/>
              <a:gd name="connsiteY1" fmla="*/ 616689 h 935666"/>
              <a:gd name="connsiteX2" fmla="*/ 595423 w 616689"/>
              <a:gd name="connsiteY2" fmla="*/ 0 h 935666"/>
              <a:gd name="connsiteX3" fmla="*/ 308344 w 616689"/>
              <a:gd name="connsiteY3" fmla="*/ 63796 h 935666"/>
              <a:gd name="connsiteX4" fmla="*/ 116958 w 616689"/>
              <a:gd name="connsiteY4" fmla="*/ 223284 h 935666"/>
              <a:gd name="connsiteX5" fmla="*/ 0 w 616689"/>
              <a:gd name="connsiteY5" fmla="*/ 499731 h 935666"/>
              <a:gd name="connsiteX6" fmla="*/ 0 w 616689"/>
              <a:gd name="connsiteY6" fmla="*/ 808075 h 935666"/>
              <a:gd name="connsiteX7" fmla="*/ 74428 w 616689"/>
              <a:gd name="connsiteY7" fmla="*/ 935666 h 93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6689" h="935666">
                <a:moveTo>
                  <a:pt x="74428" y="935666"/>
                </a:moveTo>
                <a:lnTo>
                  <a:pt x="616689" y="616689"/>
                </a:lnTo>
                <a:lnTo>
                  <a:pt x="595423" y="0"/>
                </a:lnTo>
                <a:lnTo>
                  <a:pt x="308344" y="63796"/>
                </a:lnTo>
                <a:lnTo>
                  <a:pt x="116958" y="223284"/>
                </a:lnTo>
                <a:lnTo>
                  <a:pt x="0" y="499731"/>
                </a:lnTo>
                <a:lnTo>
                  <a:pt x="0" y="808075"/>
                </a:lnTo>
                <a:lnTo>
                  <a:pt x="74428" y="93566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7B7E754-F996-F2E7-5269-9389528388E6}"/>
              </a:ext>
            </a:extLst>
          </p:cNvPr>
          <p:cNvSpPr/>
          <p:nvPr/>
        </p:nvSpPr>
        <p:spPr>
          <a:xfrm>
            <a:off x="6592186" y="2519916"/>
            <a:ext cx="606056" cy="956931"/>
          </a:xfrm>
          <a:custGeom>
            <a:avLst/>
            <a:gdLst>
              <a:gd name="connsiteX0" fmla="*/ 0 w 606056"/>
              <a:gd name="connsiteY0" fmla="*/ 0 h 956931"/>
              <a:gd name="connsiteX1" fmla="*/ 10633 w 606056"/>
              <a:gd name="connsiteY1" fmla="*/ 648586 h 956931"/>
              <a:gd name="connsiteX2" fmla="*/ 510363 w 606056"/>
              <a:gd name="connsiteY2" fmla="*/ 956931 h 956931"/>
              <a:gd name="connsiteX3" fmla="*/ 606056 w 606056"/>
              <a:gd name="connsiteY3" fmla="*/ 712382 h 956931"/>
              <a:gd name="connsiteX4" fmla="*/ 595423 w 606056"/>
              <a:gd name="connsiteY4" fmla="*/ 489098 h 956931"/>
              <a:gd name="connsiteX5" fmla="*/ 467833 w 606056"/>
              <a:gd name="connsiteY5" fmla="*/ 212651 h 956931"/>
              <a:gd name="connsiteX6" fmla="*/ 255181 w 606056"/>
              <a:gd name="connsiteY6" fmla="*/ 74428 h 956931"/>
              <a:gd name="connsiteX7" fmla="*/ 0 w 606056"/>
              <a:gd name="connsiteY7" fmla="*/ 0 h 95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6056" h="956931">
                <a:moveTo>
                  <a:pt x="0" y="0"/>
                </a:moveTo>
                <a:lnTo>
                  <a:pt x="10633" y="648586"/>
                </a:lnTo>
                <a:lnTo>
                  <a:pt x="510363" y="956931"/>
                </a:lnTo>
                <a:lnTo>
                  <a:pt x="606056" y="712382"/>
                </a:lnTo>
                <a:lnTo>
                  <a:pt x="595423" y="489098"/>
                </a:lnTo>
                <a:lnTo>
                  <a:pt x="467833" y="212651"/>
                </a:lnTo>
                <a:lnTo>
                  <a:pt x="255181" y="7442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21FB3E1-6A65-0CF1-6ED7-EA5D0C82AEE7}"/>
              </a:ext>
            </a:extLst>
          </p:cNvPr>
          <p:cNvSpPr/>
          <p:nvPr/>
        </p:nvSpPr>
        <p:spPr>
          <a:xfrm>
            <a:off x="6326373" y="4284921"/>
            <a:ext cx="584791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651CD40-0252-4848-E390-111CD6F52545}"/>
              </a:ext>
            </a:extLst>
          </p:cNvPr>
          <p:cNvSpPr/>
          <p:nvPr/>
        </p:nvSpPr>
        <p:spPr>
          <a:xfrm>
            <a:off x="6326373" y="4901609"/>
            <a:ext cx="584791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DD4DC96-94AF-B382-66BE-39E44A84AA12}"/>
              </a:ext>
            </a:extLst>
          </p:cNvPr>
          <p:cNvSpPr/>
          <p:nvPr/>
        </p:nvSpPr>
        <p:spPr>
          <a:xfrm>
            <a:off x="9835116" y="2073350"/>
            <a:ext cx="1509824" cy="4997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B95C12E-2F7B-43E4-A427-E6F008F44F54}"/>
              </a:ext>
            </a:extLst>
          </p:cNvPr>
          <p:cNvSpPr/>
          <p:nvPr/>
        </p:nvSpPr>
        <p:spPr>
          <a:xfrm>
            <a:off x="10324214" y="4253024"/>
            <a:ext cx="584791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C3094A9-A239-2F0C-F7E7-18B3DBE44861}"/>
              </a:ext>
            </a:extLst>
          </p:cNvPr>
          <p:cNvSpPr/>
          <p:nvPr/>
        </p:nvSpPr>
        <p:spPr>
          <a:xfrm>
            <a:off x="10324214" y="4880344"/>
            <a:ext cx="584791" cy="51036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822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50780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45" y="-82483"/>
            <a:ext cx="12579409" cy="79885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8935" y="-395677"/>
            <a:ext cx="3974937" cy="265199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4970" y="-446169"/>
            <a:ext cx="2438611" cy="243861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2845" y="-83682"/>
            <a:ext cx="4102964" cy="27434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AFD0E75-F0E2-455F-A1E7-65DE8BEC51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05" y="1027865"/>
            <a:ext cx="8287676" cy="57702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057" y="690474"/>
            <a:ext cx="1322947" cy="1420491"/>
          </a:xfrm>
          <a:prstGeom prst="rect">
            <a:avLst/>
          </a:prstGeom>
        </p:spPr>
      </p:pic>
      <p:pic>
        <p:nvPicPr>
          <p:cNvPr id="21" name="PA_图片 5">
            <a:extLst>
              <a:ext uri="{FF2B5EF4-FFF2-40B4-BE49-F238E27FC236}">
                <a16:creationId xmlns:a16="http://schemas.microsoft.com/office/drawing/2014/main" id="{A9A22A9E-97DA-4ADC-ADD7-4655971980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643395" y="4968196"/>
            <a:ext cx="1816569" cy="1549627"/>
          </a:xfrm>
          <a:prstGeom prst="rect">
            <a:avLst/>
          </a:prstGeom>
        </p:spPr>
      </p:pic>
      <p:pic>
        <p:nvPicPr>
          <p:cNvPr id="26" name="PA_图片 8">
            <a:extLst>
              <a:ext uri="{FF2B5EF4-FFF2-40B4-BE49-F238E27FC236}">
                <a16:creationId xmlns:a16="http://schemas.microsoft.com/office/drawing/2014/main" id="{9DDD65F6-D06C-40C6-B11F-BB4F6B5C393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007916" y="6023533"/>
            <a:ext cx="698425" cy="635244"/>
          </a:xfrm>
          <a:prstGeom prst="rect">
            <a:avLst/>
          </a:prstGeom>
        </p:spPr>
      </p:pic>
      <p:pic>
        <p:nvPicPr>
          <p:cNvPr id="27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812872">
            <a:off x="11618115" y="6991161"/>
            <a:ext cx="711685" cy="1908955"/>
          </a:xfrm>
          <a:prstGeom prst="rect">
            <a:avLst/>
          </a:prstGeom>
        </p:spPr>
      </p:pic>
      <p:pic>
        <p:nvPicPr>
          <p:cNvPr id="28" name="图片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18431" y="8539785"/>
            <a:ext cx="439257" cy="701740"/>
          </a:xfrm>
          <a:prstGeom prst="rect">
            <a:avLst/>
          </a:prstGeom>
        </p:spPr>
      </p:pic>
      <p:pic>
        <p:nvPicPr>
          <p:cNvPr id="30" name="图片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224306" y="8956590"/>
            <a:ext cx="471316" cy="484832"/>
          </a:xfrm>
          <a:prstGeom prst="rect">
            <a:avLst/>
          </a:prstGeom>
        </p:spPr>
      </p:pic>
      <p:pic>
        <p:nvPicPr>
          <p:cNvPr id="31" name="图片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423112">
            <a:off x="11656018" y="7168505"/>
            <a:ext cx="590804" cy="1593966"/>
          </a:xfrm>
          <a:prstGeom prst="rect">
            <a:avLst/>
          </a:prstGeom>
        </p:spPr>
      </p:pic>
      <p:pic>
        <p:nvPicPr>
          <p:cNvPr id="32" name="图片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58491" y="6971063"/>
            <a:ext cx="356257" cy="2125755"/>
          </a:xfrm>
          <a:prstGeom prst="rect">
            <a:avLst/>
          </a:prstGeom>
        </p:spPr>
      </p:pic>
      <p:pic>
        <p:nvPicPr>
          <p:cNvPr id="33" name="PA_图片 7">
            <a:extLst>
              <a:ext uri="{FF2B5EF4-FFF2-40B4-BE49-F238E27FC236}">
                <a16:creationId xmlns:a16="http://schemas.microsoft.com/office/drawing/2014/main" id="{6D0BAA3D-431E-4D9D-B705-0E86AF7CCB5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104530" y="3241225"/>
            <a:ext cx="825094" cy="8763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08166" y="1708518"/>
            <a:ext cx="7629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Bell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40828" y1="38166" x2="40828" y2="38166"/>
                        <a14:foregroundMark x1="38757" y1="36391" x2="38757" y2="42308"/>
                        <a14:foregroundMark x1="54142" y1="39941" x2="61538" y2="39941"/>
                        <a14:foregroundMark x1="46154" y1="46154" x2="51775" y2="47929"/>
                        <a14:foregroundMark x1="27515" y1="85503" x2="70710" y2="8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935" y="1874590"/>
            <a:ext cx="5830135" cy="583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18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344</Words>
  <Application>Microsoft Office PowerPoint</Application>
  <PresentationFormat>Widescreen</PresentationFormat>
  <Paragraphs>38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等线</vt:lpstr>
      <vt:lpstr>Arial</vt:lpstr>
      <vt:lpstr>Calibri</vt:lpstr>
      <vt:lpstr>Cambria</vt:lpstr>
      <vt:lpstr>Cambria Math</vt:lpstr>
      <vt:lpstr>Times New Roman</vt:lpstr>
      <vt:lpstr>UTM Bell</vt:lpstr>
      <vt:lpstr>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Ngọc Đỗ</cp:lastModifiedBy>
  <cp:revision>24</cp:revision>
  <dcterms:created xsi:type="dcterms:W3CDTF">2023-12-22T01:37:16Z</dcterms:created>
  <dcterms:modified xsi:type="dcterms:W3CDTF">2024-02-19T02:39:44Z</dcterms:modified>
</cp:coreProperties>
</file>