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6"/>
  </p:notesMasterIdLst>
  <p:sldIdLst>
    <p:sldId id="256" r:id="rId5"/>
    <p:sldId id="257" r:id="rId6"/>
    <p:sldId id="261" r:id="rId7"/>
    <p:sldId id="12987" r:id="rId8"/>
    <p:sldId id="368" r:id="rId9"/>
    <p:sldId id="336" r:id="rId10"/>
    <p:sldId id="12988" r:id="rId11"/>
    <p:sldId id="399" r:id="rId12"/>
    <p:sldId id="401" r:id="rId13"/>
    <p:sldId id="379" r:id="rId14"/>
    <p:sldId id="4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42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" action="ppaction://noaction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" action="ppaction://noaction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" action="ppaction://noaction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" action="ppaction://noaction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239</Words>
  <Application>Microsoft Office PowerPoint</Application>
  <PresentationFormat>Widescreen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Thu Trang</cp:lastModifiedBy>
  <cp:revision>12</cp:revision>
  <dcterms:created xsi:type="dcterms:W3CDTF">2023-12-04T01:48:13Z</dcterms:created>
  <dcterms:modified xsi:type="dcterms:W3CDTF">2024-02-01T05:50:23Z</dcterms:modified>
</cp:coreProperties>
</file>