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68" r:id="rId5"/>
    <p:sldId id="258" r:id="rId6"/>
    <p:sldId id="269" r:id="rId7"/>
    <p:sldId id="270" r:id="rId8"/>
    <p:sldId id="260" r:id="rId9"/>
    <p:sldId id="264" r:id="rId10"/>
    <p:sldId id="283" r:id="rId11"/>
    <p:sldId id="265" r:id="rId12"/>
  </p:sldIdLst>
  <p:sldSz cx="18288000" cy="10287000"/>
  <p:notesSz cx="6858000" cy="9144000"/>
  <p:embeddedFontLst>
    <p:embeddedFont>
      <p:font typeface="#9Slide07 HoneyCream" panose="020B0604020202020204" charset="0"/>
      <p:regular r:id="rId13"/>
    </p:embeddedFont>
    <p:embeddedFont>
      <p:font typeface="Baloo Thambi" panose="020B0604020202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494"/>
    <a:srgbClr val="F97077"/>
    <a:srgbClr val="FCB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59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3EEBAA5-98FD-79AB-EE49-EA175F4C4436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1588">
            <a:extLst>
              <a:ext uri="{FF2B5EF4-FFF2-40B4-BE49-F238E27FC236}">
                <a16:creationId xmlns:a16="http://schemas.microsoft.com/office/drawing/2014/main" id="{52BE1099-71E7-9C00-47F2-0DB8A7D0E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175075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A0050A7-3806-0A46-2EFA-9898D6519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1BCB09F-53A9-4B37-0CB4-DF3A34C463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876F7-A367-5022-940D-2B8F12379C0C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2B3D0EE-AD79-C2FD-5FB3-23E8E6A43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EF1DFD5-08F9-3443-0D61-F6911F907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C5D630-A4C7-1EC2-9C52-24D1056C02A7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8C4E027D-6596-207F-54B0-843A2A908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E6A3533E-7812-5EDD-7B9E-2E0736F8E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6F4558-3E15-1FF4-C386-23785BBCA5EB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32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0EE801-6279-3FEE-06AF-4963172B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6813BE-3AC8-F26A-D33C-B95E217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7577FA-D3FC-EE2A-DC51-33A5F3DB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5A794A-9BD0-4BBA-0809-C9A8DE5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80D432-C834-4B89-25DF-A54ECA6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BB9BD2A-6054-495F-9F1C-6FE117CF048B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CF50434-4082-DEE7-38A7-E75429334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07B5D74-78EC-9453-D5ED-6D85E7760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7E8146-9090-6C37-B4CF-C08B6CA690CF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C9B1559-57BE-A4D9-903A-43F27AFDA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A9AFE62-5FE5-DDD7-B443-6AE815207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8E43571-B118-2EE4-A071-0AFF553FBF44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289157BB-6DDC-4F98-030A-F0746D2B37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542DA5C-3824-BDDB-0919-A63991D7C9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432009-C473-F35A-D8A6-08EE4D3B7BAE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7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1EF74-982D-E664-B818-E1670C8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45E6A3-8268-ACB2-9D81-C5EE5FD2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EC037-A63D-3A49-3288-2AFD15C4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3E48D5-7891-FD68-1DE3-69F7140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5C58D8-74EE-8B58-04A5-4A23E6A0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1146A1-F77E-02E9-8B32-1063C14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0CC107-A8E5-280F-493A-FA728449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3E3DC3-7A7D-FE27-E487-D7000137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C262B2-D037-254C-3A02-01BBBAA9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9996CD-BC37-1C3A-382A-6D1FCC1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0BB7C71-4F66-713F-A6F6-8BEBB1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09ABFF1-42E3-6132-A352-69FDF737A6BE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D31F294-F1D0-5440-7583-56F40F230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721D3D40-7372-8D57-7D49-686B98297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6F3B047-033B-88CF-E674-A1E74DF6E264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48929ED1-96A4-4EAB-1EC5-DC8D3876C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AC0CC138-3207-5867-668C-85E5387AC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348FCF8-7FE9-C428-89D2-659DC80451E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3D7AEEB6-00DF-6389-C074-6DD614B16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F1448817-CA42-0870-CD93-C16AEDA38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BB99434-67CB-4A27-1DA0-02EE7BB98045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7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DE84D1-6DF3-E9B0-7670-E6CEA1D6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9ABEFD-23C3-CB60-6FDD-6F2E733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339D2A5-0410-C9F6-BB50-C776A505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EAD9087-49A4-D172-8193-97DB736F4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E30A903-2DB1-B44E-F986-76C579440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30D5CA-2CA0-85A1-7EEB-B4B084DB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D89B896-54A9-B813-2B26-2588BF0F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183B55-752A-9E35-2930-7C2608CB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F9207D-98BD-B77C-565B-49D16F87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0BD49F-9253-37B7-840F-7FC1C8B1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E3F59B-864C-516E-D631-CF100C83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6A8420-73E7-6E7D-1E89-BC7E515A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36427B8-B237-D92B-E87C-39CCFE7D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B42D2E-ED5E-A914-A511-25DA922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F1C206-8BA9-2042-4160-E717A26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4977975-637A-88A6-0021-91CEBE4F0A72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AF5FAA-34B1-F7D6-389E-BBC21EE7BB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0AD271C-5F4A-3F71-FE28-2B42EF3F8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7C93965-57FE-41B5-6085-BFACFDB75B89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289A7-CCB7-170E-0134-B5063E763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6AB4-C869-1686-8933-CC8D7DAED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EFA7C1-A077-044F-5233-003AF71A79B3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01B1DC03-BED1-558E-48F8-3770E8D0A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EFF68EB-6453-11BB-3F2D-2B2B1BE02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6FA26F7-B66B-0D67-6E46-8D4A5D83EC8C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20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039080-C600-D789-EC47-07AEDCD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587A8E-00C7-97AE-4BA5-0DA30E94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0B34B2-B2D3-338C-D2F5-10F35023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185CB-0635-E1A4-351A-4A894458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A0F4E0-EFA5-E819-6C4F-A5E28AF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E95FA2-EF45-3208-69B7-BCB6230F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C50AC3-95CC-CCDA-227B-A211FC71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0424B-BD85-B08F-7C88-739BFFC34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730F4B-ADF8-AD88-C7C2-C7DF11E3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D43F09C-3D68-2323-000E-F6EB38B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F82CE8-B607-3029-D07D-8C239047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FA9654-3F8F-E640-23FD-68CC5AA1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FB0C18-44EB-30BD-B0BB-1CC96F92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1C09B8-6C1B-CC42-0581-195F8461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C2EBE1-5CB9-E785-EF8F-8890A9E7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16B85A-DC98-06E6-6A46-6ACA741B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F11B22-8D83-D397-25B3-357B216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4E59FD1-796E-FC0F-207A-627E6018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FD7BD8-E5EC-ABE3-5BC3-C6CA82C1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BA446-2002-6ACB-9CBB-75311D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01/02/2024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77B5B-2F84-02DB-8511-B7BC4386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3B4499-98C8-C5B4-8720-8CB000F8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4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8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6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2184911" y="-2184909"/>
            <a:ext cx="1915197" cy="628502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13622067" y="-2015015"/>
            <a:ext cx="2650920" cy="6680946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585788" y="813917"/>
            <a:ext cx="17116425" cy="887300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9151961"/>
            <a:ext cx="18288000" cy="1135040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21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47997" y="-314940"/>
            <a:ext cx="3279371" cy="34761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48000" y="25527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67114DC-BD9A-204A-2E7F-9C8DAE5A9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4583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83E8761-A14E-4E6E-B19C-D0ABAA7747F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2024/2/1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D6730F0-C3DD-5B5A-0DA5-5AF7F140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583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BB7FEB94-9190-4A40-06C7-C193EF76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4583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410F0F-E077-475B-A7EC-03CDC27F5B8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0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svg"/><Relationship Id="rId3" Type="http://schemas.openxmlformats.org/officeDocument/2006/relationships/image" Target="../media/image49.sv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5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3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9.svg"/><Relationship Id="rId7" Type="http://schemas.openxmlformats.org/officeDocument/2006/relationships/image" Target="../media/image23.svg"/><Relationship Id="rId12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6162417" y="8894076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8442" y="8689586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10424" y="1939753"/>
            <a:ext cx="9809314" cy="12619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55948" y="3436478"/>
            <a:ext cx="12062189" cy="37250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" y="118298"/>
            <a:ext cx="2891722" cy="28917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66031" y="6708233"/>
            <a:ext cx="5328366" cy="21520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26009" y="6708233"/>
            <a:ext cx="5328366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057400" y="1714500"/>
            <a:ext cx="16002000" cy="8001000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681091" y="6718245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65059">
            <a:off x="14560121" y="1235976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513147">
            <a:off x="15144137" y="6436838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64633">
            <a:off x="1727627" y="1214460"/>
            <a:ext cx="1648651" cy="2174479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59636" y="8123432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012" y="2525435"/>
            <a:ext cx="16228959" cy="6968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8292134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61503" y="4215879"/>
            <a:ext cx="11032682" cy="430738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14700"/>
            <a:ext cx="18374937" cy="3834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8292134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705100"/>
            <a:ext cx="18368840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0418" y="1143304"/>
            <a:ext cx="14163379" cy="1603646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5725" y="7559157"/>
            <a:ext cx="2448594" cy="2386266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53978" y="7559157"/>
            <a:ext cx="2267301" cy="2339617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44326" y="3464226"/>
            <a:ext cx="2452532" cy="2839774"/>
          </a:xfrm>
          <a:custGeom>
            <a:avLst/>
            <a:gdLst/>
            <a:ahLst/>
            <a:cxnLst/>
            <a:rect l="l" t="t" r="r" b="b"/>
            <a:pathLst>
              <a:path w="2452532" h="2839774">
                <a:moveTo>
                  <a:pt x="0" y="0"/>
                </a:moveTo>
                <a:lnTo>
                  <a:pt x="2452532" y="0"/>
                </a:lnTo>
                <a:lnTo>
                  <a:pt x="2452532" y="2839774"/>
                </a:lnTo>
                <a:lnTo>
                  <a:pt x="0" y="2839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675959" y="3146830"/>
            <a:ext cx="2612041" cy="2602543"/>
          </a:xfrm>
          <a:custGeom>
            <a:avLst/>
            <a:gdLst/>
            <a:ahLst/>
            <a:cxnLst/>
            <a:rect l="l" t="t" r="r" b="b"/>
            <a:pathLst>
              <a:path w="2612041" h="2602543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28727" y="1443282"/>
            <a:ext cx="12066761" cy="103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4"/>
              </a:lnSpc>
            </a:pPr>
            <a:r>
              <a:rPr lang="vi-VN" sz="4800" dirty="0">
                <a:solidFill>
                  <a:srgbClr val="483A00"/>
                </a:solidFill>
                <a:latin typeface="Baloo Thambi"/>
              </a:rPr>
              <a:t>VÙNG ĐẤT HỘI TỤ NHIỀU DI SẢN THẾ GIỚI</a:t>
            </a:r>
            <a:endParaRPr lang="en-US" sz="4800" dirty="0">
              <a:solidFill>
                <a:srgbClr val="483A00"/>
              </a:solidFill>
              <a:latin typeface="Baloo Thamb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96" y="3526314"/>
            <a:ext cx="14548419" cy="5299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7500" t="17407" r="39584" b="12222"/>
          <a:stretch/>
        </p:blipFill>
        <p:spPr>
          <a:xfrm rot="21138066">
            <a:off x="457200" y="342000"/>
            <a:ext cx="6705600" cy="50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2917" t="18148" r="14584" b="12222"/>
          <a:stretch/>
        </p:blipFill>
        <p:spPr>
          <a:xfrm rot="21277547">
            <a:off x="3343304" y="5360559"/>
            <a:ext cx="6897754" cy="5145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0833" t="17407" r="37084" b="6297"/>
          <a:stretch/>
        </p:blipFill>
        <p:spPr>
          <a:xfrm>
            <a:off x="10439400" y="2701"/>
            <a:ext cx="7848600" cy="104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0833" t="17407" r="37084" b="6297"/>
          <a:stretch/>
        </p:blipFill>
        <p:spPr>
          <a:xfrm>
            <a:off x="10439400" y="2701"/>
            <a:ext cx="7848600" cy="104987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66800" y="723900"/>
            <a:ext cx="8229600" cy="12192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 ĐÔ HUẾ</a:t>
            </a:r>
            <a:endParaRPr lang="en-US" sz="60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4900" y="3771900"/>
            <a:ext cx="8229600" cy="12192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THÁNH ĐỊA MỸ SƠN</a:t>
            </a:r>
            <a:endParaRPr lang="en-US" sz="60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2490" y="6823023"/>
            <a:ext cx="8738219" cy="27432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 QUỐC GIA PHONG NHA – KẺ BÀNG</a:t>
            </a:r>
            <a:endParaRPr lang="en-US" sz="60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327610" y="616156"/>
            <a:ext cx="2120824" cy="2455691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347170">
            <a:off x="15925726" y="7662105"/>
            <a:ext cx="2049937" cy="2042483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434224" y="7747727"/>
            <a:ext cx="2687160" cy="1871240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5256523" y="1926432"/>
            <a:ext cx="757908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vi-VN" sz="10081" dirty="0">
                <a:solidFill>
                  <a:srgbClr val="483A00"/>
                </a:solidFill>
                <a:latin typeface="Baloo Thambi Bold"/>
              </a:rPr>
              <a:t>NHIỆM VỤ</a:t>
            </a:r>
            <a:endParaRPr lang="en-US" sz="10081" dirty="0">
              <a:solidFill>
                <a:srgbClr val="483A00"/>
              </a:solidFill>
              <a:latin typeface="Baloo Thambi Bold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09800" y="3385473"/>
            <a:ext cx="13716000" cy="5294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7200" b="1" i="1" dirty="0">
                <a:latin typeface="Cambria" panose="02040503050406030204" pitchFamily="18" charset="0"/>
                <a:ea typeface="Cambria" panose="02040503050406030204" pitchFamily="18" charset="0"/>
              </a:rPr>
              <a:t>Hãy nêu n</a:t>
            </a:r>
            <a:r>
              <a:rPr lang="nl-NL" sz="7200" b="1" i="1" dirty="0">
                <a:latin typeface="Cambria" panose="02040503050406030204" pitchFamily="18" charset="0"/>
                <a:ea typeface="Cambria" panose="02040503050406030204" pitchFamily="18" charset="0"/>
              </a:rPr>
              <a:t>ét nổi bật về số lượng, địa bàn phân bố, loại hình di sản của di sản văn hóa thế giới ở vùng Duyên hải miền Trung. 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0418" y="1143304"/>
            <a:ext cx="14163379" cy="1603646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28727" y="3134164"/>
            <a:ext cx="13115070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5400" dirty="0">
                <a:latin typeface="Cambria" panose="02040503050406030204" pitchFamily="18" charset="0"/>
                <a:ea typeface="Cambria" panose="02040503050406030204" pitchFamily="18" charset="0"/>
              </a:rPr>
              <a:t>Duyên hải miền Trung hội tụ nhiều loại hình di sản thế giới như: di sản thiên nhiên, di sản văn hóa vật thể, di sản văn hóa phi vật thể; có cả loại hình độc đáo như di sản tư liệu. Các di sản này trải dài từ Thanh Hóa đến Phú Yên, nhưng tập trung nhiều nhất là ở Thừa Thiên Huế và Quảng Nam. </a:t>
            </a:r>
            <a:endParaRPr lang="en-US" sz="13800" dirty="0">
              <a:solidFill>
                <a:srgbClr val="483A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825053" y="726640"/>
            <a:ext cx="2489169" cy="2568561"/>
          </a:xfrm>
          <a:custGeom>
            <a:avLst/>
            <a:gdLst/>
            <a:ahLst/>
            <a:cxnLst/>
            <a:rect l="l" t="t" r="r" b="b"/>
            <a:pathLst>
              <a:path w="2489169" h="2568561">
                <a:moveTo>
                  <a:pt x="0" y="0"/>
                </a:moveTo>
                <a:lnTo>
                  <a:pt x="2489170" y="0"/>
                </a:lnTo>
                <a:lnTo>
                  <a:pt x="2489170" y="2568562"/>
                </a:lnTo>
                <a:lnTo>
                  <a:pt x="0" y="256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9501" y="7026236"/>
            <a:ext cx="2779226" cy="2673110"/>
          </a:xfrm>
          <a:custGeom>
            <a:avLst/>
            <a:gdLst/>
            <a:ahLst/>
            <a:cxnLst/>
            <a:rect l="l" t="t" r="r" b="b"/>
            <a:pathLst>
              <a:path w="2779226" h="2673110">
                <a:moveTo>
                  <a:pt x="0" y="0"/>
                </a:moveTo>
                <a:lnTo>
                  <a:pt x="2779226" y="0"/>
                </a:lnTo>
                <a:lnTo>
                  <a:pt x="2779226" y="2673110"/>
                </a:lnTo>
                <a:lnTo>
                  <a:pt x="0" y="267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28727" y="1443282"/>
            <a:ext cx="12066761" cy="121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4"/>
              </a:lnSpc>
            </a:pPr>
            <a:r>
              <a:rPr lang="vi-VN" sz="9466" dirty="0">
                <a:solidFill>
                  <a:srgbClr val="483A00"/>
                </a:solidFill>
                <a:latin typeface="Baloo Thambi"/>
              </a:rPr>
              <a:t>KẾT LUẬN</a:t>
            </a:r>
            <a:endParaRPr lang="en-US" sz="9466" dirty="0">
              <a:solidFill>
                <a:srgbClr val="483A00"/>
              </a:solidFill>
              <a:latin typeface="Baloo Thamb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8292134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628900"/>
            <a:ext cx="18368840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Custom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Cambria</vt:lpstr>
      <vt:lpstr>Baloo Thambi</vt:lpstr>
      <vt:lpstr>Calibri</vt:lpstr>
      <vt:lpstr>Baloo Thambi Bold</vt:lpstr>
      <vt:lpstr>#9Slide07 HoneyCream</vt:lpstr>
      <vt:lpstr>UTM Avo</vt:lpstr>
      <vt:lpstr>Arial</vt:lpstr>
      <vt:lpstr>SVN-Ready</vt:lpstr>
      <vt:lpstr>Office Theme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Colorful Cute Aesthetic Group Project Presentation</dc:title>
  <dc:creator>MANG NON</dc:creator>
  <cp:lastModifiedBy>Thu Trang</cp:lastModifiedBy>
  <cp:revision>31</cp:revision>
  <dcterms:created xsi:type="dcterms:W3CDTF">2006-08-16T00:00:00Z</dcterms:created>
  <dcterms:modified xsi:type="dcterms:W3CDTF">2024-02-01T05:47:10Z</dcterms:modified>
  <dc:identifier>DAF3M1PjshU</dc:identifier>
</cp:coreProperties>
</file>