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5" r:id="rId2"/>
  </p:sldMasterIdLst>
  <p:notesMasterIdLst>
    <p:notesMasterId r:id="rId8"/>
  </p:notesMasterIdLst>
  <p:sldIdLst>
    <p:sldId id="374" r:id="rId3"/>
    <p:sldId id="268" r:id="rId4"/>
    <p:sldId id="379" r:id="rId5"/>
    <p:sldId id="391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C9EE1-A57B-4F8A-BF1B-43BA7C359A0A}" type="datetimeFigureOut">
              <a:rPr lang="en-US" smtClean="0"/>
              <a:t>2/20/24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E33FE-58E1-4A4A-925D-C9537E365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300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595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121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804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167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892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095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680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897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904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234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75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367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9364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4558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1_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32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1_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3286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1_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8487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1_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7917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1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18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56" y="5669770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74" name="Google Shape;674;p27"/>
          <p:cNvSpPr/>
          <p:nvPr/>
        </p:nvSpPr>
        <p:spPr>
          <a:xfrm>
            <a:off x="0" y="5377626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801" y="5209530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1" y="5801019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0" y="4832134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635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1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18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56" y="5669770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74" name="Google Shape;674;p27"/>
          <p:cNvSpPr/>
          <p:nvPr/>
        </p:nvSpPr>
        <p:spPr>
          <a:xfrm>
            <a:off x="0" y="5377626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801" y="5209530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1" y="5801019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0" y="4832134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2435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979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48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55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516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09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006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50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038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763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41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902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65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92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94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9934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5756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43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1C85-F3EA-361E-6ED5-823889582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AFFB6-148B-572B-9C71-483563A07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F9638-B11E-71C6-E1A3-BC44CC46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F6B6-3DB1-4C9B-8CF6-7D0B76FFAAF6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FC214-FD0B-FDA6-F635-21E668145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7494A-5270-8904-08C1-91ADB17B3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0741-EE23-4F99-BB4A-7A9DEF8115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40124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3D30-EE61-427F-9CBA-34324960D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695E6-F683-491C-9AB5-83B28A029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2DE8E-4FCD-4BCC-B661-CDA5999B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9C0A9-C2BD-461F-BE6C-D041666A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0E612-7265-4BE1-A502-2E92726C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166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CA0E-407B-4A7C-A588-60DF02A00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EE7-D73A-47C0-BE4D-CEFA5D09D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69975-DFA1-49CC-9D8A-8FF7123E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8BDD0-5A07-4C85-891B-8DF33A88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ECE6D-63E7-4149-AABB-4FE87865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736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A207-C539-45C0-BAB8-EB39BFF1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B3BF6-4C4B-4D20-8F89-E9B2D3DF0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7321A-3AB8-474A-89F0-E5BE7E6C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2C13-A6EB-41D4-8E74-B268A12D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FA845-CA92-4A43-83D0-255B796A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151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575B-B8E9-425D-B7E0-E93AF09C6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987F-BDE4-4F9B-ADC9-F3AE21CEC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63299-8659-47BC-B22C-3949BC88A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F683F-12FC-470B-8ABF-268C57A2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5D1B6-EB11-4F53-8618-A4061379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B2B8A-344A-4C5F-89B2-4099582B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184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C134-B186-407E-A88A-F12C872E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5992F-DC17-4E31-AFD1-BAA7E5EF3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17583-2CFA-43BF-BBE9-D55F313DA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48044-0A5B-4397-99E5-DE1C88C3A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0A0F2-E234-47B9-B1C9-439E2340D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BD67E-BA6C-46EB-B145-8875FDE8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10C5A-73BC-4EC0-A7C6-AB42C9FD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3B3CF-98E7-447B-B872-B5BC3F16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0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5179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3F4C-C384-4EE7-83DF-3D70D5AEF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77617-0C8D-492A-B956-7961D566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B6DA8-68E9-43A2-9A50-327ED01F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45E84-5D24-4D4B-B7CF-96A53D2C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320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39406-E038-4901-BEA8-4C409478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794A3-731C-41A8-9FD3-BDDEAA55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7DAE1-0844-4FCC-B957-6F5324F9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69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3880-BF97-4CDB-919B-1E299A72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B14B-8233-48C4-873B-61A7D79AD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C927C-6AD2-4549-9F05-544E59AB0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BE848-553C-4427-8656-F7278F93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08272-44DA-466C-93DB-EE454EBC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5D7BE-1148-4EEB-9CFA-7063CAFF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503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CB90-5F04-4820-99F9-5D41737F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E0999-B247-4D71-8AB9-B6FA2E060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52F0E-9892-4A69-BFC2-451718528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096B4-ADFE-46BD-952B-35A5DC6A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D814C-060E-4761-BCEC-2D59056A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5C92E-BD84-4D8C-AD97-8C491218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535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B7A1-65FF-4A56-BD8B-198A1E99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D18E5-6924-4FFA-86F9-0907EF6CF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25893-3DDE-49E3-B56E-9D0110C3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32E5C-1498-4BDC-BDBD-0EF72FF67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99526-FDE7-4D33-AD15-11A0B1AD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739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409EF-DC7D-4117-B67D-AD162A0B8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ABF1C-289A-4DC3-8896-77E4120F3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34633-F3AB-4804-850F-52FB2D38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2930-B6C8-4FEA-BD6A-9B1C61DC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5855D-4B43-4817-8523-03FFE96E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4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1550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56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0453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24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ECE6938-0353-7C49-F715-617FF222B3FD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909" y="199337"/>
            <a:ext cx="1299524" cy="12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622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7362C37-2B2C-D61B-944C-625E7740C0F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3F7B20-A072-4879-B81B-DDEB625A9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AC335-B7DB-4DCE-A32C-2372507A0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B2F25-E68B-454B-8556-8BFD8C78B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70B80-876B-4811-8B16-3F52BD443221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BD835-6172-46A1-AE68-F3C221263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2910B-FEA4-4A7C-B406-B32D226D4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665C211-F6F3-EC1F-FC06-B4150E7D6FB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909" y="199337"/>
            <a:ext cx="1299524" cy="12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9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C8994B-D1FE-4397-9D1B-786D35BC3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id="{B00EE96C-1E81-3E36-F0A9-5DCB6F2DA0E9}"/>
              </a:ext>
            </a:extLst>
          </p:cNvPr>
          <p:cNvSpPr/>
          <p:nvPr/>
        </p:nvSpPr>
        <p:spPr>
          <a:xfrm>
            <a:off x="2456212" y="367695"/>
            <a:ext cx="7514920" cy="3851124"/>
          </a:xfrm>
          <a:custGeom>
            <a:avLst/>
            <a:gdLst>
              <a:gd name="connsiteX0" fmla="*/ 0 w 11741426"/>
              <a:gd name="connsiteY0" fmla="*/ 631680 h 6334540"/>
              <a:gd name="connsiteX1" fmla="*/ 631680 w 11741426"/>
              <a:gd name="connsiteY1" fmla="*/ 0 h 6334540"/>
              <a:gd name="connsiteX2" fmla="*/ 11109746 w 11741426"/>
              <a:gd name="connsiteY2" fmla="*/ 0 h 6334540"/>
              <a:gd name="connsiteX3" fmla="*/ 11741426 w 11741426"/>
              <a:gd name="connsiteY3" fmla="*/ 631680 h 6334540"/>
              <a:gd name="connsiteX4" fmla="*/ 11741426 w 11741426"/>
              <a:gd name="connsiteY4" fmla="*/ 5702860 h 6334540"/>
              <a:gd name="connsiteX5" fmla="*/ 11109746 w 11741426"/>
              <a:gd name="connsiteY5" fmla="*/ 6334540 h 6334540"/>
              <a:gd name="connsiteX6" fmla="*/ 631680 w 11741426"/>
              <a:gd name="connsiteY6" fmla="*/ 6334540 h 6334540"/>
              <a:gd name="connsiteX7" fmla="*/ 0 w 11741426"/>
              <a:gd name="connsiteY7" fmla="*/ 5702860 h 6334540"/>
              <a:gd name="connsiteX8" fmla="*/ 0 w 11741426"/>
              <a:gd name="connsiteY8" fmla="*/ 631680 h 633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1426" h="6334540" fill="none" extrusionOk="0">
                <a:moveTo>
                  <a:pt x="0" y="631680"/>
                </a:moveTo>
                <a:cubicBezTo>
                  <a:pt x="251" y="289618"/>
                  <a:pt x="291065" y="13850"/>
                  <a:pt x="631680" y="0"/>
                </a:cubicBezTo>
                <a:cubicBezTo>
                  <a:pt x="5529293" y="72427"/>
                  <a:pt x="7969009" y="61419"/>
                  <a:pt x="11109746" y="0"/>
                </a:cubicBezTo>
                <a:cubicBezTo>
                  <a:pt x="11457803" y="-5576"/>
                  <a:pt x="11684146" y="265487"/>
                  <a:pt x="11741426" y="631680"/>
                </a:cubicBezTo>
                <a:cubicBezTo>
                  <a:pt x="11842302" y="2745327"/>
                  <a:pt x="11634113" y="4973581"/>
                  <a:pt x="11741426" y="5702860"/>
                </a:cubicBezTo>
                <a:cubicBezTo>
                  <a:pt x="11746688" y="6025022"/>
                  <a:pt x="11422634" y="6294207"/>
                  <a:pt x="11109746" y="6334540"/>
                </a:cubicBezTo>
                <a:cubicBezTo>
                  <a:pt x="6215220" y="6364367"/>
                  <a:pt x="4598091" y="6255234"/>
                  <a:pt x="631680" y="6334540"/>
                </a:cubicBezTo>
                <a:cubicBezTo>
                  <a:pt x="297511" y="6332878"/>
                  <a:pt x="-65958" y="6064770"/>
                  <a:pt x="0" y="5702860"/>
                </a:cubicBezTo>
                <a:cubicBezTo>
                  <a:pt x="50037" y="3324879"/>
                  <a:pt x="770" y="1489092"/>
                  <a:pt x="0" y="631680"/>
                </a:cubicBezTo>
                <a:close/>
              </a:path>
              <a:path w="11741426" h="6334540" stroke="0" extrusionOk="0">
                <a:moveTo>
                  <a:pt x="0" y="631680"/>
                </a:moveTo>
                <a:cubicBezTo>
                  <a:pt x="28206" y="290501"/>
                  <a:pt x="307110" y="50621"/>
                  <a:pt x="631680" y="0"/>
                </a:cubicBezTo>
                <a:cubicBezTo>
                  <a:pt x="3881382" y="123000"/>
                  <a:pt x="8371828" y="-96860"/>
                  <a:pt x="11109746" y="0"/>
                </a:cubicBezTo>
                <a:cubicBezTo>
                  <a:pt x="11439049" y="-14910"/>
                  <a:pt x="11750910" y="263693"/>
                  <a:pt x="11741426" y="631680"/>
                </a:cubicBezTo>
                <a:cubicBezTo>
                  <a:pt x="11744599" y="1836606"/>
                  <a:pt x="11835693" y="4085033"/>
                  <a:pt x="11741426" y="5702860"/>
                </a:cubicBezTo>
                <a:cubicBezTo>
                  <a:pt x="11734113" y="6054376"/>
                  <a:pt x="11405910" y="6325915"/>
                  <a:pt x="11109746" y="6334540"/>
                </a:cubicBezTo>
                <a:cubicBezTo>
                  <a:pt x="7547506" y="6173833"/>
                  <a:pt x="3613832" y="6374207"/>
                  <a:pt x="631680" y="6334540"/>
                </a:cubicBezTo>
                <a:cubicBezTo>
                  <a:pt x="277128" y="6333392"/>
                  <a:pt x="-19742" y="6042783"/>
                  <a:pt x="0" y="5702860"/>
                </a:cubicBezTo>
                <a:cubicBezTo>
                  <a:pt x="32216" y="3425202"/>
                  <a:pt x="57206" y="1583993"/>
                  <a:pt x="0" y="631680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377"/>
            <a:endParaRPr lang="en-US" sz="320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1" name="Hộp Văn bản 1">
            <a:extLst>
              <a:ext uri="{FF2B5EF4-FFF2-40B4-BE49-F238E27FC236}">
                <a16:creationId xmlns:a16="http://schemas.microsoft.com/office/drawing/2014/main" id="{506457E9-9512-E60F-C7B7-791526E4B5D4}"/>
              </a:ext>
            </a:extLst>
          </p:cNvPr>
          <p:cNvSpPr txBox="1"/>
          <p:nvPr/>
        </p:nvSpPr>
        <p:spPr>
          <a:xfrm>
            <a:off x="2602141" y="533232"/>
            <a:ext cx="7514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buClr>
                <a:srgbClr val="000000"/>
              </a:buClr>
              <a:defRPr/>
            </a:pP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…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ngày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…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tháng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…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năm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866D79-9D10-41E9-8E4D-2D6760BD4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931" y="1189925"/>
            <a:ext cx="2698729" cy="1243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48F3EA-AE30-3184-3A34-52744CC0F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495" y="2199461"/>
            <a:ext cx="7358510" cy="1182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6C41B1-7598-6812-60DC-E776B75F4A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467" y="3111213"/>
            <a:ext cx="181676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05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75EA9B4-B1E7-4EDD-9523-DD37EA8AC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F542CAB-50E1-487D-811D-6E0400C758A2}"/>
              </a:ext>
            </a:extLst>
          </p:cNvPr>
          <p:cNvSpPr/>
          <p:nvPr/>
        </p:nvSpPr>
        <p:spPr>
          <a:xfrm>
            <a:off x="488067" y="228600"/>
            <a:ext cx="11459900" cy="65055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C579C6-0368-C5F0-12FD-BEC4BAD71174}"/>
              </a:ext>
            </a:extLst>
          </p:cNvPr>
          <p:cNvGrpSpPr/>
          <p:nvPr/>
        </p:nvGrpSpPr>
        <p:grpSpPr>
          <a:xfrm>
            <a:off x="897085" y="216423"/>
            <a:ext cx="944949" cy="923330"/>
            <a:chOff x="759165" y="691129"/>
            <a:chExt cx="606502" cy="59262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0C170AB-8D7D-D5B7-5FF1-F452349B209E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vi-VN" sz="3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8893AC-60B2-5914-0D2B-6A7C93793846}"/>
                </a:ext>
              </a:extLst>
            </p:cNvPr>
            <p:cNvSpPr txBox="1"/>
            <p:nvPr/>
          </p:nvSpPr>
          <p:spPr>
            <a:xfrm>
              <a:off x="841884" y="691129"/>
              <a:ext cx="523783" cy="592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54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4</a:t>
              </a:r>
              <a:endParaRPr lang="vi-VN" sz="5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5E1180C-4639-DD37-1C52-4595C934598B}"/>
                  </a:ext>
                </a:extLst>
              </p:cNvPr>
              <p:cNvSpPr/>
              <p:nvPr/>
            </p:nvSpPr>
            <p:spPr>
              <a:xfrm>
                <a:off x="1889656" y="285750"/>
                <a:ext cx="7825844" cy="955235"/>
              </a:xfrm>
              <a:prstGeom prst="roundRect">
                <a:avLst/>
              </a:prstGeom>
              <a:solidFill>
                <a:srgbClr val="F6F99B"/>
              </a:solidFill>
              <a:ln w="38100">
                <a:solidFill>
                  <a:srgbClr val="F791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914377"/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Trong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𝟐𝟎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vi-VN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5E1180C-4639-DD37-1C52-4595C93459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656" y="285750"/>
                <a:ext cx="7825844" cy="955235"/>
              </a:xfrm>
              <a:prstGeom prst="roundRect">
                <a:avLst/>
              </a:prstGeom>
              <a:blipFill>
                <a:blip r:embed="rId3"/>
                <a:stretch>
                  <a:fillRect l="-1163" b="-1840"/>
                </a:stretch>
              </a:blipFill>
              <a:ln w="38100">
                <a:solidFill>
                  <a:srgbClr val="F7913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C04FDB-CBDF-249E-E9B2-0BF8B06826F2}"/>
                  </a:ext>
                </a:extLst>
              </p:cNvPr>
              <p:cNvSpPr txBox="1"/>
              <p:nvPr/>
            </p:nvSpPr>
            <p:spPr>
              <a:xfrm>
                <a:off x="2571750" y="1371600"/>
                <a:ext cx="7162800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 số tối giản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C04FDB-CBDF-249E-E9B2-0BF8B0682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0" y="1371600"/>
                <a:ext cx="7162800" cy="981487"/>
              </a:xfrm>
              <a:prstGeom prst="rect">
                <a:avLst/>
              </a:prstGeom>
              <a:blipFill>
                <a:blip r:embed="rId4"/>
                <a:stretch>
                  <a:fillRect l="-3064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23B2890-7AD3-86EE-2195-987924A12C5E}"/>
              </a:ext>
            </a:extLst>
          </p:cNvPr>
          <p:cNvSpPr/>
          <p:nvPr/>
        </p:nvSpPr>
        <p:spPr>
          <a:xfrm>
            <a:off x="1956331" y="2466975"/>
            <a:ext cx="7825844" cy="955235"/>
          </a:xfrm>
          <a:prstGeom prst="roundRect">
            <a:avLst/>
          </a:prstGeom>
          <a:solidFill>
            <a:srgbClr val="F6F99B"/>
          </a:solidFill>
          <a:ln w="38100">
            <a:solidFill>
              <a:srgbClr val="F79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377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Rút gọn các phân số chưa tối giản</a:t>
            </a:r>
            <a:endParaRPr lang="vi-VN" sz="4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6C8C63-A2D4-080E-5DDD-D9C0075E11FA}"/>
                  </a:ext>
                </a:extLst>
              </p:cNvPr>
              <p:cNvSpPr txBox="1"/>
              <p:nvPr/>
            </p:nvSpPr>
            <p:spPr>
              <a:xfrm>
                <a:off x="1171575" y="3848100"/>
                <a:ext cx="2314575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nl-NL" sz="44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6C8C63-A2D4-080E-5DDD-D9C0075E1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75" y="3848100"/>
                <a:ext cx="2314575" cy="1070358"/>
              </a:xfrm>
              <a:prstGeom prst="rect">
                <a:avLst/>
              </a:prstGeom>
              <a:blipFill>
                <a:blip r:embed="rId5"/>
                <a:stretch>
                  <a:fillRect b="-10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F8270A-B242-3394-0F48-16D27B5E30DF}"/>
                  </a:ext>
                </a:extLst>
              </p:cNvPr>
              <p:cNvSpPr txBox="1"/>
              <p:nvPr/>
            </p:nvSpPr>
            <p:spPr>
              <a:xfrm>
                <a:off x="5029200" y="3848100"/>
                <a:ext cx="2314575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nl-NL" sz="44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F8270A-B242-3394-0F48-16D27B5E3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848100"/>
                <a:ext cx="2314575" cy="1070358"/>
              </a:xfrm>
              <a:prstGeom prst="rect">
                <a:avLst/>
              </a:prstGeom>
              <a:blipFill>
                <a:blip r:embed="rId6"/>
                <a:stretch>
                  <a:fillRect b="-10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2D94F9-FB57-EE16-CF12-8B045810FE55}"/>
                  </a:ext>
                </a:extLst>
              </p:cNvPr>
              <p:cNvSpPr txBox="1"/>
              <p:nvPr/>
            </p:nvSpPr>
            <p:spPr>
              <a:xfrm>
                <a:off x="8772525" y="3790950"/>
                <a:ext cx="2314575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nl-NL" sz="44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nl-NL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2D94F9-FB57-EE16-CF12-8B045810F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525" y="3790950"/>
                <a:ext cx="2314575" cy="1070358"/>
              </a:xfrm>
              <a:prstGeom prst="rect">
                <a:avLst/>
              </a:prstGeom>
              <a:blipFill>
                <a:blip r:embed="rId7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386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4" grpId="0" animBg="1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75EA9B4-B1E7-4EDD-9523-DD37EA8AC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F542CAB-50E1-487D-811D-6E0400C758A2}"/>
              </a:ext>
            </a:extLst>
          </p:cNvPr>
          <p:cNvSpPr/>
          <p:nvPr/>
        </p:nvSpPr>
        <p:spPr>
          <a:xfrm>
            <a:off x="488067" y="657982"/>
            <a:ext cx="11459900" cy="56702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C579C6-0368-C5F0-12FD-BEC4BAD71174}"/>
              </a:ext>
            </a:extLst>
          </p:cNvPr>
          <p:cNvGrpSpPr/>
          <p:nvPr/>
        </p:nvGrpSpPr>
        <p:grpSpPr>
          <a:xfrm>
            <a:off x="1324349" y="161906"/>
            <a:ext cx="992573" cy="926959"/>
            <a:chOff x="759165" y="672789"/>
            <a:chExt cx="637069" cy="59495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0C170AB-8D7D-D5B7-5FF1-F452349B209E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vi-VN" sz="320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8893AC-60B2-5914-0D2B-6A7C93793846}"/>
                </a:ext>
              </a:extLst>
            </p:cNvPr>
            <p:cNvSpPr txBox="1"/>
            <p:nvPr/>
          </p:nvSpPr>
          <p:spPr>
            <a:xfrm>
              <a:off x="872451" y="672789"/>
              <a:ext cx="523783" cy="592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5400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5</a:t>
              </a:r>
              <a:endParaRPr lang="vi-VN" sz="5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5E1180C-4639-DD37-1C52-4595C934598B}"/>
              </a:ext>
            </a:extLst>
          </p:cNvPr>
          <p:cNvSpPr/>
          <p:nvPr/>
        </p:nvSpPr>
        <p:spPr>
          <a:xfrm>
            <a:off x="2174046" y="300946"/>
            <a:ext cx="7950576" cy="809321"/>
          </a:xfrm>
          <a:prstGeom prst="roundRect">
            <a:avLst/>
          </a:prstGeom>
          <a:solidFill>
            <a:srgbClr val="F6F99B"/>
          </a:solidFill>
          <a:ln w="38100">
            <a:solidFill>
              <a:srgbClr val="F79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800" dirty="0">
                <a:solidFill>
                  <a:prstClr val="black"/>
                </a:solidFill>
                <a:latin typeface="Calibri" panose="020F0502020204030204"/>
                <a:sym typeface="Arial"/>
              </a:rPr>
              <a:t>Quy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  <a:sym typeface="Arial"/>
              </a:rPr>
              <a:t>đồng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  <a:sym typeface="Arial"/>
              </a:rPr>
              <a:t>mẫu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  <a:sym typeface="Arial"/>
              </a:rPr>
              <a:t>số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  <a:sym typeface="Arial"/>
              </a:rPr>
              <a:t>hai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  <a:sym typeface="Arial"/>
              </a:rPr>
              <a:t>phân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libri" panose="020F0502020204030204"/>
                <a:sym typeface="Arial"/>
              </a:rPr>
              <a:t>số</a:t>
            </a:r>
            <a:r>
              <a:rPr lang="en-US" sz="4800" dirty="0">
                <a:solidFill>
                  <a:prstClr val="black"/>
                </a:solidFill>
                <a:latin typeface="Calibri" panose="020F0502020204030204"/>
                <a:sym typeface="Arial"/>
              </a:rPr>
              <a:t>:</a:t>
            </a:r>
            <a:endParaRPr lang="vi-VN" sz="4800" dirty="0">
              <a:solidFill>
                <a:prstClr val="black"/>
              </a:solidFill>
              <a:latin typeface="Arial" panose="020B060402020202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F38D25-BAEC-2DDF-5EEF-8DDF77FCB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038851"/>
            <a:ext cx="104965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90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C7BBF31-CFBE-41A3-B38F-626A288FD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56CF2B-05EC-9949-F17E-8D5E78767880}"/>
              </a:ext>
            </a:extLst>
          </p:cNvPr>
          <p:cNvSpPr/>
          <p:nvPr/>
        </p:nvSpPr>
        <p:spPr>
          <a:xfrm>
            <a:off x="244034" y="431801"/>
            <a:ext cx="11703935" cy="6064249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B8F2C-66D6-08CD-F33F-BCB2DE067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566737"/>
            <a:ext cx="2514600" cy="1704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B7B324-D58B-9997-22B2-AB0C57607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" y="2419350"/>
            <a:ext cx="11582400" cy="14478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86DB3AD-EA6D-03AF-E25F-531564F2E9FE}"/>
              </a:ext>
            </a:extLst>
          </p:cNvPr>
          <p:cNvSpPr/>
          <p:nvPr/>
        </p:nvSpPr>
        <p:spPr>
          <a:xfrm>
            <a:off x="1009649" y="2600324"/>
            <a:ext cx="809625" cy="828675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&lt;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6FD4C0-0315-0E5D-5F8A-F1DAE47316FC}"/>
              </a:ext>
            </a:extLst>
          </p:cNvPr>
          <p:cNvSpPr/>
          <p:nvPr/>
        </p:nvSpPr>
        <p:spPr>
          <a:xfrm>
            <a:off x="3933824" y="2600324"/>
            <a:ext cx="809625" cy="828675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6AE4D8-F687-FC5E-5892-2D2B229FB335}"/>
              </a:ext>
            </a:extLst>
          </p:cNvPr>
          <p:cNvSpPr/>
          <p:nvPr/>
        </p:nvSpPr>
        <p:spPr>
          <a:xfrm>
            <a:off x="7229474" y="2600324"/>
            <a:ext cx="809625" cy="828675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&gt;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8C763F-3972-E5B7-1FCB-DE1590E6F974}"/>
              </a:ext>
            </a:extLst>
          </p:cNvPr>
          <p:cNvSpPr/>
          <p:nvPr/>
        </p:nvSpPr>
        <p:spPr>
          <a:xfrm>
            <a:off x="10353674" y="2609849"/>
            <a:ext cx="809625" cy="828675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796157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C7BBF31-CFBE-41A3-B38F-626A288FD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56CF2B-05EC-9949-F17E-8D5E78767880}"/>
              </a:ext>
            </a:extLst>
          </p:cNvPr>
          <p:cNvSpPr/>
          <p:nvPr/>
        </p:nvSpPr>
        <p:spPr>
          <a:xfrm>
            <a:off x="244034" y="431801"/>
            <a:ext cx="11703935" cy="6064249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vi-VN" dirty="0">
              <a:solidFill>
                <a:srgbClr val="00B0F0"/>
              </a:solidFill>
              <a:latin typeface="Arial" panose="020B0604020202020204" pitchFamily="34" charset="0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7D3E79-F020-0D4E-BD8F-C64371E85C39}"/>
              </a:ext>
            </a:extLst>
          </p:cNvPr>
          <p:cNvGrpSpPr/>
          <p:nvPr/>
        </p:nvGrpSpPr>
        <p:grpSpPr>
          <a:xfrm>
            <a:off x="362324" y="0"/>
            <a:ext cx="963999" cy="1003141"/>
            <a:chOff x="759165" y="623893"/>
            <a:chExt cx="618729" cy="64385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9BCAA66-2718-1A9D-3B0F-8F619594C798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vi-VN" sz="320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549AD4A-F28C-81E5-E8DC-B7243B71AC50}"/>
                </a:ext>
              </a:extLst>
            </p:cNvPr>
            <p:cNvSpPr txBox="1"/>
            <p:nvPr/>
          </p:nvSpPr>
          <p:spPr>
            <a:xfrm>
              <a:off x="854111" y="623893"/>
              <a:ext cx="523783" cy="592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5400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6</a:t>
              </a:r>
              <a:endParaRPr lang="vi-VN" sz="5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3AF17B5-583B-7706-A8C0-BB7557CD7051}"/>
              </a:ext>
            </a:extLst>
          </p:cNvPr>
          <p:cNvSpPr/>
          <p:nvPr/>
        </p:nvSpPr>
        <p:spPr>
          <a:xfrm>
            <a:off x="1247775" y="186646"/>
            <a:ext cx="10791825" cy="809321"/>
          </a:xfrm>
          <a:prstGeom prst="roundRect">
            <a:avLst/>
          </a:prstGeom>
          <a:solidFill>
            <a:srgbClr val="F6F99B"/>
          </a:solidFill>
          <a:ln w="38100">
            <a:solidFill>
              <a:srgbClr val="F79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  <a:sym typeface="Arial"/>
              </a:rPr>
              <a:t>b)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  <a:sym typeface="Arial"/>
              </a:rPr>
              <a:t>Viết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  <a:sym typeface="Arial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  <a:sym typeface="Arial"/>
              </a:rPr>
              <a:t>phân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  <a:sym typeface="Arial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  <a:sym typeface="Arial"/>
              </a:rPr>
              <a:t>sau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  <a:sym typeface="Arial"/>
              </a:rPr>
              <a:t>theo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  <a:sym typeface="Arial"/>
              </a:rPr>
              <a:t>thứ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  <a:sym typeface="Arial"/>
              </a:rPr>
              <a:t>tự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  <a:sym typeface="Arial"/>
              </a:rPr>
              <a:t>từ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  <a:sym typeface="Arial"/>
              </a:rPr>
              <a:t>lớn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  <a:sym typeface="Arial"/>
              </a:rPr>
              <a:t>đến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  <a:sym typeface="Arial"/>
              </a:rPr>
              <a:t>bé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  <a:sym typeface="Arial"/>
              </a:rPr>
              <a:t>:</a:t>
            </a:r>
            <a:endParaRPr lang="vi-VN" sz="4000" dirty="0">
              <a:solidFill>
                <a:prstClr val="black"/>
              </a:solidFill>
              <a:latin typeface="Arial" panose="020B0604020202020204" pitchFamily="34" charset="0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99EBC8A-CAFF-8C6D-F8B3-64EAB2220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552575"/>
            <a:ext cx="109728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28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86</Words>
  <Application>Microsoft Macintosh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Cambria Math</vt:lpstr>
      <vt:lpstr>Lato</vt:lpstr>
      <vt:lpstr>Livvic</vt:lpstr>
      <vt:lpstr>Open Sans</vt:lpstr>
      <vt:lpstr>Patrick Hand</vt:lpstr>
      <vt:lpstr>Roboto</vt:lpstr>
      <vt:lpstr>Roboto Condensed Light</vt:lpstr>
      <vt:lpstr>Weltkindertag! by Slidego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Office User</cp:lastModifiedBy>
  <cp:revision>16</cp:revision>
  <dcterms:created xsi:type="dcterms:W3CDTF">2024-01-12T01:36:34Z</dcterms:created>
  <dcterms:modified xsi:type="dcterms:W3CDTF">2024-02-20T03:35:56Z</dcterms:modified>
</cp:coreProperties>
</file>