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7" r:id="rId3"/>
    <p:sldId id="268" r:id="rId4"/>
    <p:sldId id="269" r:id="rId5"/>
    <p:sldId id="270" r:id="rId6"/>
    <p:sldId id="271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Cambria Bold" panose="02040803050406030204" pitchFamily="18" charset="0"/>
      <p:regular r:id="rId16"/>
      <p:bold r:id="rId17"/>
    </p:embeddedFont>
    <p:embeddedFont>
      <p:font typeface="Cambria Bold Italics" panose="020408030504060A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65" autoAdjust="0"/>
  </p:normalViewPr>
  <p:slideViewPr>
    <p:cSldViewPr>
      <p:cViewPr varScale="1">
        <p:scale>
          <a:sx n="71" d="100"/>
          <a:sy n="71" d="100"/>
        </p:scale>
        <p:origin x="7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8" Type="http://schemas.openxmlformats.org/officeDocument/2006/relationships/image" Target="../media/image8.png"/><Relationship Id="rId3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531452" y="-901505"/>
            <a:ext cx="8687274" cy="958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82357" y="362089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9501" y="3563743"/>
            <a:ext cx="5815091" cy="451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gian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389</Words>
  <Application>Microsoft Macintosh PowerPoint</Application>
  <PresentationFormat>Custom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Arial</vt:lpstr>
      <vt:lpstr>Cambria Bold Italics</vt:lpstr>
      <vt:lpstr>Cambria</vt:lpstr>
      <vt:lpstr>Cambria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cp:lastModifiedBy>Microsoft Office User</cp:lastModifiedBy>
  <cp:revision>46</cp:revision>
  <dcterms:created xsi:type="dcterms:W3CDTF">2006-08-16T00:00:00Z</dcterms:created>
  <dcterms:modified xsi:type="dcterms:W3CDTF">2024-02-20T03:40:56Z</dcterms:modified>
  <dc:identifier>DAF54P7iz90</dc:identifier>
</cp:coreProperties>
</file>