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8" r:id="rId2"/>
    <p:sldId id="264" r:id="rId3"/>
    <p:sldId id="279" r:id="rId4"/>
    <p:sldId id="280" r:id="rId5"/>
    <p:sldId id="377" r:id="rId6"/>
    <p:sldId id="378" r:id="rId7"/>
    <p:sldId id="379" r:id="rId8"/>
    <p:sldId id="380" r:id="rId9"/>
    <p:sldId id="381" r:id="rId10"/>
    <p:sldId id="382" r:id="rId11"/>
    <p:sldId id="383" r:id="rId12"/>
    <p:sldId id="267"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58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4455BEB1-2823-4A0B-8235-FB72D5B7160F}"/>
    <pc:docChg chg="delSld delMainMaster">
      <pc:chgData name="Ngọc Đỗ" userId="2f07f5d2c440dd9f" providerId="LiveId" clId="{4455BEB1-2823-4A0B-8235-FB72D5B7160F}" dt="2024-05-02T03:34:42.880" v="12" actId="47"/>
      <pc:docMkLst>
        <pc:docMk/>
      </pc:docMkLst>
      <pc:sldChg chg="del">
        <pc:chgData name="Ngọc Đỗ" userId="2f07f5d2c440dd9f" providerId="LiveId" clId="{4455BEB1-2823-4A0B-8235-FB72D5B7160F}" dt="2024-05-02T03:34:00.806" v="0" actId="47"/>
        <pc:sldMkLst>
          <pc:docMk/>
          <pc:sldMk cId="140603716" sldId="259"/>
        </pc:sldMkLst>
      </pc:sldChg>
      <pc:sldChg chg="del">
        <pc:chgData name="Ngọc Đỗ" userId="2f07f5d2c440dd9f" providerId="LiveId" clId="{4455BEB1-2823-4A0B-8235-FB72D5B7160F}" dt="2024-05-02T03:34:17.410" v="9" actId="47"/>
        <pc:sldMkLst>
          <pc:docMk/>
          <pc:sldMk cId="872035198" sldId="272"/>
        </pc:sldMkLst>
      </pc:sldChg>
      <pc:sldChg chg="del">
        <pc:chgData name="Ngọc Đỗ" userId="2f07f5d2c440dd9f" providerId="LiveId" clId="{4455BEB1-2823-4A0B-8235-FB72D5B7160F}" dt="2024-05-02T03:34:09.379" v="8" actId="47"/>
        <pc:sldMkLst>
          <pc:docMk/>
          <pc:sldMk cId="1688999745" sldId="278"/>
        </pc:sldMkLst>
      </pc:sldChg>
      <pc:sldChg chg="del">
        <pc:chgData name="Ngọc Đỗ" userId="2f07f5d2c440dd9f" providerId="LiveId" clId="{4455BEB1-2823-4A0B-8235-FB72D5B7160F}" dt="2024-05-02T03:34:42.880" v="12" actId="47"/>
        <pc:sldMkLst>
          <pc:docMk/>
          <pc:sldMk cId="2230653472" sldId="281"/>
        </pc:sldMkLst>
      </pc:sldChg>
      <pc:sldChg chg="del">
        <pc:chgData name="Ngọc Đỗ" userId="2f07f5d2c440dd9f" providerId="LiveId" clId="{4455BEB1-2823-4A0B-8235-FB72D5B7160F}" dt="2024-05-02T03:34:17.778" v="10" actId="47"/>
        <pc:sldMkLst>
          <pc:docMk/>
          <pc:sldMk cId="980341478" sldId="311"/>
        </pc:sldMkLst>
      </pc:sldChg>
      <pc:sldChg chg="del">
        <pc:chgData name="Ngọc Đỗ" userId="2f07f5d2c440dd9f" providerId="LiveId" clId="{4455BEB1-2823-4A0B-8235-FB72D5B7160F}" dt="2024-05-02T03:34:04.731" v="6" actId="47"/>
        <pc:sldMkLst>
          <pc:docMk/>
          <pc:sldMk cId="707421691" sldId="319"/>
        </pc:sldMkLst>
      </pc:sldChg>
      <pc:sldChg chg="del">
        <pc:chgData name="Ngọc Đỗ" userId="2f07f5d2c440dd9f" providerId="LiveId" clId="{4455BEB1-2823-4A0B-8235-FB72D5B7160F}" dt="2024-05-02T03:34:01.681" v="1" actId="47"/>
        <pc:sldMkLst>
          <pc:docMk/>
          <pc:sldMk cId="1473317846" sldId="345"/>
        </pc:sldMkLst>
      </pc:sldChg>
      <pc:sldChg chg="del">
        <pc:chgData name="Ngọc Đỗ" userId="2f07f5d2c440dd9f" providerId="LiveId" clId="{4455BEB1-2823-4A0B-8235-FB72D5B7160F}" dt="2024-05-02T03:34:02.165" v="2" actId="47"/>
        <pc:sldMkLst>
          <pc:docMk/>
          <pc:sldMk cId="2950000002" sldId="372"/>
        </pc:sldMkLst>
      </pc:sldChg>
      <pc:sldChg chg="del">
        <pc:chgData name="Ngọc Đỗ" userId="2f07f5d2c440dd9f" providerId="LiveId" clId="{4455BEB1-2823-4A0B-8235-FB72D5B7160F}" dt="2024-05-02T03:34:02.531" v="3" actId="47"/>
        <pc:sldMkLst>
          <pc:docMk/>
          <pc:sldMk cId="417418145" sldId="373"/>
        </pc:sldMkLst>
      </pc:sldChg>
      <pc:sldChg chg="del">
        <pc:chgData name="Ngọc Đỗ" userId="2f07f5d2c440dd9f" providerId="LiveId" clId="{4455BEB1-2823-4A0B-8235-FB72D5B7160F}" dt="2024-05-02T03:34:02.984" v="4" actId="47"/>
        <pc:sldMkLst>
          <pc:docMk/>
          <pc:sldMk cId="1221464970" sldId="374"/>
        </pc:sldMkLst>
      </pc:sldChg>
      <pc:sldChg chg="del">
        <pc:chgData name="Ngọc Đỗ" userId="2f07f5d2c440dd9f" providerId="LiveId" clId="{4455BEB1-2823-4A0B-8235-FB72D5B7160F}" dt="2024-05-02T03:34:04.410" v="5" actId="47"/>
        <pc:sldMkLst>
          <pc:docMk/>
          <pc:sldMk cId="977487272" sldId="375"/>
        </pc:sldMkLst>
      </pc:sldChg>
      <pc:sldChg chg="del">
        <pc:chgData name="Ngọc Đỗ" userId="2f07f5d2c440dd9f" providerId="LiveId" clId="{4455BEB1-2823-4A0B-8235-FB72D5B7160F}" dt="2024-05-02T03:34:05.132" v="7" actId="47"/>
        <pc:sldMkLst>
          <pc:docMk/>
          <pc:sldMk cId="19210042" sldId="376"/>
        </pc:sldMkLst>
      </pc:sldChg>
      <pc:sldChg chg="del">
        <pc:chgData name="Ngọc Đỗ" userId="2f07f5d2c440dd9f" providerId="LiveId" clId="{4455BEB1-2823-4A0B-8235-FB72D5B7160F}" dt="2024-05-02T03:34:18.767" v="11" actId="47"/>
        <pc:sldMkLst>
          <pc:docMk/>
          <pc:sldMk cId="3891930908" sldId="384"/>
        </pc:sldMkLst>
      </pc:sldChg>
      <pc:sldMasterChg chg="del delSldLayout">
        <pc:chgData name="Ngọc Đỗ" userId="2f07f5d2c440dd9f" providerId="LiveId" clId="{4455BEB1-2823-4A0B-8235-FB72D5B7160F}" dt="2024-05-02T03:34:18.767" v="11" actId="47"/>
        <pc:sldMasterMkLst>
          <pc:docMk/>
          <pc:sldMasterMk cId="2746306022" sldId="2147483678"/>
        </pc:sldMasterMkLst>
        <pc:sldLayoutChg chg="del">
          <pc:chgData name="Ngọc Đỗ" userId="2f07f5d2c440dd9f" providerId="LiveId" clId="{4455BEB1-2823-4A0B-8235-FB72D5B7160F}" dt="2024-05-02T03:34:18.767" v="11" actId="47"/>
          <pc:sldLayoutMkLst>
            <pc:docMk/>
            <pc:sldMasterMk cId="2746306022" sldId="2147483678"/>
            <pc:sldLayoutMk cId="3742219774" sldId="2147483679"/>
          </pc:sldLayoutMkLst>
        </pc:sldLayoutChg>
        <pc:sldLayoutChg chg="del">
          <pc:chgData name="Ngọc Đỗ" userId="2f07f5d2c440dd9f" providerId="LiveId" clId="{4455BEB1-2823-4A0B-8235-FB72D5B7160F}" dt="2024-05-02T03:34:18.767" v="11" actId="47"/>
          <pc:sldLayoutMkLst>
            <pc:docMk/>
            <pc:sldMasterMk cId="2746306022" sldId="2147483678"/>
            <pc:sldLayoutMk cId="602543748" sldId="2147483680"/>
          </pc:sldLayoutMkLst>
        </pc:sldLayoutChg>
        <pc:sldLayoutChg chg="del">
          <pc:chgData name="Ngọc Đỗ" userId="2f07f5d2c440dd9f" providerId="LiveId" clId="{4455BEB1-2823-4A0B-8235-FB72D5B7160F}" dt="2024-05-02T03:34:18.767" v="11" actId="47"/>
          <pc:sldLayoutMkLst>
            <pc:docMk/>
            <pc:sldMasterMk cId="2746306022" sldId="2147483678"/>
            <pc:sldLayoutMk cId="3439834508" sldId="2147483681"/>
          </pc:sldLayoutMkLst>
        </pc:sldLayoutChg>
        <pc:sldLayoutChg chg="del">
          <pc:chgData name="Ngọc Đỗ" userId="2f07f5d2c440dd9f" providerId="LiveId" clId="{4455BEB1-2823-4A0B-8235-FB72D5B7160F}" dt="2024-05-02T03:34:18.767" v="11" actId="47"/>
          <pc:sldLayoutMkLst>
            <pc:docMk/>
            <pc:sldMasterMk cId="2746306022" sldId="2147483678"/>
            <pc:sldLayoutMk cId="279653048" sldId="2147483682"/>
          </pc:sldLayoutMkLst>
        </pc:sldLayoutChg>
        <pc:sldLayoutChg chg="del">
          <pc:chgData name="Ngọc Đỗ" userId="2f07f5d2c440dd9f" providerId="LiveId" clId="{4455BEB1-2823-4A0B-8235-FB72D5B7160F}" dt="2024-05-02T03:34:18.767" v="11" actId="47"/>
          <pc:sldLayoutMkLst>
            <pc:docMk/>
            <pc:sldMasterMk cId="2746306022" sldId="2147483678"/>
            <pc:sldLayoutMk cId="1546911008" sldId="2147483683"/>
          </pc:sldLayoutMkLst>
        </pc:sldLayoutChg>
        <pc:sldLayoutChg chg="del">
          <pc:chgData name="Ngọc Đỗ" userId="2f07f5d2c440dd9f" providerId="LiveId" clId="{4455BEB1-2823-4A0B-8235-FB72D5B7160F}" dt="2024-05-02T03:34:18.767" v="11" actId="47"/>
          <pc:sldLayoutMkLst>
            <pc:docMk/>
            <pc:sldMasterMk cId="2746306022" sldId="2147483678"/>
            <pc:sldLayoutMk cId="138074223" sldId="2147483684"/>
          </pc:sldLayoutMkLst>
        </pc:sldLayoutChg>
        <pc:sldLayoutChg chg="del">
          <pc:chgData name="Ngọc Đỗ" userId="2f07f5d2c440dd9f" providerId="LiveId" clId="{4455BEB1-2823-4A0B-8235-FB72D5B7160F}" dt="2024-05-02T03:34:18.767" v="11" actId="47"/>
          <pc:sldLayoutMkLst>
            <pc:docMk/>
            <pc:sldMasterMk cId="2746306022" sldId="2147483678"/>
            <pc:sldLayoutMk cId="708705251" sldId="2147483685"/>
          </pc:sldLayoutMkLst>
        </pc:sldLayoutChg>
        <pc:sldLayoutChg chg="del">
          <pc:chgData name="Ngọc Đỗ" userId="2f07f5d2c440dd9f" providerId="LiveId" clId="{4455BEB1-2823-4A0B-8235-FB72D5B7160F}" dt="2024-05-02T03:34:18.767" v="11" actId="47"/>
          <pc:sldLayoutMkLst>
            <pc:docMk/>
            <pc:sldMasterMk cId="2746306022" sldId="2147483678"/>
            <pc:sldLayoutMk cId="640891832" sldId="2147483686"/>
          </pc:sldLayoutMkLst>
        </pc:sldLayoutChg>
        <pc:sldLayoutChg chg="del">
          <pc:chgData name="Ngọc Đỗ" userId="2f07f5d2c440dd9f" providerId="LiveId" clId="{4455BEB1-2823-4A0B-8235-FB72D5B7160F}" dt="2024-05-02T03:34:18.767" v="11" actId="47"/>
          <pc:sldLayoutMkLst>
            <pc:docMk/>
            <pc:sldMasterMk cId="2746306022" sldId="2147483678"/>
            <pc:sldLayoutMk cId="2837194989" sldId="2147483687"/>
          </pc:sldLayoutMkLst>
        </pc:sldLayoutChg>
        <pc:sldLayoutChg chg="del">
          <pc:chgData name="Ngọc Đỗ" userId="2f07f5d2c440dd9f" providerId="LiveId" clId="{4455BEB1-2823-4A0B-8235-FB72D5B7160F}" dt="2024-05-02T03:34:18.767" v="11" actId="47"/>
          <pc:sldLayoutMkLst>
            <pc:docMk/>
            <pc:sldMasterMk cId="2746306022" sldId="2147483678"/>
            <pc:sldLayoutMk cId="3916551717" sldId="2147483688"/>
          </pc:sldLayoutMkLst>
        </pc:sldLayoutChg>
        <pc:sldLayoutChg chg="del">
          <pc:chgData name="Ngọc Đỗ" userId="2f07f5d2c440dd9f" providerId="LiveId" clId="{4455BEB1-2823-4A0B-8235-FB72D5B7160F}" dt="2024-05-02T03:34:18.767" v="11" actId="47"/>
          <pc:sldLayoutMkLst>
            <pc:docMk/>
            <pc:sldMasterMk cId="2746306022" sldId="2147483678"/>
            <pc:sldLayoutMk cId="3893201004" sldId="2147483689"/>
          </pc:sldLayoutMkLst>
        </pc:sldLayoutChg>
      </pc:sldMasterChg>
      <pc:sldMasterChg chg="del delSldLayout">
        <pc:chgData name="Ngọc Đỗ" userId="2f07f5d2c440dd9f" providerId="LiveId" clId="{4455BEB1-2823-4A0B-8235-FB72D5B7160F}" dt="2024-05-02T03:34:01.681" v="1" actId="47"/>
        <pc:sldMasterMkLst>
          <pc:docMk/>
          <pc:sldMasterMk cId="3477292932" sldId="2147483690"/>
        </pc:sldMasterMkLst>
        <pc:sldLayoutChg chg="del">
          <pc:chgData name="Ngọc Đỗ" userId="2f07f5d2c440dd9f" providerId="LiveId" clId="{4455BEB1-2823-4A0B-8235-FB72D5B7160F}" dt="2024-05-02T03:34:01.681" v="1" actId="47"/>
          <pc:sldLayoutMkLst>
            <pc:docMk/>
            <pc:sldMasterMk cId="3477292932" sldId="2147483690"/>
            <pc:sldLayoutMk cId="3791092387" sldId="2147483691"/>
          </pc:sldLayoutMkLst>
        </pc:sldLayoutChg>
        <pc:sldLayoutChg chg="del">
          <pc:chgData name="Ngọc Đỗ" userId="2f07f5d2c440dd9f" providerId="LiveId" clId="{4455BEB1-2823-4A0B-8235-FB72D5B7160F}" dt="2024-05-02T03:34:01.681" v="1" actId="47"/>
          <pc:sldLayoutMkLst>
            <pc:docMk/>
            <pc:sldMasterMk cId="3477292932" sldId="2147483690"/>
            <pc:sldLayoutMk cId="2894588899" sldId="2147483692"/>
          </pc:sldLayoutMkLst>
        </pc:sldLayoutChg>
        <pc:sldLayoutChg chg="del">
          <pc:chgData name="Ngọc Đỗ" userId="2f07f5d2c440dd9f" providerId="LiveId" clId="{4455BEB1-2823-4A0B-8235-FB72D5B7160F}" dt="2024-05-02T03:34:01.681" v="1" actId="47"/>
          <pc:sldLayoutMkLst>
            <pc:docMk/>
            <pc:sldMasterMk cId="3477292932" sldId="2147483690"/>
            <pc:sldLayoutMk cId="1717379368" sldId="2147483693"/>
          </pc:sldLayoutMkLst>
        </pc:sldLayoutChg>
        <pc:sldLayoutChg chg="del">
          <pc:chgData name="Ngọc Đỗ" userId="2f07f5d2c440dd9f" providerId="LiveId" clId="{4455BEB1-2823-4A0B-8235-FB72D5B7160F}" dt="2024-05-02T03:34:01.681" v="1" actId="47"/>
          <pc:sldLayoutMkLst>
            <pc:docMk/>
            <pc:sldMasterMk cId="3477292932" sldId="2147483690"/>
            <pc:sldLayoutMk cId="2423542296" sldId="2147483694"/>
          </pc:sldLayoutMkLst>
        </pc:sldLayoutChg>
        <pc:sldLayoutChg chg="del">
          <pc:chgData name="Ngọc Đỗ" userId="2f07f5d2c440dd9f" providerId="LiveId" clId="{4455BEB1-2823-4A0B-8235-FB72D5B7160F}" dt="2024-05-02T03:34:01.681" v="1" actId="47"/>
          <pc:sldLayoutMkLst>
            <pc:docMk/>
            <pc:sldMasterMk cId="3477292932" sldId="2147483690"/>
            <pc:sldLayoutMk cId="3777876582" sldId="2147483695"/>
          </pc:sldLayoutMkLst>
        </pc:sldLayoutChg>
        <pc:sldLayoutChg chg="del">
          <pc:chgData name="Ngọc Đỗ" userId="2f07f5d2c440dd9f" providerId="LiveId" clId="{4455BEB1-2823-4A0B-8235-FB72D5B7160F}" dt="2024-05-02T03:34:01.681" v="1" actId="47"/>
          <pc:sldLayoutMkLst>
            <pc:docMk/>
            <pc:sldMasterMk cId="3477292932" sldId="2147483690"/>
            <pc:sldLayoutMk cId="2315006359" sldId="2147483696"/>
          </pc:sldLayoutMkLst>
        </pc:sldLayoutChg>
        <pc:sldLayoutChg chg="del">
          <pc:chgData name="Ngọc Đỗ" userId="2f07f5d2c440dd9f" providerId="LiveId" clId="{4455BEB1-2823-4A0B-8235-FB72D5B7160F}" dt="2024-05-02T03:34:01.681" v="1" actId="47"/>
          <pc:sldLayoutMkLst>
            <pc:docMk/>
            <pc:sldMasterMk cId="3477292932" sldId="2147483690"/>
            <pc:sldLayoutMk cId="3727037193" sldId="2147483697"/>
          </pc:sldLayoutMkLst>
        </pc:sldLayoutChg>
        <pc:sldLayoutChg chg="del">
          <pc:chgData name="Ngọc Đỗ" userId="2f07f5d2c440dd9f" providerId="LiveId" clId="{4455BEB1-2823-4A0B-8235-FB72D5B7160F}" dt="2024-05-02T03:34:01.681" v="1" actId="47"/>
          <pc:sldLayoutMkLst>
            <pc:docMk/>
            <pc:sldMasterMk cId="3477292932" sldId="2147483690"/>
            <pc:sldLayoutMk cId="1098243319" sldId="2147483698"/>
          </pc:sldLayoutMkLst>
        </pc:sldLayoutChg>
        <pc:sldLayoutChg chg="del">
          <pc:chgData name="Ngọc Đỗ" userId="2f07f5d2c440dd9f" providerId="LiveId" clId="{4455BEB1-2823-4A0B-8235-FB72D5B7160F}" dt="2024-05-02T03:34:01.681" v="1" actId="47"/>
          <pc:sldLayoutMkLst>
            <pc:docMk/>
            <pc:sldMasterMk cId="3477292932" sldId="2147483690"/>
            <pc:sldLayoutMk cId="3815268526" sldId="2147483699"/>
          </pc:sldLayoutMkLst>
        </pc:sldLayoutChg>
      </pc:sldMasterChg>
      <pc:sldMasterChg chg="del delSldLayout">
        <pc:chgData name="Ngọc Đỗ" userId="2f07f5d2c440dd9f" providerId="LiveId" clId="{4455BEB1-2823-4A0B-8235-FB72D5B7160F}" dt="2024-05-02T03:34:04.410" v="5" actId="47"/>
        <pc:sldMasterMkLst>
          <pc:docMk/>
          <pc:sldMasterMk cId="2945574273" sldId="2147483700"/>
        </pc:sldMasterMkLst>
        <pc:sldLayoutChg chg="del">
          <pc:chgData name="Ngọc Đỗ" userId="2f07f5d2c440dd9f" providerId="LiveId" clId="{4455BEB1-2823-4A0B-8235-FB72D5B7160F}" dt="2024-05-02T03:34:04.410" v="5" actId="47"/>
          <pc:sldLayoutMkLst>
            <pc:docMk/>
            <pc:sldMasterMk cId="2945574273" sldId="2147483700"/>
            <pc:sldLayoutMk cId="166543413" sldId="2147483701"/>
          </pc:sldLayoutMkLst>
        </pc:sldLayoutChg>
        <pc:sldLayoutChg chg="del">
          <pc:chgData name="Ngọc Đỗ" userId="2f07f5d2c440dd9f" providerId="LiveId" clId="{4455BEB1-2823-4A0B-8235-FB72D5B7160F}" dt="2024-05-02T03:34:04.410" v="5" actId="47"/>
          <pc:sldLayoutMkLst>
            <pc:docMk/>
            <pc:sldMasterMk cId="2945574273" sldId="2147483700"/>
            <pc:sldLayoutMk cId="1348950086" sldId="2147483702"/>
          </pc:sldLayoutMkLst>
        </pc:sldLayoutChg>
        <pc:sldLayoutChg chg="del">
          <pc:chgData name="Ngọc Đỗ" userId="2f07f5d2c440dd9f" providerId="LiveId" clId="{4455BEB1-2823-4A0B-8235-FB72D5B7160F}" dt="2024-05-02T03:34:04.410" v="5" actId="47"/>
          <pc:sldLayoutMkLst>
            <pc:docMk/>
            <pc:sldMasterMk cId="2945574273" sldId="2147483700"/>
            <pc:sldLayoutMk cId="2666055786" sldId="2147483703"/>
          </pc:sldLayoutMkLst>
        </pc:sldLayoutChg>
        <pc:sldLayoutChg chg="del">
          <pc:chgData name="Ngọc Đỗ" userId="2f07f5d2c440dd9f" providerId="LiveId" clId="{4455BEB1-2823-4A0B-8235-FB72D5B7160F}" dt="2024-05-02T03:34:04.410" v="5" actId="47"/>
          <pc:sldLayoutMkLst>
            <pc:docMk/>
            <pc:sldMasterMk cId="2945574273" sldId="2147483700"/>
            <pc:sldLayoutMk cId="824386958" sldId="2147483704"/>
          </pc:sldLayoutMkLst>
        </pc:sldLayoutChg>
        <pc:sldLayoutChg chg="del">
          <pc:chgData name="Ngọc Đỗ" userId="2f07f5d2c440dd9f" providerId="LiveId" clId="{4455BEB1-2823-4A0B-8235-FB72D5B7160F}" dt="2024-05-02T03:34:04.410" v="5" actId="47"/>
          <pc:sldLayoutMkLst>
            <pc:docMk/>
            <pc:sldMasterMk cId="2945574273" sldId="2147483700"/>
            <pc:sldLayoutMk cId="1111710294" sldId="2147483705"/>
          </pc:sldLayoutMkLst>
        </pc:sldLayoutChg>
        <pc:sldLayoutChg chg="del">
          <pc:chgData name="Ngọc Đỗ" userId="2f07f5d2c440dd9f" providerId="LiveId" clId="{4455BEB1-2823-4A0B-8235-FB72D5B7160F}" dt="2024-05-02T03:34:04.410" v="5" actId="47"/>
          <pc:sldLayoutMkLst>
            <pc:docMk/>
            <pc:sldMasterMk cId="2945574273" sldId="2147483700"/>
            <pc:sldLayoutMk cId="4140912510" sldId="2147483706"/>
          </pc:sldLayoutMkLst>
        </pc:sldLayoutChg>
        <pc:sldLayoutChg chg="del">
          <pc:chgData name="Ngọc Đỗ" userId="2f07f5d2c440dd9f" providerId="LiveId" clId="{4455BEB1-2823-4A0B-8235-FB72D5B7160F}" dt="2024-05-02T03:34:04.410" v="5" actId="47"/>
          <pc:sldLayoutMkLst>
            <pc:docMk/>
            <pc:sldMasterMk cId="2945574273" sldId="2147483700"/>
            <pc:sldLayoutMk cId="1473116690" sldId="2147483707"/>
          </pc:sldLayoutMkLst>
        </pc:sldLayoutChg>
        <pc:sldLayoutChg chg="del">
          <pc:chgData name="Ngọc Đỗ" userId="2f07f5d2c440dd9f" providerId="LiveId" clId="{4455BEB1-2823-4A0B-8235-FB72D5B7160F}" dt="2024-05-02T03:34:04.410" v="5" actId="47"/>
          <pc:sldLayoutMkLst>
            <pc:docMk/>
            <pc:sldMasterMk cId="2945574273" sldId="2147483700"/>
            <pc:sldLayoutMk cId="3051717691" sldId="2147483708"/>
          </pc:sldLayoutMkLst>
        </pc:sldLayoutChg>
        <pc:sldLayoutChg chg="del">
          <pc:chgData name="Ngọc Đỗ" userId="2f07f5d2c440dd9f" providerId="LiveId" clId="{4455BEB1-2823-4A0B-8235-FB72D5B7160F}" dt="2024-05-02T03:34:04.410" v="5" actId="47"/>
          <pc:sldLayoutMkLst>
            <pc:docMk/>
            <pc:sldMasterMk cId="2945574273" sldId="2147483700"/>
            <pc:sldLayoutMk cId="1648138398" sldId="2147483709"/>
          </pc:sldLayoutMkLst>
        </pc:sldLayoutChg>
        <pc:sldLayoutChg chg="del">
          <pc:chgData name="Ngọc Đỗ" userId="2f07f5d2c440dd9f" providerId="LiveId" clId="{4455BEB1-2823-4A0B-8235-FB72D5B7160F}" dt="2024-05-02T03:34:04.410" v="5" actId="47"/>
          <pc:sldLayoutMkLst>
            <pc:docMk/>
            <pc:sldMasterMk cId="2945574273" sldId="2147483700"/>
            <pc:sldLayoutMk cId="3353609235" sldId="2147483710"/>
          </pc:sldLayoutMkLst>
        </pc:sldLayoutChg>
        <pc:sldLayoutChg chg="del">
          <pc:chgData name="Ngọc Đỗ" userId="2f07f5d2c440dd9f" providerId="LiveId" clId="{4455BEB1-2823-4A0B-8235-FB72D5B7160F}" dt="2024-05-02T03:34:04.410" v="5" actId="47"/>
          <pc:sldLayoutMkLst>
            <pc:docMk/>
            <pc:sldMasterMk cId="2945574273" sldId="2147483700"/>
            <pc:sldLayoutMk cId="3575040126" sldId="2147483711"/>
          </pc:sldLayoutMkLst>
        </pc:sldLayoutChg>
        <pc:sldLayoutChg chg="del">
          <pc:chgData name="Ngọc Đỗ" userId="2f07f5d2c440dd9f" providerId="LiveId" clId="{4455BEB1-2823-4A0B-8235-FB72D5B7160F}" dt="2024-05-02T03:34:04.410" v="5" actId="47"/>
          <pc:sldLayoutMkLst>
            <pc:docMk/>
            <pc:sldMasterMk cId="2945574273" sldId="2147483700"/>
            <pc:sldLayoutMk cId="2697747287" sldId="2147483712"/>
          </pc:sldLayoutMkLst>
        </pc:sldLayoutChg>
        <pc:sldLayoutChg chg="del">
          <pc:chgData name="Ngọc Đỗ" userId="2f07f5d2c440dd9f" providerId="LiveId" clId="{4455BEB1-2823-4A0B-8235-FB72D5B7160F}" dt="2024-05-02T03:34:04.410" v="5" actId="47"/>
          <pc:sldLayoutMkLst>
            <pc:docMk/>
            <pc:sldMasterMk cId="2945574273" sldId="2147483700"/>
            <pc:sldLayoutMk cId="3377749711" sldId="21474837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8A347-ADB3-4C06-A86B-6A6354A57796}" type="datetimeFigureOut">
              <a:rPr lang="en-US" smtClean="0"/>
              <a:t>02/05/2024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94EC0-0608-4ABF-8178-A18A095F8454}" type="slidenum">
              <a:rPr lang="en-US" smtClean="0"/>
              <a:t>‹#›</a:t>
            </a:fld>
            <a:endParaRPr lang="en-US"/>
          </a:p>
        </p:txBody>
      </p:sp>
    </p:spTree>
    <p:extLst>
      <p:ext uri="{BB962C8B-B14F-4D97-AF65-F5344CB8AC3E}">
        <p14:creationId xmlns:p14="http://schemas.microsoft.com/office/powerpoint/2010/main" val="396001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7185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4893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8558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33062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47437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4438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34171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70413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1735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04560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93470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62285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7348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30267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8294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3077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64568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FE736D14-1991-48D4-E979-3FE3FA0C7CE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5425" y="295275"/>
            <a:ext cx="1257300" cy="1257300"/>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A17700BF-2145-D055-2205-4F240627C3C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387317" y="12378418"/>
            <a:ext cx="1257300" cy="1257300"/>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F6F0C057-145B-1A12-396E-DC958265119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505574" y="-7379153"/>
            <a:ext cx="1257300" cy="1257300"/>
          </a:xfrm>
          <a:prstGeom prst="rect">
            <a:avLst/>
          </a:prstGeom>
        </p:spPr>
      </p:pic>
    </p:spTree>
    <p:extLst>
      <p:ext uri="{BB962C8B-B14F-4D97-AF65-F5344CB8AC3E}">
        <p14:creationId xmlns:p14="http://schemas.microsoft.com/office/powerpoint/2010/main" val="3986491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AC5AEB4-C146-4845-894A-ADFBAC9B0EE2}"/>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0" y="0"/>
            <a:ext cx="12192000" cy="6858000"/>
          </a:xfrm>
          <a:prstGeom prst="rect">
            <a:avLst/>
          </a:prstGeom>
        </p:spPr>
      </p:pic>
      <p:sp>
        <p:nvSpPr>
          <p:cNvPr id="3" name="任意多边形: 形状 2">
            <a:extLst>
              <a:ext uri="{FF2B5EF4-FFF2-40B4-BE49-F238E27FC236}">
                <a16:creationId xmlns:a16="http://schemas.microsoft.com/office/drawing/2014/main" id="{63455634-5045-45F8-A917-7485C256BFE3}"/>
              </a:ext>
            </a:extLst>
          </p:cNvPr>
          <p:cNvSpPr/>
          <p:nvPr/>
        </p:nvSpPr>
        <p:spPr>
          <a:xfrm>
            <a:off x="-168998" y="229471"/>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dirty="0" err="1">
                <a:solidFill>
                  <a:srgbClr val="FF0000"/>
                </a:solidFill>
                <a:latin typeface="#9Slide03 IcielPanton Black" panose="00000A00000000000000" pitchFamily="2" charset="0"/>
                <a:ea typeface="#9Slide03 Open Sans ExtraBold" panose="020B0906030804020204" pitchFamily="34" charset="0"/>
                <a:cs typeface="#9Slide04 Chonburi" panose="00000500000000000000" pitchFamily="2" charset="-34"/>
              </a:rPr>
              <a:t>Bài</a:t>
            </a:r>
            <a:r>
              <a:rPr lang="en-US" altLang="zh-CN" sz="4800" dirty="0">
                <a:solidFill>
                  <a:srgbClr val="FF0000"/>
                </a:solidFill>
                <a:latin typeface="#9Slide03 IcielPanton Black" panose="00000A00000000000000" pitchFamily="2" charset="0"/>
                <a:ea typeface="#9Slide03 Open Sans ExtraBold" panose="020B0906030804020204" pitchFamily="34" charset="0"/>
                <a:cs typeface="#9Slide04 Chonburi" panose="00000500000000000000" pitchFamily="2" charset="-34"/>
              </a:rPr>
              <a:t> 11:  EM QUÝ TRỌNG ĐỒNG TIỀN  </a:t>
            </a:r>
            <a:endParaRPr kumimoji="0" lang="zh-CN" altLang="en-US" sz="4800" b="0" i="0" u="none" strike="noStrike" kern="1200" cap="none" spc="0" normalizeH="0" baseline="0" noProof="0" dirty="0">
              <a:ln>
                <a:noFill/>
              </a:ln>
              <a:solidFill>
                <a:srgbClr val="FF0000"/>
              </a:solidFill>
              <a:effectLst/>
              <a:uLnTx/>
              <a:uFillTx/>
              <a:latin typeface="#9Slide03 IcielPanton Black" panose="00000A00000000000000" pitchFamily="2" charset="0"/>
              <a:ea typeface="等线" panose="020B0604020202020204" charset="-122"/>
              <a:cs typeface="#9Slide04 Chonburi" panose="00000500000000000000" pitchFamily="2" charset="-34"/>
            </a:endParaRPr>
          </a:p>
        </p:txBody>
      </p:sp>
      <p:pic>
        <p:nvPicPr>
          <p:cNvPr id="4" name="图片 3">
            <a:extLst>
              <a:ext uri="{FF2B5EF4-FFF2-40B4-BE49-F238E27FC236}">
                <a16:creationId xmlns:a16="http://schemas.microsoft.com/office/drawing/2014/main" id="{AAA4D63E-D84F-4807-8279-7D1324225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7" t="13953" r="7261" b="14729"/>
          <a:stretch/>
        </p:blipFill>
        <p:spPr>
          <a:xfrm flipH="1">
            <a:off x="-168998" y="4583650"/>
            <a:ext cx="2931247" cy="2382286"/>
          </a:xfrm>
          <a:prstGeom prst="rect">
            <a:avLst/>
          </a:prstGeom>
        </p:spPr>
      </p:pic>
      <p:pic>
        <p:nvPicPr>
          <p:cNvPr id="16" name="图片 2">
            <a:extLst>
              <a:ext uri="{FF2B5EF4-FFF2-40B4-BE49-F238E27FC236}">
                <a16:creationId xmlns:a16="http://schemas.microsoft.com/office/drawing/2014/main" id="{38F2E8CC-1961-41E8-8D6D-DED53339B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2" t="16279" r="7882" b="7287"/>
          <a:stretch/>
        </p:blipFill>
        <p:spPr>
          <a:xfrm>
            <a:off x="9933405" y="359904"/>
            <a:ext cx="2761064" cy="2506822"/>
          </a:xfrm>
          <a:prstGeom prst="rect">
            <a:avLst/>
          </a:prstGeom>
        </p:spPr>
      </p:pic>
      <p:pic>
        <p:nvPicPr>
          <p:cNvPr id="8" name="Picture 7">
            <a:extLst>
              <a:ext uri="{FF2B5EF4-FFF2-40B4-BE49-F238E27FC236}">
                <a16:creationId xmlns:a16="http://schemas.microsoft.com/office/drawing/2014/main" id="{87128F8B-762E-74AE-CF91-B2A39B2228AF}"/>
              </a:ext>
            </a:extLst>
          </p:cNvPr>
          <p:cNvPicPr>
            <a:picLocks noChangeAspect="1"/>
          </p:cNvPicPr>
          <p:nvPr/>
        </p:nvPicPr>
        <p:blipFill>
          <a:blip r:embed="rId5"/>
          <a:stretch>
            <a:fillRect/>
          </a:stretch>
        </p:blipFill>
        <p:spPr>
          <a:xfrm>
            <a:off x="4773076" y="1142146"/>
            <a:ext cx="3431079" cy="1232069"/>
          </a:xfrm>
          <a:prstGeom prst="rect">
            <a:avLst/>
          </a:prstGeom>
        </p:spPr>
      </p:pic>
      <p:pic>
        <p:nvPicPr>
          <p:cNvPr id="20" name="Picture 19" descr="A stack of money on a black background&#10;&#10;Description automatically generated">
            <a:extLst>
              <a:ext uri="{FF2B5EF4-FFF2-40B4-BE49-F238E27FC236}">
                <a16:creationId xmlns:a16="http://schemas.microsoft.com/office/drawing/2014/main" id="{BC6A5914-7046-8BCC-FED2-E436E341E6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1109" y="3800716"/>
            <a:ext cx="3418840" cy="3418840"/>
          </a:xfrm>
          <a:prstGeom prst="rect">
            <a:avLst/>
          </a:prstGeom>
        </p:spPr>
      </p:pic>
    </p:spTree>
    <p:extLst>
      <p:ext uri="{BB962C8B-B14F-4D97-AF65-F5344CB8AC3E}">
        <p14:creationId xmlns:p14="http://schemas.microsoft.com/office/powerpoint/2010/main" val="29011282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EB8717C1-17B7-73AD-39DA-85C33E58D652}"/>
              </a:ext>
            </a:extLst>
          </p:cNvPr>
          <p:cNvPicPr>
            <a:picLocks noChangeAspect="1"/>
          </p:cNvPicPr>
          <p:nvPr/>
        </p:nvPicPr>
        <p:blipFill>
          <a:blip r:embed="rId3"/>
          <a:stretch>
            <a:fillRect/>
          </a:stretch>
        </p:blipFill>
        <p:spPr>
          <a:xfrm>
            <a:off x="395287" y="871536"/>
            <a:ext cx="6008780" cy="3357563"/>
          </a:xfrm>
          <a:prstGeom prst="rect">
            <a:avLst/>
          </a:prstGeom>
        </p:spPr>
      </p:pic>
      <p:grpSp>
        <p:nvGrpSpPr>
          <p:cNvPr id="4" name="Group 3">
            <a:extLst>
              <a:ext uri="{FF2B5EF4-FFF2-40B4-BE49-F238E27FC236}">
                <a16:creationId xmlns:a16="http://schemas.microsoft.com/office/drawing/2014/main" id="{B49EA005-9DF4-448D-29DA-5589BA247C46}"/>
              </a:ext>
            </a:extLst>
          </p:cNvPr>
          <p:cNvGrpSpPr/>
          <p:nvPr/>
        </p:nvGrpSpPr>
        <p:grpSpPr>
          <a:xfrm>
            <a:off x="6438900" y="824822"/>
            <a:ext cx="5229225" cy="1533104"/>
            <a:chOff x="1651737" y="1438275"/>
            <a:chExt cx="3533874" cy="1533104"/>
          </a:xfrm>
        </p:grpSpPr>
        <p:sp>
          <p:nvSpPr>
            <p:cNvPr id="7" name="Speech Bubble: Rectangle with Corners Rounded 6">
              <a:extLst>
                <a:ext uri="{FF2B5EF4-FFF2-40B4-BE49-F238E27FC236}">
                  <a16:creationId xmlns:a16="http://schemas.microsoft.com/office/drawing/2014/main" id="{9968B3FF-97BB-A09C-C42D-C7A58CD3574A}"/>
                </a:ext>
              </a:extLst>
            </p:cNvPr>
            <p:cNvSpPr/>
            <p:nvPr/>
          </p:nvSpPr>
          <p:spPr>
            <a:xfrm>
              <a:off x="1651737" y="1438275"/>
              <a:ext cx="3533874" cy="1533104"/>
            </a:xfrm>
            <a:prstGeom prst="wedgeRoundRectCallout">
              <a:avLst>
                <a:gd name="adj1" fmla="val 30535"/>
                <a:gd name="adj2" fmla="val 77117"/>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F888AA8-65A6-4E1D-C1A8-93A196F3E46C}"/>
                </a:ext>
              </a:extLst>
            </p:cNvPr>
            <p:cNvSpPr txBox="1"/>
            <p:nvPr/>
          </p:nvSpPr>
          <p:spPr>
            <a:xfrm>
              <a:off x="1725870" y="1567817"/>
              <a:ext cx="3437872" cy="1384995"/>
            </a:xfrm>
            <a:prstGeom prst="rect">
              <a:avLst/>
            </a:prstGeom>
            <a:noFill/>
          </p:spPr>
          <p:txBody>
            <a:bodyPr wrap="square" rtlCol="0">
              <a:spAutoFit/>
            </a:bodyPr>
            <a:lstStyle/>
            <a:p>
              <a:pPr marL="0" marR="0" algn="just">
                <a:spcBef>
                  <a:spcPts val="0"/>
                </a:spcBef>
                <a:spcAft>
                  <a:spcPts val="0"/>
                </a:spcAft>
              </a:pPr>
              <a:r>
                <a:rPr lang="nl-NL" sz="2800" b="1" i="1" dirty="0">
                  <a:effectLst/>
                  <a:latin typeface="Cambria" panose="02040503050406030204" pitchFamily="18" charset="0"/>
                  <a:ea typeface="Cambria" panose="02040503050406030204" pitchFamily="18" charset="0"/>
                </a:rPr>
                <a:t>a. Theo em, đâu là khó khăn của người lao động khi kiếm tiền?</a:t>
              </a:r>
              <a:endParaRPr lang="en-US" sz="2800" b="1" dirty="0">
                <a:effectLst/>
                <a:latin typeface="Cambria" panose="02040503050406030204" pitchFamily="18" charset="0"/>
                <a:ea typeface="Cambria" panose="02040503050406030204" pitchFamily="18" charset="0"/>
              </a:endParaRPr>
            </a:p>
          </p:txBody>
        </p:sp>
      </p:grpSp>
      <p:pic>
        <p:nvPicPr>
          <p:cNvPr id="10" name="Picture 9" descr="A picture containing doll, toy, vector graphics&#10;&#10;Description automatically generated">
            <a:extLst>
              <a:ext uri="{FF2B5EF4-FFF2-40B4-BE49-F238E27FC236}">
                <a16:creationId xmlns:a16="http://schemas.microsoft.com/office/drawing/2014/main" id="{A58681F6-9940-3A3D-DA2C-1D96AE8293BB}"/>
              </a:ext>
            </a:extLst>
          </p:cNvPr>
          <p:cNvPicPr>
            <a:picLocks noChangeAspect="1"/>
          </p:cNvPicPr>
          <p:nvPr/>
        </p:nvPicPr>
        <p:blipFill rotWithShape="1">
          <a:blip r:embed="rId4">
            <a:extLst>
              <a:ext uri="{28A0092B-C50C-407E-A947-70E740481C1C}">
                <a14:useLocalDpi xmlns:a14="http://schemas.microsoft.com/office/drawing/2010/main" val="0"/>
              </a:ext>
            </a:extLst>
          </a:blip>
          <a:srcRect l="54569"/>
          <a:stretch/>
        </p:blipFill>
        <p:spPr>
          <a:xfrm>
            <a:off x="9797969" y="2575624"/>
            <a:ext cx="2148809" cy="3937568"/>
          </a:xfrm>
          <a:prstGeom prst="rect">
            <a:avLst/>
          </a:prstGeom>
        </p:spPr>
      </p:pic>
      <p:sp>
        <p:nvSpPr>
          <p:cNvPr id="11" name="Rectangle 10">
            <a:extLst>
              <a:ext uri="{FF2B5EF4-FFF2-40B4-BE49-F238E27FC236}">
                <a16:creationId xmlns:a16="http://schemas.microsoft.com/office/drawing/2014/main" id="{2CB70B27-0A2E-3B27-0262-E82999DB942B}"/>
              </a:ext>
            </a:extLst>
          </p:cNvPr>
          <p:cNvSpPr/>
          <p:nvPr/>
        </p:nvSpPr>
        <p:spPr>
          <a:xfrm>
            <a:off x="514350" y="1333501"/>
            <a:ext cx="5819775" cy="77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矩形: 圆角 11">
            <a:extLst>
              <a:ext uri="{FF2B5EF4-FFF2-40B4-BE49-F238E27FC236}">
                <a16:creationId xmlns:a16="http://schemas.microsoft.com/office/drawing/2014/main" id="{CD320AEE-320B-0F51-2CF8-64093DF1BE5F}"/>
              </a:ext>
            </a:extLst>
          </p:cNvPr>
          <p:cNvSpPr/>
          <p:nvPr/>
        </p:nvSpPr>
        <p:spPr>
          <a:xfrm>
            <a:off x="542925" y="4505325"/>
            <a:ext cx="9182100" cy="1809750"/>
          </a:xfrm>
          <a:prstGeom prst="roundRect">
            <a:avLst/>
          </a:prstGeom>
          <a:solidFill>
            <a:schemeClr val="accent6">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lvl="0" algn="just">
              <a:defRPr/>
            </a:pPr>
            <a:r>
              <a:rPr lang="en-US" altLang="zh-CN" sz="2800" b="1" dirty="0" err="1">
                <a:solidFill>
                  <a:srgbClr val="002060"/>
                </a:solidFill>
                <a:latin typeface="Cambria" panose="02040503050406030204" pitchFamily="18" charset="0"/>
                <a:ea typeface="Cambria" panose="02040503050406030204" pitchFamily="18" charset="0"/>
              </a:rPr>
              <a:t>Khó</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khăn</a:t>
            </a:r>
            <a:r>
              <a:rPr lang="en-US" altLang="zh-CN" sz="2800" b="1" dirty="0">
                <a:solidFill>
                  <a:srgbClr val="002060"/>
                </a:solidFill>
                <a:latin typeface="Cambria" panose="02040503050406030204" pitchFamily="18" charset="0"/>
                <a:ea typeface="Cambria" panose="02040503050406030204" pitchFamily="18" charset="0"/>
              </a:rPr>
              <a:t>: </a:t>
            </a:r>
            <a:r>
              <a:rPr lang="vi-VN" altLang="zh-CN" sz="2800" b="1" dirty="0">
                <a:solidFill>
                  <a:srgbClr val="002060"/>
                </a:solidFill>
                <a:latin typeface="Cambria" panose="02040503050406030204" pitchFamily="18" charset="0"/>
                <a:ea typeface="Cambria" panose="02040503050406030204" pitchFamily="18" charset="0"/>
              </a:rPr>
              <a:t>Làm việc ở thời tiết nóng nực, tiêu hao cơ bắp làm ảnh hưởng đến sức khỏe thể chất, tiêu hao năng lượng tinh thần làm ảnh hưởng đến sức khỏe tinh thần,...</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等线" panose="020B0604020202020204" charset="-122"/>
            </a:endParaRPr>
          </a:p>
        </p:txBody>
      </p:sp>
    </p:spTree>
    <p:extLst>
      <p:ext uri="{BB962C8B-B14F-4D97-AF65-F5344CB8AC3E}">
        <p14:creationId xmlns:p14="http://schemas.microsoft.com/office/powerpoint/2010/main" val="32840922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图片 2">
            <a:extLst>
              <a:ext uri="{FF2B5EF4-FFF2-40B4-BE49-F238E27FC236}">
                <a16:creationId xmlns:a16="http://schemas.microsoft.com/office/drawing/2014/main" id="{8025D635-6E15-4FD9-354A-5CA9F23B0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75" t="10668" r="10290" b="6831"/>
          <a:stretch/>
        </p:blipFill>
        <p:spPr>
          <a:xfrm flipH="1">
            <a:off x="8412481" y="2529397"/>
            <a:ext cx="3779520" cy="4328603"/>
          </a:xfrm>
          <a:prstGeom prst="rect">
            <a:avLst/>
          </a:prstGeom>
        </p:spPr>
      </p:pic>
      <p:grpSp>
        <p:nvGrpSpPr>
          <p:cNvPr id="7" name="Group 6">
            <a:extLst>
              <a:ext uri="{FF2B5EF4-FFF2-40B4-BE49-F238E27FC236}">
                <a16:creationId xmlns:a16="http://schemas.microsoft.com/office/drawing/2014/main" id="{36866637-552F-476C-0E82-CAB2DB5C3BD6}"/>
              </a:ext>
            </a:extLst>
          </p:cNvPr>
          <p:cNvGrpSpPr/>
          <p:nvPr/>
        </p:nvGrpSpPr>
        <p:grpSpPr>
          <a:xfrm>
            <a:off x="1599956" y="1134292"/>
            <a:ext cx="8077443" cy="2132783"/>
            <a:chOff x="2175091" y="1722116"/>
            <a:chExt cx="7221356" cy="3331028"/>
          </a:xfrm>
        </p:grpSpPr>
        <p:sp>
          <p:nvSpPr>
            <p:cNvPr id="8" name="任意多边形: 形状 3">
              <a:extLst>
                <a:ext uri="{FF2B5EF4-FFF2-40B4-BE49-F238E27FC236}">
                  <a16:creationId xmlns:a16="http://schemas.microsoft.com/office/drawing/2014/main" id="{8EB53B2D-0748-56E5-D9D7-6DD030F3B12F}"/>
                </a:ext>
              </a:extLst>
            </p:cNvPr>
            <p:cNvSpPr/>
            <p:nvPr/>
          </p:nvSpPr>
          <p:spPr>
            <a:xfrm>
              <a:off x="2175091" y="1722116"/>
              <a:ext cx="7221356" cy="333102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9" name="Rectangle 8">
              <a:extLst>
                <a:ext uri="{FF2B5EF4-FFF2-40B4-BE49-F238E27FC236}">
                  <a16:creationId xmlns:a16="http://schemas.microsoft.com/office/drawing/2014/main" id="{26D3AB6C-A9F6-77F4-FC43-A9C66C4482E1}"/>
                </a:ext>
              </a:extLst>
            </p:cNvPr>
            <p:cNvSpPr/>
            <p:nvPr/>
          </p:nvSpPr>
          <p:spPr>
            <a:xfrm>
              <a:off x="2368768" y="2092187"/>
              <a:ext cx="6885095" cy="234527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Vì</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sao</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phải</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quý</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trọng</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đồng</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tiền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4" name="矩形: 圆角 11">
            <a:extLst>
              <a:ext uri="{FF2B5EF4-FFF2-40B4-BE49-F238E27FC236}">
                <a16:creationId xmlns:a16="http://schemas.microsoft.com/office/drawing/2014/main" id="{46A01549-A3EC-314F-8212-2EBDFF31F19A}"/>
              </a:ext>
            </a:extLst>
          </p:cNvPr>
          <p:cNvSpPr/>
          <p:nvPr/>
        </p:nvSpPr>
        <p:spPr>
          <a:xfrm>
            <a:off x="1028700" y="3838575"/>
            <a:ext cx="6819900" cy="2143125"/>
          </a:xfrm>
          <a:prstGeom prst="roundRect">
            <a:avLst/>
          </a:prstGeom>
          <a:solidFill>
            <a:schemeClr val="accent6">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lvl="0" algn="just">
              <a:defRPr/>
            </a:pPr>
            <a:r>
              <a:rPr lang="vi-VN" altLang="zh-CN" sz="3200" b="1" dirty="0">
                <a:solidFill>
                  <a:srgbClr val="002060"/>
                </a:solidFill>
                <a:latin typeface="Cambria" panose="02040503050406030204" pitchFamily="18" charset="0"/>
                <a:ea typeface="Cambria" panose="02040503050406030204" pitchFamily="18" charset="0"/>
              </a:rPr>
              <a:t>Đồng tiền do người lao động vất vả làm ra; quý trọng đồng tiền cũng là quý trọng công sức lao động của người khác.</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等线" panose="020B0604020202020204" charset="-122"/>
            </a:endParaRPr>
          </a:p>
        </p:txBody>
      </p:sp>
    </p:spTree>
    <p:extLst>
      <p:ext uri="{BB962C8B-B14F-4D97-AF65-F5344CB8AC3E}">
        <p14:creationId xmlns:p14="http://schemas.microsoft.com/office/powerpoint/2010/main" val="217370158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1EEB3AD-F79C-4DCF-8004-5BF85E9AEF86}"/>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31893"/>
            <a:ext cx="12192000" cy="6858000"/>
          </a:xfrm>
          <a:prstGeom prst="rect">
            <a:avLst/>
          </a:prstGeom>
        </p:spPr>
      </p:pic>
      <p:pic>
        <p:nvPicPr>
          <p:cNvPr id="3" name="图片 2">
            <a:extLst>
              <a:ext uri="{FF2B5EF4-FFF2-40B4-BE49-F238E27FC236}">
                <a16:creationId xmlns:a16="http://schemas.microsoft.com/office/drawing/2014/main" id="{DB64D62D-D143-44F6-AAFA-2F8A922BFA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75" t="10668" r="10290" b="6831"/>
          <a:stretch/>
        </p:blipFill>
        <p:spPr>
          <a:xfrm flipH="1">
            <a:off x="8412481" y="2529397"/>
            <a:ext cx="3779520" cy="4328603"/>
          </a:xfrm>
          <a:prstGeom prst="rect">
            <a:avLst/>
          </a:prstGeom>
        </p:spPr>
      </p:pic>
      <p:grpSp>
        <p:nvGrpSpPr>
          <p:cNvPr id="10" name="Group 9"/>
          <p:cNvGrpSpPr/>
          <p:nvPr/>
        </p:nvGrpSpPr>
        <p:grpSpPr>
          <a:xfrm>
            <a:off x="883578" y="1315092"/>
            <a:ext cx="8556860" cy="5065160"/>
            <a:chOff x="2098452" y="1632858"/>
            <a:chExt cx="7221356" cy="3331028"/>
          </a:xfrm>
        </p:grpSpPr>
        <p:sp>
          <p:nvSpPr>
            <p:cNvPr id="4" name="任意多边形: 形状 3">
              <a:extLst>
                <a:ext uri="{FF2B5EF4-FFF2-40B4-BE49-F238E27FC236}">
                  <a16:creationId xmlns:a16="http://schemas.microsoft.com/office/drawing/2014/main" id="{FB6244F8-D74E-4453-B8B4-3ABC1DAB7CB8}"/>
                </a:ext>
              </a:extLst>
            </p:cNvPr>
            <p:cNvSpPr/>
            <p:nvPr/>
          </p:nvSpPr>
          <p:spPr>
            <a:xfrm>
              <a:off x="2098452" y="1632858"/>
              <a:ext cx="7221356" cy="333102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5" name="Rectangle 4"/>
            <p:cNvSpPr/>
            <p:nvPr/>
          </p:nvSpPr>
          <p:spPr>
            <a:xfrm>
              <a:off x="2266582" y="2374838"/>
              <a:ext cx="6885095" cy="151803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a:effectLst/>
                  <a:latin typeface="Cambria" panose="02040503050406030204" pitchFamily="18" charset="0"/>
                  <a:ea typeface="Cambria" panose="02040503050406030204" pitchFamily="18" charset="0"/>
                </a:rPr>
                <a:t>   </a:t>
              </a:r>
              <a:r>
                <a:rPr lang="vi-VN" sz="3600" dirty="0">
                  <a:effectLst/>
                  <a:latin typeface="Cambria" panose="02040503050406030204" pitchFamily="18" charset="0"/>
                  <a:ea typeface="Cambria" panose="02040503050406030204" pitchFamily="18" charset="0"/>
                </a:rPr>
                <a:t>Trong cuộc sống để kiếm được đồng tiền con người đã đổ bao nhiêu mồ hôi công sức, khó khăn, vất vả. Vì vậy chúng ta phải biết quý trọng đồng tiền</a:t>
              </a:r>
              <a:endParaRPr kumimoji="0" lang="en-US" sz="88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
        <p:nvSpPr>
          <p:cNvPr id="6" name="TextBox 5"/>
          <p:cNvSpPr txBox="1"/>
          <p:nvPr/>
        </p:nvSpPr>
        <p:spPr>
          <a:xfrm>
            <a:off x="3975963" y="151322"/>
            <a:ext cx="44805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47625">
                  <a:solidFill>
                    <a:prstClr val="white"/>
                  </a:solid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7200" b="1" i="0" u="none" strike="noStrike" kern="1200" cap="none" spc="0" normalizeH="0" baseline="0" noProof="0" dirty="0">
                <a:ln w="47625">
                  <a:solidFill>
                    <a:prstClr val="white"/>
                  </a:solid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7200" b="1" i="0" u="none" strike="noStrike" kern="1200" cap="none" spc="0" normalizeH="0" baseline="0" noProof="0" dirty="0" err="1">
                <a:ln w="47625">
                  <a:solidFill>
                    <a:prstClr val="white"/>
                  </a:solidFill>
                </a:ln>
                <a:solidFill>
                  <a:srgbClr val="FF0000"/>
                </a:solidFill>
                <a:effectLst/>
                <a:uLnTx/>
                <a:uFillTx/>
                <a:latin typeface="Cambria" panose="02040503050406030204" pitchFamily="18" charset="0"/>
                <a:ea typeface="Cambria" panose="02040503050406030204" pitchFamily="18" charset="0"/>
                <a:cs typeface="+mn-cs"/>
              </a:rPr>
              <a:t>luận</a:t>
            </a:r>
            <a:endParaRPr kumimoji="0" lang="en-US" sz="7200" b="1" i="0" u="none" strike="noStrike" kern="1200" cap="none" spc="0" normalizeH="0" baseline="0" noProof="0" dirty="0">
              <a:ln w="47625">
                <a:solidFill>
                  <a:prstClr val="white"/>
                </a:solid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3975963" y="171869"/>
            <a:ext cx="44805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7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endPar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8808538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F908DA-4FFE-492B-BDE9-F4CDB0DEEB48}"/>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4" name="任意多边形: 形状 3">
            <a:extLst>
              <a:ext uri="{FF2B5EF4-FFF2-40B4-BE49-F238E27FC236}">
                <a16:creationId xmlns:a16="http://schemas.microsoft.com/office/drawing/2014/main" id="{1759CBF8-9C09-4562-B359-509971C3D6DC}"/>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3" name="图片 2">
            <a:extLst>
              <a:ext uri="{FF2B5EF4-FFF2-40B4-BE49-F238E27FC236}">
                <a16:creationId xmlns:a16="http://schemas.microsoft.com/office/drawing/2014/main" id="{27CEBE91-998E-4ABA-AD0A-96DBF8241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622" b="23750"/>
          <a:stretch/>
        </p:blipFill>
        <p:spPr>
          <a:xfrm>
            <a:off x="2275366" y="3261993"/>
            <a:ext cx="7336471" cy="3787660"/>
          </a:xfrm>
          <a:prstGeom prst="rect">
            <a:avLst/>
          </a:prstGeom>
        </p:spPr>
      </p:pic>
      <p:sp>
        <p:nvSpPr>
          <p:cNvPr id="5" name="TextBox 4"/>
          <p:cNvSpPr txBox="1"/>
          <p:nvPr/>
        </p:nvSpPr>
        <p:spPr>
          <a:xfrm>
            <a:off x="4381500" y="1410789"/>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Dặn</a:t>
            </a:r>
            <a:r>
              <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dò</a:t>
            </a:r>
            <a:endPar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endParaRPr>
          </a:p>
        </p:txBody>
      </p:sp>
      <p:sp>
        <p:nvSpPr>
          <p:cNvPr id="9" name="TextBox 8"/>
          <p:cNvSpPr txBox="1"/>
          <p:nvPr/>
        </p:nvSpPr>
        <p:spPr>
          <a:xfrm>
            <a:off x="719159" y="2397946"/>
            <a:ext cx="107536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22218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E29D682-1ADB-4E69-BC66-F2631F0B1C4B}"/>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594785" y="1799572"/>
            <a:ext cx="10297036" cy="4029805"/>
          </a:xfrm>
          <a:prstGeom prst="rect">
            <a:avLst/>
          </a:prstGeom>
        </p:spPr>
      </p:pic>
    </p:spTree>
    <p:extLst>
      <p:ext uri="{BB962C8B-B14F-4D97-AF65-F5344CB8AC3E}">
        <p14:creationId xmlns:p14="http://schemas.microsoft.com/office/powerpoint/2010/main" val="32843676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AC5AEB4-C146-4845-894A-ADFBAC9B0EE2}"/>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0" y="0"/>
            <a:ext cx="12192000" cy="6858000"/>
          </a:xfrm>
          <a:prstGeom prst="rect">
            <a:avLst/>
          </a:prstGeom>
        </p:spPr>
      </p:pic>
      <p:sp>
        <p:nvSpPr>
          <p:cNvPr id="3" name="任意多边形: 形状 2">
            <a:extLst>
              <a:ext uri="{FF2B5EF4-FFF2-40B4-BE49-F238E27FC236}">
                <a16:creationId xmlns:a16="http://schemas.microsoft.com/office/drawing/2014/main" id="{63455634-5045-45F8-A917-7485C256BFE3}"/>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4" name="图片 3">
            <a:extLst>
              <a:ext uri="{FF2B5EF4-FFF2-40B4-BE49-F238E27FC236}">
                <a16:creationId xmlns:a16="http://schemas.microsoft.com/office/drawing/2014/main" id="{AAA4D63E-D84F-4807-8279-7D1324225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7" t="13953" r="7261" b="14729"/>
          <a:stretch/>
        </p:blipFill>
        <p:spPr>
          <a:xfrm flipH="1">
            <a:off x="-168998" y="4583650"/>
            <a:ext cx="2931247" cy="2382286"/>
          </a:xfrm>
          <a:prstGeom prst="rect">
            <a:avLst/>
          </a:prstGeom>
        </p:spPr>
      </p:pic>
      <p:grpSp>
        <p:nvGrpSpPr>
          <p:cNvPr id="7" name="Group 6"/>
          <p:cNvGrpSpPr/>
          <p:nvPr/>
        </p:nvGrpSpPr>
        <p:grpSpPr>
          <a:xfrm>
            <a:off x="300446" y="2024743"/>
            <a:ext cx="7348129" cy="918482"/>
            <a:chOff x="300446" y="2024743"/>
            <a:chExt cx="9261565" cy="2368038"/>
          </a:xfrm>
        </p:grpSpPr>
        <p:sp>
          <p:nvSpPr>
            <p:cNvPr id="5" name="Rounded Rectangle 4"/>
            <p:cNvSpPr/>
            <p:nvPr/>
          </p:nvSpPr>
          <p:spPr>
            <a:xfrm>
              <a:off x="300446" y="2024743"/>
              <a:ext cx="9261565" cy="2368038"/>
            </a:xfrm>
            <a:prstGeom prst="roundRect">
              <a:avLst/>
            </a:prstGeom>
            <a:solidFill>
              <a:schemeClr val="bg1">
                <a:alpha val="49000"/>
              </a:schemeClr>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Rectangle 5"/>
            <p:cNvSpPr/>
            <p:nvPr/>
          </p:nvSpPr>
          <p:spPr>
            <a:xfrm>
              <a:off x="488979" y="2120280"/>
              <a:ext cx="8812086" cy="762966"/>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tab pos="457200" algn="l"/>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Nêu được vai trò của tiền.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6" name="图片 2">
            <a:extLst>
              <a:ext uri="{FF2B5EF4-FFF2-40B4-BE49-F238E27FC236}">
                <a16:creationId xmlns:a16="http://schemas.microsoft.com/office/drawing/2014/main" id="{38F2E8CC-1961-41E8-8D6D-DED53339B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2" t="16279" r="7882" b="7287"/>
          <a:stretch/>
        </p:blipFill>
        <p:spPr>
          <a:xfrm>
            <a:off x="9195578" y="2024743"/>
            <a:ext cx="2761064" cy="2506822"/>
          </a:xfrm>
          <a:prstGeom prst="rect">
            <a:avLst/>
          </a:prstGeom>
        </p:spPr>
      </p:pic>
      <p:pic>
        <p:nvPicPr>
          <p:cNvPr id="12" name="Picture 11"/>
          <p:cNvPicPr>
            <a:picLocks noChangeAspect="1"/>
          </p:cNvPicPr>
          <p:nvPr/>
        </p:nvPicPr>
        <p:blipFill>
          <a:blip r:embed="rId5"/>
          <a:stretch>
            <a:fillRect/>
          </a:stretch>
        </p:blipFill>
        <p:spPr>
          <a:xfrm>
            <a:off x="1699394" y="285574"/>
            <a:ext cx="8370533" cy="1926503"/>
          </a:xfrm>
          <a:prstGeom prst="rect">
            <a:avLst/>
          </a:prstGeom>
        </p:spPr>
      </p:pic>
      <p:grpSp>
        <p:nvGrpSpPr>
          <p:cNvPr id="9" name="Group 8">
            <a:extLst>
              <a:ext uri="{FF2B5EF4-FFF2-40B4-BE49-F238E27FC236}">
                <a16:creationId xmlns:a16="http://schemas.microsoft.com/office/drawing/2014/main" id="{BEE8F28A-7A35-219A-7112-927CE26B09E2}"/>
              </a:ext>
            </a:extLst>
          </p:cNvPr>
          <p:cNvGrpSpPr/>
          <p:nvPr/>
        </p:nvGrpSpPr>
        <p:grpSpPr>
          <a:xfrm>
            <a:off x="2857500" y="3358243"/>
            <a:ext cx="9229725" cy="1538686"/>
            <a:chOff x="300446" y="2024743"/>
            <a:chExt cx="9261565" cy="3967053"/>
          </a:xfrm>
        </p:grpSpPr>
        <p:sp>
          <p:nvSpPr>
            <p:cNvPr id="10" name="Rounded Rectangle 4">
              <a:extLst>
                <a:ext uri="{FF2B5EF4-FFF2-40B4-BE49-F238E27FC236}">
                  <a16:creationId xmlns:a16="http://schemas.microsoft.com/office/drawing/2014/main" id="{3951FE0B-B8B8-0C51-76D8-9F2C9A3811D4}"/>
                </a:ext>
              </a:extLst>
            </p:cNvPr>
            <p:cNvSpPr/>
            <p:nvPr/>
          </p:nvSpPr>
          <p:spPr>
            <a:xfrm>
              <a:off x="300446" y="2024743"/>
              <a:ext cx="9261565" cy="2368038"/>
            </a:xfrm>
            <a:prstGeom prst="roundRect">
              <a:avLst/>
            </a:prstGeom>
            <a:solidFill>
              <a:schemeClr val="bg1">
                <a:alpha val="49000"/>
              </a:schemeClr>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1" name="Rectangle 10">
              <a:extLst>
                <a:ext uri="{FF2B5EF4-FFF2-40B4-BE49-F238E27FC236}">
                  <a16:creationId xmlns:a16="http://schemas.microsoft.com/office/drawing/2014/main" id="{33B45085-42DA-89DE-D00C-2335E338A6AB}"/>
                </a:ext>
              </a:extLst>
            </p:cNvPr>
            <p:cNvSpPr/>
            <p:nvPr/>
          </p:nvSpPr>
          <p:spPr>
            <a:xfrm>
              <a:off x="488979" y="2120281"/>
              <a:ext cx="8812086" cy="387151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tab pos="457200" algn="l"/>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Biết vì sao phải quý trọng đồng tiền.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81308717-E822-EF94-BAF8-9158E331D49C}"/>
              </a:ext>
            </a:extLst>
          </p:cNvPr>
          <p:cNvGrpSpPr/>
          <p:nvPr/>
        </p:nvGrpSpPr>
        <p:grpSpPr>
          <a:xfrm>
            <a:off x="2867026" y="4939393"/>
            <a:ext cx="9582150" cy="1451882"/>
            <a:chOff x="300446" y="2024743"/>
            <a:chExt cx="9261565" cy="3743254"/>
          </a:xfrm>
        </p:grpSpPr>
        <p:sp>
          <p:nvSpPr>
            <p:cNvPr id="14" name="Rounded Rectangle 4">
              <a:extLst>
                <a:ext uri="{FF2B5EF4-FFF2-40B4-BE49-F238E27FC236}">
                  <a16:creationId xmlns:a16="http://schemas.microsoft.com/office/drawing/2014/main" id="{8828D2DC-A867-8380-13F7-5F3D93B0E92A}"/>
                </a:ext>
              </a:extLst>
            </p:cNvPr>
            <p:cNvSpPr/>
            <p:nvPr/>
          </p:nvSpPr>
          <p:spPr>
            <a:xfrm>
              <a:off x="300446" y="2024743"/>
              <a:ext cx="9261565" cy="3743254"/>
            </a:xfrm>
            <a:prstGeom prst="roundRect">
              <a:avLst/>
            </a:prstGeom>
            <a:solidFill>
              <a:schemeClr val="bg1">
                <a:alpha val="49000"/>
              </a:schemeClr>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5" name="Rectangle 14">
              <a:extLst>
                <a:ext uri="{FF2B5EF4-FFF2-40B4-BE49-F238E27FC236}">
                  <a16:creationId xmlns:a16="http://schemas.microsoft.com/office/drawing/2014/main" id="{ED25FD55-EDF4-967A-E23A-5D671E825CFD}"/>
                </a:ext>
              </a:extLst>
            </p:cNvPr>
            <p:cNvSpPr/>
            <p:nvPr/>
          </p:nvSpPr>
          <p:spPr>
            <a:xfrm>
              <a:off x="709931" y="2709659"/>
              <a:ext cx="8812086" cy="18250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57200" algn="l"/>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Biết cách bảo quản, tiết kiệm tiền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50566980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defRPr/>
            </a:pPr>
            <a:r>
              <a:rPr lang="en-US" sz="3600" b="1" dirty="0">
                <a:solidFill>
                  <a:srgbClr val="C00000"/>
                </a:solidFill>
                <a:latin typeface="Cambria" panose="02040503050406030204" pitchFamily="18" charset="0"/>
                <a:ea typeface="Cambria" panose="02040503050406030204" pitchFamily="18" charset="0"/>
              </a:rPr>
              <a:t>1. Quan </a:t>
            </a:r>
            <a:r>
              <a:rPr lang="en-US" sz="3600" b="1" dirty="0" err="1">
                <a:solidFill>
                  <a:srgbClr val="C00000"/>
                </a:solidFill>
                <a:latin typeface="Cambria" panose="02040503050406030204" pitchFamily="18" charset="0"/>
                <a:ea typeface="Cambria" panose="02040503050406030204" pitchFamily="18" charset="0"/>
              </a:rPr>
              <a:t>sát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trả</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lời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câu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hỏi</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FF60A3B4-7202-A14A-D912-7F436C9AB58F}"/>
              </a:ext>
            </a:extLst>
          </p:cNvPr>
          <p:cNvPicPr>
            <a:picLocks noChangeAspect="1"/>
          </p:cNvPicPr>
          <p:nvPr/>
        </p:nvPicPr>
        <p:blipFill>
          <a:blip r:embed="rId3"/>
          <a:stretch>
            <a:fillRect/>
          </a:stretch>
        </p:blipFill>
        <p:spPr>
          <a:xfrm>
            <a:off x="528637" y="1204912"/>
            <a:ext cx="5438775" cy="2524125"/>
          </a:xfrm>
          <a:prstGeom prst="rect">
            <a:avLst/>
          </a:prstGeom>
        </p:spPr>
      </p:pic>
      <p:pic>
        <p:nvPicPr>
          <p:cNvPr id="10" name="Picture 9">
            <a:extLst>
              <a:ext uri="{FF2B5EF4-FFF2-40B4-BE49-F238E27FC236}">
                <a16:creationId xmlns:a16="http://schemas.microsoft.com/office/drawing/2014/main" id="{AB5B567E-F172-CDAB-5B79-255B24982F7C}"/>
              </a:ext>
            </a:extLst>
          </p:cNvPr>
          <p:cNvPicPr>
            <a:picLocks noChangeAspect="1"/>
          </p:cNvPicPr>
          <p:nvPr/>
        </p:nvPicPr>
        <p:blipFill>
          <a:blip r:embed="rId4"/>
          <a:stretch>
            <a:fillRect/>
          </a:stretch>
        </p:blipFill>
        <p:spPr>
          <a:xfrm>
            <a:off x="5905500" y="1323975"/>
            <a:ext cx="5772150" cy="2286000"/>
          </a:xfrm>
          <a:prstGeom prst="rect">
            <a:avLst/>
          </a:prstGeom>
        </p:spPr>
      </p:pic>
      <p:pic>
        <p:nvPicPr>
          <p:cNvPr id="13" name="Picture 12">
            <a:extLst>
              <a:ext uri="{FF2B5EF4-FFF2-40B4-BE49-F238E27FC236}">
                <a16:creationId xmlns:a16="http://schemas.microsoft.com/office/drawing/2014/main" id="{784481A0-DD36-2D37-A2A3-4FD777817C79}"/>
              </a:ext>
            </a:extLst>
          </p:cNvPr>
          <p:cNvPicPr>
            <a:picLocks noChangeAspect="1"/>
          </p:cNvPicPr>
          <p:nvPr/>
        </p:nvPicPr>
        <p:blipFill>
          <a:blip r:embed="rId5"/>
          <a:stretch>
            <a:fillRect/>
          </a:stretch>
        </p:blipFill>
        <p:spPr>
          <a:xfrm>
            <a:off x="3262312" y="3624262"/>
            <a:ext cx="5838825" cy="2771775"/>
          </a:xfrm>
          <a:prstGeom prst="rect">
            <a:avLst/>
          </a:prstGeom>
        </p:spPr>
      </p:pic>
    </p:spTree>
    <p:extLst>
      <p:ext uri="{BB962C8B-B14F-4D97-AF65-F5344CB8AC3E}">
        <p14:creationId xmlns:p14="http://schemas.microsoft.com/office/powerpoint/2010/main" val="10151408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图片 2">
            <a:extLst>
              <a:ext uri="{FF2B5EF4-FFF2-40B4-BE49-F238E27FC236}">
                <a16:creationId xmlns:a16="http://schemas.microsoft.com/office/drawing/2014/main" id="{8025D635-6E15-4FD9-354A-5CA9F23B0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75" t="10668" r="10290" b="6831"/>
          <a:stretch/>
        </p:blipFill>
        <p:spPr>
          <a:xfrm flipH="1">
            <a:off x="8412481" y="2529397"/>
            <a:ext cx="3779520" cy="4328603"/>
          </a:xfrm>
          <a:prstGeom prst="rect">
            <a:avLst/>
          </a:prstGeom>
        </p:spPr>
      </p:pic>
      <p:grpSp>
        <p:nvGrpSpPr>
          <p:cNvPr id="7" name="Group 6">
            <a:extLst>
              <a:ext uri="{FF2B5EF4-FFF2-40B4-BE49-F238E27FC236}">
                <a16:creationId xmlns:a16="http://schemas.microsoft.com/office/drawing/2014/main" id="{36866637-552F-476C-0E82-CAB2DB5C3BD6}"/>
              </a:ext>
            </a:extLst>
          </p:cNvPr>
          <p:cNvGrpSpPr/>
          <p:nvPr/>
        </p:nvGrpSpPr>
        <p:grpSpPr>
          <a:xfrm>
            <a:off x="1599956" y="1134292"/>
            <a:ext cx="8077443" cy="2132783"/>
            <a:chOff x="2175091" y="1722116"/>
            <a:chExt cx="7221356" cy="3331028"/>
          </a:xfrm>
        </p:grpSpPr>
        <p:sp>
          <p:nvSpPr>
            <p:cNvPr id="8" name="任意多边形: 形状 3">
              <a:extLst>
                <a:ext uri="{FF2B5EF4-FFF2-40B4-BE49-F238E27FC236}">
                  <a16:creationId xmlns:a16="http://schemas.microsoft.com/office/drawing/2014/main" id="{8EB53B2D-0748-56E5-D9D7-6DD030F3B12F}"/>
                </a:ext>
              </a:extLst>
            </p:cNvPr>
            <p:cNvSpPr/>
            <p:nvPr/>
          </p:nvSpPr>
          <p:spPr>
            <a:xfrm>
              <a:off x="2175091" y="1722116"/>
              <a:ext cx="7221356" cy="333102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9" name="Rectangle 8">
              <a:extLst>
                <a:ext uri="{FF2B5EF4-FFF2-40B4-BE49-F238E27FC236}">
                  <a16:creationId xmlns:a16="http://schemas.microsoft.com/office/drawing/2014/main" id="{26D3AB6C-A9F6-77F4-FC43-A9C66C4482E1}"/>
                </a:ext>
              </a:extLst>
            </p:cNvPr>
            <p:cNvSpPr/>
            <p:nvPr/>
          </p:nvSpPr>
          <p:spPr>
            <a:xfrm>
              <a:off x="2368768" y="2092187"/>
              <a:ext cx="6885095" cy="2345279"/>
            </a:xfrm>
            <a:prstGeom prst="rect">
              <a:avLst/>
            </a:prstGeom>
          </p:spPr>
          <p:txBody>
            <a:bodyPr wrap="square">
              <a:spAutoFit/>
            </a:bodyPr>
            <a:lstStyle/>
            <a:p>
              <a:pPr marL="0" marR="0" algn="ctr">
                <a:lnSpc>
                  <a:spcPct val="120000"/>
                </a:lnSpc>
                <a:spcBef>
                  <a:spcPts val="0"/>
                </a:spcBef>
                <a:spcAft>
                  <a:spcPts val="0"/>
                </a:spcAft>
              </a:pPr>
              <a:r>
                <a:rPr lang="en-US" sz="4000" b="1" dirty="0">
                  <a:solidFill>
                    <a:srgbClr val="FF0000"/>
                  </a:solidFill>
                  <a:effectLst/>
                  <a:latin typeface="Cambria" panose="02040503050406030204" pitchFamily="18" charset="0"/>
                  <a:ea typeface="Cambria" panose="02040503050406030204" pitchFamily="18" charset="0"/>
                </a:rPr>
                <a:t>a. </a:t>
              </a:r>
              <a:r>
                <a:rPr lang="en-US" sz="4000" b="1" dirty="0" err="1">
                  <a:solidFill>
                    <a:srgbClr val="FF0000"/>
                  </a:solidFill>
                  <a:effectLst/>
                  <a:latin typeface="Cambria" panose="02040503050406030204" pitchFamily="18" charset="0"/>
                  <a:ea typeface="Cambria" panose="02040503050406030204" pitchFamily="18" charset="0"/>
                </a:rPr>
                <a:t>Các</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nhân</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vật</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trong</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tranh</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đang</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sử</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dụng</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tiền</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để</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làm</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gì</a:t>
              </a:r>
              <a:r>
                <a:rPr lang="en-US" sz="4000" b="1" dirty="0">
                  <a:solidFill>
                    <a:srgbClr val="FF0000"/>
                  </a:solidFill>
                  <a:effectLst/>
                  <a:latin typeface="Cambria" panose="02040503050406030204" pitchFamily="18" charset="0"/>
                  <a:ea typeface="Cambria" panose="02040503050406030204" pitchFamily="18" charset="0"/>
                </a:rPr>
                <a:t>?</a:t>
              </a:r>
              <a:endParaRPr lang="en-US" sz="40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111585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grpSp>
        <p:nvGrpSpPr>
          <p:cNvPr id="7" name="Group 6">
            <a:extLst>
              <a:ext uri="{FF2B5EF4-FFF2-40B4-BE49-F238E27FC236}">
                <a16:creationId xmlns:a16="http://schemas.microsoft.com/office/drawing/2014/main" id="{36866637-552F-476C-0E82-CAB2DB5C3BD6}"/>
              </a:ext>
            </a:extLst>
          </p:cNvPr>
          <p:cNvGrpSpPr/>
          <p:nvPr/>
        </p:nvGrpSpPr>
        <p:grpSpPr>
          <a:xfrm>
            <a:off x="1266826" y="1324792"/>
            <a:ext cx="8601074" cy="1580333"/>
            <a:chOff x="2175091" y="1722116"/>
            <a:chExt cx="7221356" cy="3331028"/>
          </a:xfrm>
        </p:grpSpPr>
        <p:sp>
          <p:nvSpPr>
            <p:cNvPr id="8" name="任意多边形: 形状 3">
              <a:extLst>
                <a:ext uri="{FF2B5EF4-FFF2-40B4-BE49-F238E27FC236}">
                  <a16:creationId xmlns:a16="http://schemas.microsoft.com/office/drawing/2014/main" id="{8EB53B2D-0748-56E5-D9D7-6DD030F3B12F}"/>
                </a:ext>
              </a:extLst>
            </p:cNvPr>
            <p:cNvSpPr/>
            <p:nvPr/>
          </p:nvSpPr>
          <p:spPr>
            <a:xfrm>
              <a:off x="2175091" y="1722116"/>
              <a:ext cx="7221356" cy="333102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9" name="Rectangle 8">
              <a:extLst>
                <a:ext uri="{FF2B5EF4-FFF2-40B4-BE49-F238E27FC236}">
                  <a16:creationId xmlns:a16="http://schemas.microsoft.com/office/drawing/2014/main" id="{26D3AB6C-A9F6-77F4-FC43-A9C66C4482E1}"/>
                </a:ext>
              </a:extLst>
            </p:cNvPr>
            <p:cNvSpPr/>
            <p:nvPr/>
          </p:nvSpPr>
          <p:spPr>
            <a:xfrm>
              <a:off x="2368768" y="2092187"/>
              <a:ext cx="6885095" cy="25653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pt-BR"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Em hãy nêu vai trò của tiền. </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0CAA990E-194A-6091-B142-C47B41631B4E}"/>
              </a:ext>
            </a:extLst>
          </p:cNvPr>
          <p:cNvPicPr>
            <a:picLocks noChangeAspect="1"/>
          </p:cNvPicPr>
          <p:nvPr/>
        </p:nvPicPr>
        <p:blipFill>
          <a:blip r:embed="rId3"/>
          <a:srcRect/>
          <a:stretch>
            <a:fillRect/>
          </a:stretch>
        </p:blipFill>
        <p:spPr>
          <a:xfrm>
            <a:off x="9709122" y="2926324"/>
            <a:ext cx="2166299" cy="3339188"/>
          </a:xfrm>
          <a:prstGeom prst="rect">
            <a:avLst/>
          </a:prstGeom>
        </p:spPr>
      </p:pic>
      <p:pic>
        <p:nvPicPr>
          <p:cNvPr id="6" name="Picture 4">
            <a:extLst>
              <a:ext uri="{FF2B5EF4-FFF2-40B4-BE49-F238E27FC236}">
                <a16:creationId xmlns:a16="http://schemas.microsoft.com/office/drawing/2014/main" id="{0640D252-8C17-804F-020D-DB0CD15DCE1B}"/>
              </a:ext>
            </a:extLst>
          </p:cNvPr>
          <p:cNvPicPr>
            <a:picLocks noChangeAspect="1"/>
          </p:cNvPicPr>
          <p:nvPr/>
        </p:nvPicPr>
        <p:blipFill>
          <a:blip r:embed="rId4"/>
          <a:srcRect/>
          <a:stretch>
            <a:fillRect/>
          </a:stretch>
        </p:blipFill>
        <p:spPr>
          <a:xfrm>
            <a:off x="7751234" y="2992999"/>
            <a:ext cx="2020185" cy="3334557"/>
          </a:xfrm>
          <a:prstGeom prst="rect">
            <a:avLst/>
          </a:prstGeom>
        </p:spPr>
      </p:pic>
    </p:spTree>
    <p:extLst>
      <p:ext uri="{BB962C8B-B14F-4D97-AF65-F5344CB8AC3E}">
        <p14:creationId xmlns:p14="http://schemas.microsoft.com/office/powerpoint/2010/main" val="294105845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9" name="矩形: 圆角 11">
            <a:extLst>
              <a:ext uri="{FF2B5EF4-FFF2-40B4-BE49-F238E27FC236}">
                <a16:creationId xmlns:a16="http://schemas.microsoft.com/office/drawing/2014/main" id="{40D2F98C-F8FD-2054-11B6-51C6362330AA}"/>
              </a:ext>
            </a:extLst>
          </p:cNvPr>
          <p:cNvSpPr/>
          <p:nvPr/>
        </p:nvSpPr>
        <p:spPr>
          <a:xfrm>
            <a:off x="1009650" y="542924"/>
            <a:ext cx="10086975" cy="938153"/>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altLang="zh-CN" sz="2800" b="1">
                <a:solidFill>
                  <a:srgbClr val="002060"/>
                </a:solidFill>
                <a:latin typeface="Cambria" panose="02040503050406030204" pitchFamily="18" charset="0"/>
                <a:ea typeface="Cambria" panose="02040503050406030204" pitchFamily="18" charset="0"/>
              </a:rPr>
              <a:t>Tiền giúp con người mua được thức ăn, nước uống, các đồ dùng phục vụ cho sinh hoạt cá nhân.</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等线" panose="020B0604020202020204" charset="-122"/>
              <a:cs typeface="+mn-cs"/>
            </a:endParaRPr>
          </a:p>
        </p:txBody>
      </p:sp>
      <p:pic>
        <p:nvPicPr>
          <p:cNvPr id="1026" name="Picture 2" descr="8 mẹo khi mua đồ ăn ở siêu thị giúp tiết kiệm được kha khá tiền mà chắc  chắn nhiều người không để ý">
            <a:extLst>
              <a:ext uri="{FF2B5EF4-FFF2-40B4-BE49-F238E27FC236}">
                <a16:creationId xmlns:a16="http://schemas.microsoft.com/office/drawing/2014/main" id="{6D916689-3081-9928-FAB9-6026BD00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1773174"/>
            <a:ext cx="6605588" cy="422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856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9" name="矩形: 圆角 11">
            <a:extLst>
              <a:ext uri="{FF2B5EF4-FFF2-40B4-BE49-F238E27FC236}">
                <a16:creationId xmlns:a16="http://schemas.microsoft.com/office/drawing/2014/main" id="{40D2F98C-F8FD-2054-11B6-51C6362330AA}"/>
              </a:ext>
            </a:extLst>
          </p:cNvPr>
          <p:cNvSpPr/>
          <p:nvPr/>
        </p:nvSpPr>
        <p:spPr>
          <a:xfrm>
            <a:off x="1009650" y="542924"/>
            <a:ext cx="10086975" cy="938153"/>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altLang="zh-CN" sz="2800" b="1" dirty="0">
                <a:solidFill>
                  <a:srgbClr val="002060"/>
                </a:solidFill>
                <a:latin typeface="Cambria" panose="02040503050406030204" pitchFamily="18" charset="0"/>
                <a:ea typeface="Cambria" panose="02040503050406030204" pitchFamily="18" charset="0"/>
              </a:rPr>
              <a:t>Tiền giúp con người chi trả các dịch vụ vui chơi, giải trí.</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等线" panose="020B0604020202020204" charset="-122"/>
              <a:cs typeface="+mn-cs"/>
            </a:endParaRPr>
          </a:p>
        </p:txBody>
      </p:sp>
      <p:pic>
        <p:nvPicPr>
          <p:cNvPr id="2050" name="Picture 2" descr="Quản trị dịch vụ vui chơi giải trí – môn học đầy thú vị của FPT Polytechnic  - Cao Đẳng FPT Polytechnic xét tuyển">
            <a:extLst>
              <a:ext uri="{FF2B5EF4-FFF2-40B4-BE49-F238E27FC236}">
                <a16:creationId xmlns:a16="http://schemas.microsoft.com/office/drawing/2014/main" id="{F207BFD5-940B-376A-97C0-63BB02D38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63321"/>
            <a:ext cx="6648450" cy="443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38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9" name="矩形: 圆角 11">
            <a:extLst>
              <a:ext uri="{FF2B5EF4-FFF2-40B4-BE49-F238E27FC236}">
                <a16:creationId xmlns:a16="http://schemas.microsoft.com/office/drawing/2014/main" id="{40D2F98C-F8FD-2054-11B6-51C6362330AA}"/>
              </a:ext>
            </a:extLst>
          </p:cNvPr>
          <p:cNvSpPr/>
          <p:nvPr/>
        </p:nvSpPr>
        <p:spPr>
          <a:xfrm>
            <a:off x="1009650" y="542924"/>
            <a:ext cx="10086975" cy="938153"/>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altLang="zh-CN" sz="2800" b="1" dirty="0">
                <a:solidFill>
                  <a:srgbClr val="002060"/>
                </a:solidFill>
                <a:latin typeface="Cambria" panose="02040503050406030204" pitchFamily="18" charset="0"/>
                <a:ea typeface="Cambria" panose="02040503050406030204" pitchFamily="18" charset="0"/>
              </a:rPr>
              <a:t>Tiền còn giúp con người chi trả các dịch vụ sức khỏe của bản thân và gia đình, giúp đỡ người khác khi cần thiết,....</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等线" panose="020B0604020202020204" charset="-122"/>
              <a:cs typeface="+mn-cs"/>
            </a:endParaRPr>
          </a:p>
        </p:txBody>
      </p:sp>
      <p:pic>
        <p:nvPicPr>
          <p:cNvPr id="3074" name="Picture 2" descr="Tìm hiểu về chi phí khám tiền hôn nhân và chương trình ưu đãi tại MEDLATEC">
            <a:extLst>
              <a:ext uri="{FF2B5EF4-FFF2-40B4-BE49-F238E27FC236}">
                <a16:creationId xmlns:a16="http://schemas.microsoft.com/office/drawing/2014/main" id="{82B27E82-2194-3FD2-E976-DA08A5D60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738313"/>
            <a:ext cx="762000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324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thông</a:t>
            </a:r>
            <a:r>
              <a:rPr kumimoji="0" lang="en-US" sz="36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tin </a:t>
            </a:r>
            <a:r>
              <a:rPr kumimoji="0" lang="en-US" sz="36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trả</a:t>
            </a:r>
            <a:r>
              <a:rPr kumimoji="0" lang="en-US" sz="36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hỏi</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EB8717C1-17B7-73AD-39DA-85C33E58D652}"/>
              </a:ext>
            </a:extLst>
          </p:cNvPr>
          <p:cNvPicPr>
            <a:picLocks noChangeAspect="1"/>
          </p:cNvPicPr>
          <p:nvPr/>
        </p:nvPicPr>
        <p:blipFill>
          <a:blip r:embed="rId3"/>
          <a:stretch>
            <a:fillRect/>
          </a:stretch>
        </p:blipFill>
        <p:spPr>
          <a:xfrm>
            <a:off x="490537" y="966787"/>
            <a:ext cx="5923549" cy="3309938"/>
          </a:xfrm>
          <a:prstGeom prst="rect">
            <a:avLst/>
          </a:prstGeom>
        </p:spPr>
      </p:pic>
      <p:pic>
        <p:nvPicPr>
          <p:cNvPr id="9" name="Picture 8">
            <a:extLst>
              <a:ext uri="{FF2B5EF4-FFF2-40B4-BE49-F238E27FC236}">
                <a16:creationId xmlns:a16="http://schemas.microsoft.com/office/drawing/2014/main" id="{5411243F-AB2B-8E57-3359-64B64A51AD2C}"/>
              </a:ext>
            </a:extLst>
          </p:cNvPr>
          <p:cNvPicPr>
            <a:picLocks noChangeAspect="1"/>
          </p:cNvPicPr>
          <p:nvPr/>
        </p:nvPicPr>
        <p:blipFill>
          <a:blip r:embed="rId4"/>
          <a:stretch>
            <a:fillRect/>
          </a:stretch>
        </p:blipFill>
        <p:spPr>
          <a:xfrm>
            <a:off x="4905375" y="4370554"/>
            <a:ext cx="6134100" cy="2101683"/>
          </a:xfrm>
          <a:prstGeom prst="rect">
            <a:avLst/>
          </a:prstGeom>
        </p:spPr>
      </p:pic>
    </p:spTree>
    <p:extLst>
      <p:ext uri="{BB962C8B-B14F-4D97-AF65-F5344CB8AC3E}">
        <p14:creationId xmlns:p14="http://schemas.microsoft.com/office/powerpoint/2010/main" val="97264600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CA79"/>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292</Words>
  <Application>Microsoft Office PowerPoint</Application>
  <PresentationFormat>Widescreen</PresentationFormat>
  <Paragraphs>20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等线</vt:lpstr>
      <vt:lpstr>#9Slide03 IcielPanton Black</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Đỗ</cp:lastModifiedBy>
  <cp:revision>21</cp:revision>
  <dcterms:created xsi:type="dcterms:W3CDTF">2024-02-25T03:16:48Z</dcterms:created>
  <dcterms:modified xsi:type="dcterms:W3CDTF">2024-05-02T03:34:48Z</dcterms:modified>
</cp:coreProperties>
</file>