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75" r:id="rId3"/>
    <p:sldId id="329" r:id="rId4"/>
    <p:sldId id="330" r:id="rId5"/>
    <p:sldId id="318" r:id="rId6"/>
    <p:sldId id="331" r:id="rId7"/>
    <p:sldId id="332" r:id="rId8"/>
    <p:sldId id="333" r:id="rId9"/>
    <p:sldId id="334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5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0C41B640-4AFD-48CA-B4D5-E90ACD926F08}"/>
    <pc:docChg chg="delSld delMainMaster">
      <pc:chgData name="Ngọc Đỗ" userId="2f07f5d2c440dd9f" providerId="LiveId" clId="{0C41B640-4AFD-48CA-B4D5-E90ACD926F08}" dt="2024-05-02T03:35:51.245" v="10" actId="47"/>
      <pc:docMkLst>
        <pc:docMk/>
      </pc:docMkLst>
      <pc:sldChg chg="del">
        <pc:chgData name="Ngọc Đỗ" userId="2f07f5d2c440dd9f" providerId="LiveId" clId="{0C41B640-4AFD-48CA-B4D5-E90ACD926F08}" dt="2024-05-02T03:35:32.950" v="0" actId="47"/>
        <pc:sldMkLst>
          <pc:docMk/>
          <pc:sldMk cId="2755181823" sldId="259"/>
        </pc:sldMkLst>
      </pc:sldChg>
      <pc:sldChg chg="del">
        <pc:chgData name="Ngọc Đỗ" userId="2f07f5d2c440dd9f" providerId="LiveId" clId="{0C41B640-4AFD-48CA-B4D5-E90ACD926F08}" dt="2024-05-02T03:35:45.135" v="9" actId="47"/>
        <pc:sldMkLst>
          <pc:docMk/>
          <pc:sldMk cId="3184686163" sldId="261"/>
        </pc:sldMkLst>
      </pc:sldChg>
      <pc:sldChg chg="del">
        <pc:chgData name="Ngọc Đỗ" userId="2f07f5d2c440dd9f" providerId="LiveId" clId="{0C41B640-4AFD-48CA-B4D5-E90ACD926F08}" dt="2024-05-02T03:35:51.245" v="10" actId="47"/>
        <pc:sldMkLst>
          <pc:docMk/>
          <pc:sldMk cId="2984695464" sldId="270"/>
        </pc:sldMkLst>
      </pc:sldChg>
      <pc:sldChg chg="del">
        <pc:chgData name="Ngọc Đỗ" userId="2f07f5d2c440dd9f" providerId="LiveId" clId="{0C41B640-4AFD-48CA-B4D5-E90ACD926F08}" dt="2024-05-02T03:35:33.607" v="1" actId="47"/>
        <pc:sldMkLst>
          <pc:docMk/>
          <pc:sldMk cId="3130367344" sldId="308"/>
        </pc:sldMkLst>
      </pc:sldChg>
      <pc:sldChg chg="del">
        <pc:chgData name="Ngọc Đỗ" userId="2f07f5d2c440dd9f" providerId="LiveId" clId="{0C41B640-4AFD-48CA-B4D5-E90ACD926F08}" dt="2024-05-02T03:35:34.069" v="2" actId="47"/>
        <pc:sldMkLst>
          <pc:docMk/>
          <pc:sldMk cId="2895716100" sldId="309"/>
        </pc:sldMkLst>
      </pc:sldChg>
      <pc:sldChg chg="del">
        <pc:chgData name="Ngọc Đỗ" userId="2f07f5d2c440dd9f" providerId="LiveId" clId="{0C41B640-4AFD-48CA-B4D5-E90ACD926F08}" dt="2024-05-02T03:35:34.569" v="3" actId="47"/>
        <pc:sldMkLst>
          <pc:docMk/>
          <pc:sldMk cId="392108080" sldId="310"/>
        </pc:sldMkLst>
      </pc:sldChg>
      <pc:sldChg chg="del">
        <pc:chgData name="Ngọc Đỗ" userId="2f07f5d2c440dd9f" providerId="LiveId" clId="{0C41B640-4AFD-48CA-B4D5-E90ACD926F08}" dt="2024-05-02T03:35:34.944" v="4" actId="47"/>
        <pc:sldMkLst>
          <pc:docMk/>
          <pc:sldMk cId="807332997" sldId="311"/>
        </pc:sldMkLst>
      </pc:sldChg>
      <pc:sldChg chg="del">
        <pc:chgData name="Ngọc Đỗ" userId="2f07f5d2c440dd9f" providerId="LiveId" clId="{0C41B640-4AFD-48CA-B4D5-E90ACD926F08}" dt="2024-05-02T03:35:35.517" v="5" actId="47"/>
        <pc:sldMkLst>
          <pc:docMk/>
          <pc:sldMk cId="2415298373" sldId="312"/>
        </pc:sldMkLst>
      </pc:sldChg>
      <pc:sldChg chg="del">
        <pc:chgData name="Ngọc Đỗ" userId="2f07f5d2c440dd9f" providerId="LiveId" clId="{0C41B640-4AFD-48CA-B4D5-E90ACD926F08}" dt="2024-05-02T03:35:42.891" v="6" actId="47"/>
        <pc:sldMkLst>
          <pc:docMk/>
          <pc:sldMk cId="863976998" sldId="335"/>
        </pc:sldMkLst>
      </pc:sldChg>
      <pc:sldChg chg="del">
        <pc:chgData name="Ngọc Đỗ" userId="2f07f5d2c440dd9f" providerId="LiveId" clId="{0C41B640-4AFD-48CA-B4D5-E90ACD926F08}" dt="2024-05-02T03:35:43.197" v="7" actId="47"/>
        <pc:sldMkLst>
          <pc:docMk/>
          <pc:sldMk cId="3178562380" sldId="338"/>
        </pc:sldMkLst>
      </pc:sldChg>
      <pc:sldChg chg="del">
        <pc:chgData name="Ngọc Đỗ" userId="2f07f5d2c440dd9f" providerId="LiveId" clId="{0C41B640-4AFD-48CA-B4D5-E90ACD926F08}" dt="2024-05-02T03:35:43.916" v="8" actId="47"/>
        <pc:sldMkLst>
          <pc:docMk/>
          <pc:sldMk cId="2101423371" sldId="339"/>
        </pc:sldMkLst>
      </pc:sldChg>
      <pc:sldMasterChg chg="del delSldLayout">
        <pc:chgData name="Ngọc Đỗ" userId="2f07f5d2c440dd9f" providerId="LiveId" clId="{0C41B640-4AFD-48CA-B4D5-E90ACD926F08}" dt="2024-05-02T03:35:34.069" v="2" actId="47"/>
        <pc:sldMasterMkLst>
          <pc:docMk/>
          <pc:sldMasterMk cId="2343496451" sldId="2147483672"/>
        </pc:sldMasterMkLst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2822837271" sldId="2147483673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2758840191" sldId="2147483674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3231831902" sldId="2147483675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3825628123" sldId="2147483676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1644762166" sldId="2147483677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4078316574" sldId="2147483678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289236857" sldId="2147483679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1887865266" sldId="2147483680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1843348060" sldId="2147483681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3667052647" sldId="2147483682"/>
          </pc:sldLayoutMkLst>
        </pc:sldLayoutChg>
        <pc:sldLayoutChg chg="del">
          <pc:chgData name="Ngọc Đỗ" userId="2f07f5d2c440dd9f" providerId="LiveId" clId="{0C41B640-4AFD-48CA-B4D5-E90ACD926F08}" dt="2024-05-02T03:35:34.069" v="2" actId="47"/>
          <pc:sldLayoutMkLst>
            <pc:docMk/>
            <pc:sldMasterMk cId="2343496451" sldId="2147483672"/>
            <pc:sldLayoutMk cId="3283242756" sldId="2147483683"/>
          </pc:sldLayoutMkLst>
        </pc:sldLayoutChg>
      </pc:sldMasterChg>
      <pc:sldMasterChg chg="del delSldLayout">
        <pc:chgData name="Ngọc Đỗ" userId="2f07f5d2c440dd9f" providerId="LiveId" clId="{0C41B640-4AFD-48CA-B4D5-E90ACD926F08}" dt="2024-05-02T03:35:35.517" v="5" actId="47"/>
        <pc:sldMasterMkLst>
          <pc:docMk/>
          <pc:sldMasterMk cId="4062243150" sldId="2147483684"/>
        </pc:sldMasterMkLst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2281211624" sldId="2147483685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506356103" sldId="2147483686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3534225465" sldId="2147483687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516980641" sldId="2147483688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2140043984" sldId="2147483689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2149799344" sldId="2147483690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3174451577" sldId="2147483691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3201507596" sldId="2147483692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3866841371" sldId="2147483693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1011952561" sldId="2147483694"/>
          </pc:sldLayoutMkLst>
        </pc:sldLayoutChg>
        <pc:sldLayoutChg chg="del">
          <pc:chgData name="Ngọc Đỗ" userId="2f07f5d2c440dd9f" providerId="LiveId" clId="{0C41B640-4AFD-48CA-B4D5-E90ACD926F08}" dt="2024-05-02T03:35:35.517" v="5" actId="47"/>
          <pc:sldLayoutMkLst>
            <pc:docMk/>
            <pc:sldMasterMk cId="4062243150" sldId="2147483684"/>
            <pc:sldLayoutMk cId="661842081" sldId="2147483695"/>
          </pc:sldLayoutMkLst>
        </pc:sldLayoutChg>
      </pc:sldMasterChg>
      <pc:sldMasterChg chg="del delSldLayout">
        <pc:chgData name="Ngọc Đỗ" userId="2f07f5d2c440dd9f" providerId="LiveId" clId="{0C41B640-4AFD-48CA-B4D5-E90ACD926F08}" dt="2024-05-02T03:35:43.197" v="7" actId="47"/>
        <pc:sldMasterMkLst>
          <pc:docMk/>
          <pc:sldMasterMk cId="115703726" sldId="2147483696"/>
        </pc:sldMasterMkLst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2463935503" sldId="2147483697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1019841144" sldId="2147483698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1671587265" sldId="2147483699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1574608806" sldId="2147483700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3852627233" sldId="2147483701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3581013501" sldId="2147483702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1296877073" sldId="2147483703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3800129584" sldId="2147483704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431781876" sldId="2147483705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3136824380" sldId="2147483706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1772648209" sldId="2147483707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719763669" sldId="2147483708"/>
          </pc:sldLayoutMkLst>
        </pc:sldLayoutChg>
        <pc:sldLayoutChg chg="del">
          <pc:chgData name="Ngọc Đỗ" userId="2f07f5d2c440dd9f" providerId="LiveId" clId="{0C41B640-4AFD-48CA-B4D5-E90ACD926F08}" dt="2024-05-02T03:35:43.197" v="7" actId="47"/>
          <pc:sldLayoutMkLst>
            <pc:docMk/>
            <pc:sldMasterMk cId="115703726" sldId="2147483696"/>
            <pc:sldLayoutMk cId="4251598764" sldId="21474837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DF03E-0FB8-4948-AC82-65BB999CBD47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46D0-8386-49C6-AF2D-CB76913CB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7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AA2E3-EFBE-4290-584F-1ED9C60F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22186-D07C-452B-C8B1-9F343C029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6CCC2-BAED-361A-24C5-9E55FA690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9A533-5AED-66F0-01A9-16A8246F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A7B1-5BA3-CDE1-CD8D-9607D73E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9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19EA4-5171-5C0E-1D02-4F05D4188A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98512-167F-1630-3E91-334D0DE4A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4E6E-6676-B91C-1E4C-0A33D899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D746-D355-1A7A-8CC0-DFC94E11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502F-0964-C3B6-F9F0-83130D2F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5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2C6B8-7CAC-8B16-DBBD-61E81FCA5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B651B-7116-09E8-6695-41783498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8A4D-4492-E0CC-C46B-28A8709E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FD50F-0594-F268-FC32-D2013094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B9001-8560-4DF1-8AA8-CD08D611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42D78-50DC-8E19-C360-502E4F44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DBB54-EA68-97B0-03FA-455570842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A1A76-DDCC-9A44-A41D-844F557C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F54BF-C5E9-9121-6B84-763EA47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0FD0-42EA-C0B5-BF68-4AB31FEF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053-CAEB-E179-5EB3-753178BB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3E28-841C-07DB-3128-54C622249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C6F14-7D6A-B59E-C046-CB404507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39232-63B3-1D2E-CA2A-5CA01664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5B9E70-C99B-ECFE-385C-73C2C7D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159C0-D28D-5418-2CC4-A654109E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1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88488-E247-17BB-8AF3-3806ED5F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93F7D-4497-38F8-25AA-A0ABFBDA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37783-B135-F678-11DC-39BC78474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2EB39-64D5-AD0C-41A8-B9CC9080B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72410-94C1-E103-ABB0-9AF531F7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2C58C8-5C76-B7BB-4E87-7E878184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F2227A-2ACA-B2E7-B539-B445D35A8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D3E37-688F-748B-CC74-DA21D0BE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3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E6796-5531-3990-8B87-F4EFE78C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265E-BE85-CC88-41FD-03C95461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63294-D744-DC74-0E59-8001F628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B6539-EBED-2802-6373-A973E570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D4B92-5AB5-2D20-94E3-4C762FB48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FF7A5-7A63-93EC-AD53-D2567E296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A02F79-7EB4-F138-6E88-4AD17AE99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1AB1-E253-B6AB-F5C8-A892BC40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883C-080F-AFAC-DEE3-1CE7390A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4D0EF-5903-321F-060E-72AF3894B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F54E8-6551-12A3-B286-1FAB50FE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4BCE-B58C-4A63-588A-ABEF7742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FA6CD-D289-EFE1-DC48-D8FF7FF4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C17-D6BA-E963-AE2E-8DC2681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1D591-6294-FB1A-80A0-07DAFB56DA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F8A03-04DB-0083-8ABE-779113D0E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8B2FF-6AED-75BB-D959-63EFFEE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0E711-FE41-D8F1-48DC-73053E86E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54443-6BD5-C3EE-7C7D-FFEE9600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5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575177-C998-8FF8-88A8-DB9FCF1046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654" y="284179"/>
            <a:ext cx="1224110" cy="1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F5BD8D9-5F43-48F2-929F-80308524B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93E6496-F148-4047-C0F2-783CA391519D}"/>
              </a:ext>
            </a:extLst>
          </p:cNvPr>
          <p:cNvGrpSpPr/>
          <p:nvPr/>
        </p:nvGrpSpPr>
        <p:grpSpPr>
          <a:xfrm>
            <a:off x="2621274" y="82967"/>
            <a:ext cx="7073265" cy="993696"/>
            <a:chOff x="2651760" y="618039"/>
            <a:chExt cx="7073265" cy="993696"/>
          </a:xfrm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EA43EAC5-7B57-51E8-C46C-68D235AE68FB}"/>
                </a:ext>
              </a:extLst>
            </p:cNvPr>
            <p:cNvSpPr/>
            <p:nvPr/>
          </p:nvSpPr>
          <p:spPr>
            <a:xfrm>
              <a:off x="2651760" y="849086"/>
              <a:ext cx="6949440" cy="762649"/>
            </a:xfrm>
            <a:prstGeom prst="round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Hộp Văn bản 22">
              <a:extLst>
                <a:ext uri="{FF2B5EF4-FFF2-40B4-BE49-F238E27FC236}">
                  <a16:creationId xmlns:a16="http://schemas.microsoft.com/office/drawing/2014/main" id="{99100789-BA18-3CAB-DFB1-1EF4F6A4C26D}"/>
                </a:ext>
              </a:extLst>
            </p:cNvPr>
            <p:cNvSpPr txBox="1"/>
            <p:nvPr/>
          </p:nvSpPr>
          <p:spPr>
            <a:xfrm>
              <a:off x="2775585" y="618039"/>
              <a:ext cx="6949440" cy="920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 w="3175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cs"/>
                </a:rPr>
                <a:t>Thứ … ngày … tháng … năm …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E4A09EE-67FA-163A-C1AF-DE2E519B282D}"/>
              </a:ext>
            </a:extLst>
          </p:cNvPr>
          <p:cNvSpPr/>
          <p:nvPr/>
        </p:nvSpPr>
        <p:spPr>
          <a:xfrm>
            <a:off x="1285875" y="1828799"/>
            <a:ext cx="9705975" cy="46577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8624E0-AB41-0472-9681-1340FB8E3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915" y="1870249"/>
            <a:ext cx="2773920" cy="1841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632135-0850-3DCD-79E4-C1DBF1B11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006" y="3340134"/>
            <a:ext cx="101202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BEACF8-0588-4D6D-8826-5F06F61B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EF3978-F095-463F-AFB0-8BB530969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268" y="2049517"/>
            <a:ext cx="8358949" cy="41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1177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4775" h="6120000" fill="none" extrusionOk="0">
                <a:moveTo>
                  <a:pt x="0" y="1020020"/>
                </a:moveTo>
                <a:cubicBezTo>
                  <a:pt x="-193837" y="468671"/>
                  <a:pt x="442467" y="124540"/>
                  <a:pt x="1037539" y="0"/>
                </a:cubicBezTo>
                <a:cubicBezTo>
                  <a:pt x="2302300" y="788802"/>
                  <a:pt x="7047290" y="-707409"/>
                  <a:pt x="10497235" y="0"/>
                </a:cubicBezTo>
                <a:cubicBezTo>
                  <a:pt x="11173525" y="-135798"/>
                  <a:pt x="11713707" y="508836"/>
                  <a:pt x="11534775" y="1020020"/>
                </a:cubicBezTo>
                <a:cubicBezTo>
                  <a:pt x="11569015" y="2768730"/>
                  <a:pt x="11561456" y="4284175"/>
                  <a:pt x="11534775" y="5099980"/>
                </a:cubicBezTo>
                <a:cubicBezTo>
                  <a:pt x="11445140" y="5628502"/>
                  <a:pt x="10890749" y="6198890"/>
                  <a:pt x="10497235" y="6120000"/>
                </a:cubicBezTo>
                <a:cubicBezTo>
                  <a:pt x="6097642" y="6452845"/>
                  <a:pt x="2202886" y="5964154"/>
                  <a:pt x="1037539" y="6120000"/>
                </a:cubicBezTo>
                <a:cubicBezTo>
                  <a:pt x="447473" y="6250690"/>
                  <a:pt x="-183502" y="5820127"/>
                  <a:pt x="0" y="5099980"/>
                </a:cubicBezTo>
                <a:cubicBezTo>
                  <a:pt x="65521" y="3550829"/>
                  <a:pt x="-11184" y="1551481"/>
                  <a:pt x="0" y="1020020"/>
                </a:cubicBezTo>
                <a:close/>
              </a:path>
              <a:path w="11534775" h="6120000" stroke="0" extrusionOk="0">
                <a:moveTo>
                  <a:pt x="0" y="1020020"/>
                </a:moveTo>
                <a:cubicBezTo>
                  <a:pt x="62113" y="517741"/>
                  <a:pt x="639457" y="43430"/>
                  <a:pt x="1037539" y="0"/>
                </a:cubicBezTo>
                <a:cubicBezTo>
                  <a:pt x="5679725" y="-181259"/>
                  <a:pt x="6243619" y="11687"/>
                  <a:pt x="10497235" y="0"/>
                </a:cubicBezTo>
                <a:cubicBezTo>
                  <a:pt x="11111925" y="73032"/>
                  <a:pt x="11453330" y="551387"/>
                  <a:pt x="11534775" y="1020020"/>
                </a:cubicBezTo>
                <a:cubicBezTo>
                  <a:pt x="11588553" y="2626514"/>
                  <a:pt x="11653984" y="4427353"/>
                  <a:pt x="11534775" y="5099980"/>
                </a:cubicBezTo>
                <a:cubicBezTo>
                  <a:pt x="11616568" y="5850973"/>
                  <a:pt x="11007252" y="6067773"/>
                  <a:pt x="10497235" y="6120000"/>
                </a:cubicBezTo>
                <a:cubicBezTo>
                  <a:pt x="6660322" y="6357938"/>
                  <a:pt x="2924051" y="5980908"/>
                  <a:pt x="1037539" y="6120000"/>
                </a:cubicBezTo>
                <a:cubicBezTo>
                  <a:pt x="292883" y="6069783"/>
                  <a:pt x="-144261" y="5640864"/>
                  <a:pt x="0" y="5099980"/>
                </a:cubicBezTo>
                <a:cubicBezTo>
                  <a:pt x="-145165" y="3607154"/>
                  <a:pt x="-388560" y="2341485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34838" y="442183"/>
                  <a:pt x="502325" y="36158"/>
                  <a:pt x="1037539" y="0"/>
                </a:cubicBezTo>
                <a:cubicBezTo>
                  <a:pt x="2945830" y="-540626"/>
                  <a:pt x="6334768" y="85857"/>
                  <a:pt x="10497235" y="0"/>
                </a:cubicBezTo>
                <a:cubicBezTo>
                  <a:pt x="11003640" y="-128119"/>
                  <a:pt x="11635412" y="568610"/>
                  <a:pt x="11534775" y="1020020"/>
                </a:cubicBezTo>
                <a:cubicBezTo>
                  <a:pt x="11580134" y="2393927"/>
                  <a:pt x="11519857" y="3997808"/>
                  <a:pt x="11534775" y="5099980"/>
                </a:cubicBezTo>
                <a:cubicBezTo>
                  <a:pt x="11536600" y="5687231"/>
                  <a:pt x="10914647" y="6237242"/>
                  <a:pt x="10497235" y="6120000"/>
                </a:cubicBezTo>
                <a:cubicBezTo>
                  <a:pt x="6123240" y="6148230"/>
                  <a:pt x="2322345" y="5701325"/>
                  <a:pt x="1037539" y="6120000"/>
                </a:cubicBezTo>
                <a:cubicBezTo>
                  <a:pt x="437597" y="6029591"/>
                  <a:pt x="-68080" y="5777307"/>
                  <a:pt x="0" y="5099980"/>
                </a:cubicBezTo>
                <a:cubicBezTo>
                  <a:pt x="38053" y="3489608"/>
                  <a:pt x="79344" y="1714146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-105665" y="460502"/>
                  <a:pt x="508060" y="103381"/>
                  <a:pt x="1037539" y="0"/>
                </a:cubicBezTo>
                <a:cubicBezTo>
                  <a:pt x="2801042" y="-281030"/>
                  <a:pt x="7168059" y="-396202"/>
                  <a:pt x="10497235" y="0"/>
                </a:cubicBezTo>
                <a:cubicBezTo>
                  <a:pt x="11132552" y="-131813"/>
                  <a:pt x="11642150" y="535289"/>
                  <a:pt x="11534775" y="1020020"/>
                </a:cubicBezTo>
                <a:cubicBezTo>
                  <a:pt x="11607136" y="2597984"/>
                  <a:pt x="11529251" y="4253979"/>
                  <a:pt x="11534775" y="5099980"/>
                </a:cubicBezTo>
                <a:cubicBezTo>
                  <a:pt x="11509923" y="5701553"/>
                  <a:pt x="10952256" y="6170844"/>
                  <a:pt x="10497235" y="6120000"/>
                </a:cubicBezTo>
                <a:cubicBezTo>
                  <a:pt x="6240646" y="6164523"/>
                  <a:pt x="2208994" y="5869361"/>
                  <a:pt x="1037539" y="6120000"/>
                </a:cubicBezTo>
                <a:cubicBezTo>
                  <a:pt x="445199" y="6148016"/>
                  <a:pt x="-209072" y="5802827"/>
                  <a:pt x="0" y="5099980"/>
                </a:cubicBezTo>
                <a:cubicBezTo>
                  <a:pt x="-21788" y="3410825"/>
                  <a:pt x="-28994" y="1611103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07886"/>
            <a:chOff x="1169225" y="243763"/>
            <a:chExt cx="10428295" cy="707886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1009888-197E-327A-13AF-1AD0E88FF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8188"/>
            <a:ext cx="11215687" cy="308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5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4775" h="6120000" fill="none" extrusionOk="0">
                <a:moveTo>
                  <a:pt x="0" y="1020020"/>
                </a:moveTo>
                <a:cubicBezTo>
                  <a:pt x="-193837" y="468671"/>
                  <a:pt x="442467" y="124540"/>
                  <a:pt x="1037539" y="0"/>
                </a:cubicBezTo>
                <a:cubicBezTo>
                  <a:pt x="2302300" y="788802"/>
                  <a:pt x="7047290" y="-707409"/>
                  <a:pt x="10497235" y="0"/>
                </a:cubicBezTo>
                <a:cubicBezTo>
                  <a:pt x="11173525" y="-135798"/>
                  <a:pt x="11713707" y="508836"/>
                  <a:pt x="11534775" y="1020020"/>
                </a:cubicBezTo>
                <a:cubicBezTo>
                  <a:pt x="11569015" y="2768730"/>
                  <a:pt x="11561456" y="4284175"/>
                  <a:pt x="11534775" y="5099980"/>
                </a:cubicBezTo>
                <a:cubicBezTo>
                  <a:pt x="11445140" y="5628502"/>
                  <a:pt x="10890749" y="6198890"/>
                  <a:pt x="10497235" y="6120000"/>
                </a:cubicBezTo>
                <a:cubicBezTo>
                  <a:pt x="6097642" y="6452845"/>
                  <a:pt x="2202886" y="5964154"/>
                  <a:pt x="1037539" y="6120000"/>
                </a:cubicBezTo>
                <a:cubicBezTo>
                  <a:pt x="447473" y="6250690"/>
                  <a:pt x="-183502" y="5820127"/>
                  <a:pt x="0" y="5099980"/>
                </a:cubicBezTo>
                <a:cubicBezTo>
                  <a:pt x="65521" y="3550829"/>
                  <a:pt x="-11184" y="1551481"/>
                  <a:pt x="0" y="1020020"/>
                </a:cubicBezTo>
                <a:close/>
              </a:path>
              <a:path w="11534775" h="6120000" stroke="0" extrusionOk="0">
                <a:moveTo>
                  <a:pt x="0" y="1020020"/>
                </a:moveTo>
                <a:cubicBezTo>
                  <a:pt x="62113" y="517741"/>
                  <a:pt x="639457" y="43430"/>
                  <a:pt x="1037539" y="0"/>
                </a:cubicBezTo>
                <a:cubicBezTo>
                  <a:pt x="5679725" y="-181259"/>
                  <a:pt x="6243619" y="11687"/>
                  <a:pt x="10497235" y="0"/>
                </a:cubicBezTo>
                <a:cubicBezTo>
                  <a:pt x="11111925" y="73032"/>
                  <a:pt x="11453330" y="551387"/>
                  <a:pt x="11534775" y="1020020"/>
                </a:cubicBezTo>
                <a:cubicBezTo>
                  <a:pt x="11588553" y="2626514"/>
                  <a:pt x="11653984" y="4427353"/>
                  <a:pt x="11534775" y="5099980"/>
                </a:cubicBezTo>
                <a:cubicBezTo>
                  <a:pt x="11616568" y="5850973"/>
                  <a:pt x="11007252" y="6067773"/>
                  <a:pt x="10497235" y="6120000"/>
                </a:cubicBezTo>
                <a:cubicBezTo>
                  <a:pt x="6660322" y="6357938"/>
                  <a:pt x="2924051" y="5980908"/>
                  <a:pt x="1037539" y="6120000"/>
                </a:cubicBezTo>
                <a:cubicBezTo>
                  <a:pt x="292883" y="6069783"/>
                  <a:pt x="-144261" y="5640864"/>
                  <a:pt x="0" y="5099980"/>
                </a:cubicBezTo>
                <a:cubicBezTo>
                  <a:pt x="-145165" y="3607154"/>
                  <a:pt x="-388560" y="2341485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34838" y="442183"/>
                  <a:pt x="502325" y="36158"/>
                  <a:pt x="1037539" y="0"/>
                </a:cubicBezTo>
                <a:cubicBezTo>
                  <a:pt x="2945830" y="-540626"/>
                  <a:pt x="6334768" y="85857"/>
                  <a:pt x="10497235" y="0"/>
                </a:cubicBezTo>
                <a:cubicBezTo>
                  <a:pt x="11003640" y="-128119"/>
                  <a:pt x="11635412" y="568610"/>
                  <a:pt x="11534775" y="1020020"/>
                </a:cubicBezTo>
                <a:cubicBezTo>
                  <a:pt x="11580134" y="2393927"/>
                  <a:pt x="11519857" y="3997808"/>
                  <a:pt x="11534775" y="5099980"/>
                </a:cubicBezTo>
                <a:cubicBezTo>
                  <a:pt x="11536600" y="5687231"/>
                  <a:pt x="10914647" y="6237242"/>
                  <a:pt x="10497235" y="6120000"/>
                </a:cubicBezTo>
                <a:cubicBezTo>
                  <a:pt x="6123240" y="6148230"/>
                  <a:pt x="2322345" y="5701325"/>
                  <a:pt x="1037539" y="6120000"/>
                </a:cubicBezTo>
                <a:cubicBezTo>
                  <a:pt x="437597" y="6029591"/>
                  <a:pt x="-68080" y="5777307"/>
                  <a:pt x="0" y="5099980"/>
                </a:cubicBezTo>
                <a:cubicBezTo>
                  <a:pt x="38053" y="3489608"/>
                  <a:pt x="79344" y="1714146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-105665" y="460502"/>
                  <a:pt x="508060" y="103381"/>
                  <a:pt x="1037539" y="0"/>
                </a:cubicBezTo>
                <a:cubicBezTo>
                  <a:pt x="2801042" y="-281030"/>
                  <a:pt x="7168059" y="-396202"/>
                  <a:pt x="10497235" y="0"/>
                </a:cubicBezTo>
                <a:cubicBezTo>
                  <a:pt x="11132552" y="-131813"/>
                  <a:pt x="11642150" y="535289"/>
                  <a:pt x="11534775" y="1020020"/>
                </a:cubicBezTo>
                <a:cubicBezTo>
                  <a:pt x="11607136" y="2597984"/>
                  <a:pt x="11529251" y="4253979"/>
                  <a:pt x="11534775" y="5099980"/>
                </a:cubicBezTo>
                <a:cubicBezTo>
                  <a:pt x="11509923" y="5701553"/>
                  <a:pt x="10952256" y="6170844"/>
                  <a:pt x="10497235" y="6120000"/>
                </a:cubicBezTo>
                <a:cubicBezTo>
                  <a:pt x="6240646" y="6164523"/>
                  <a:pt x="2208994" y="5869361"/>
                  <a:pt x="1037539" y="6120000"/>
                </a:cubicBezTo>
                <a:cubicBezTo>
                  <a:pt x="445199" y="6148016"/>
                  <a:pt x="-209072" y="5802827"/>
                  <a:pt x="0" y="5099980"/>
                </a:cubicBezTo>
                <a:cubicBezTo>
                  <a:pt x="-21788" y="3410825"/>
                  <a:pt x="-28994" y="1611103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F372A-587A-20ED-EF62-BEF230DBC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997818"/>
            <a:ext cx="11282362" cy="1502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/>
              <p:nvPr/>
            </p:nvSpPr>
            <p:spPr>
              <a:xfrm>
                <a:off x="571500" y="2333625"/>
                <a:ext cx="2400300" cy="2661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2333625"/>
                <a:ext cx="2400300" cy="2661691"/>
              </a:xfrm>
              <a:prstGeom prst="rect">
                <a:avLst/>
              </a:prstGeom>
              <a:blipFill>
                <a:blip r:embed="rId4"/>
                <a:stretch>
                  <a:fillRect l="-9137" b="-3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/>
              <p:nvPr/>
            </p:nvSpPr>
            <p:spPr>
              <a:xfrm>
                <a:off x="5276850" y="2400300"/>
                <a:ext cx="2400300" cy="3205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𝟑𝟑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nl-NL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2400300"/>
                <a:ext cx="2400300" cy="3205173"/>
              </a:xfrm>
              <a:prstGeom prst="rect">
                <a:avLst/>
              </a:prstGeom>
              <a:blipFill>
                <a:blip r:embed="rId5"/>
                <a:stretch>
                  <a:fillRect l="-6616" b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/>
              <p:nvPr/>
            </p:nvSpPr>
            <p:spPr>
              <a:xfrm>
                <a:off x="9286875" y="2438400"/>
                <a:ext cx="2400300" cy="2392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𝟑𝟗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endParaRPr lang="en-US" sz="9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875" y="2438400"/>
                <a:ext cx="2400300" cy="2392963"/>
              </a:xfrm>
              <a:prstGeom prst="rect">
                <a:avLst/>
              </a:prstGeom>
              <a:blipFill>
                <a:blip r:embed="rId6"/>
                <a:stretch>
                  <a:fillRect l="-76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24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304799" y="369000"/>
            <a:ext cx="11534775" cy="6120000"/>
          </a:xfrm>
          <a:custGeom>
            <a:avLst/>
            <a:gdLst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  <a:gd name="connsiteX0" fmla="*/ 0 w 11534775"/>
              <a:gd name="connsiteY0" fmla="*/ 1020020 h 6120000"/>
              <a:gd name="connsiteX1" fmla="*/ 1037539 w 11534775"/>
              <a:gd name="connsiteY1" fmla="*/ 0 h 6120000"/>
              <a:gd name="connsiteX2" fmla="*/ 10497235 w 11534775"/>
              <a:gd name="connsiteY2" fmla="*/ 0 h 6120000"/>
              <a:gd name="connsiteX3" fmla="*/ 11534775 w 11534775"/>
              <a:gd name="connsiteY3" fmla="*/ 1020020 h 6120000"/>
              <a:gd name="connsiteX4" fmla="*/ 11534775 w 11534775"/>
              <a:gd name="connsiteY4" fmla="*/ 5099980 h 6120000"/>
              <a:gd name="connsiteX5" fmla="*/ 10497235 w 11534775"/>
              <a:gd name="connsiteY5" fmla="*/ 6120000 h 6120000"/>
              <a:gd name="connsiteX6" fmla="*/ 1037539 w 11534775"/>
              <a:gd name="connsiteY6" fmla="*/ 6120000 h 6120000"/>
              <a:gd name="connsiteX7" fmla="*/ 0 w 11534775"/>
              <a:gd name="connsiteY7" fmla="*/ 5099980 h 6120000"/>
              <a:gd name="connsiteX8" fmla="*/ 0 w 11534775"/>
              <a:gd name="connsiteY8" fmla="*/ 1020020 h 61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34775" h="6120000" fill="none" extrusionOk="0">
                <a:moveTo>
                  <a:pt x="0" y="1020020"/>
                </a:moveTo>
                <a:cubicBezTo>
                  <a:pt x="-193837" y="468671"/>
                  <a:pt x="442467" y="124540"/>
                  <a:pt x="1037539" y="0"/>
                </a:cubicBezTo>
                <a:cubicBezTo>
                  <a:pt x="2302300" y="788802"/>
                  <a:pt x="7047290" y="-707409"/>
                  <a:pt x="10497235" y="0"/>
                </a:cubicBezTo>
                <a:cubicBezTo>
                  <a:pt x="11173525" y="-135798"/>
                  <a:pt x="11713707" y="508836"/>
                  <a:pt x="11534775" y="1020020"/>
                </a:cubicBezTo>
                <a:cubicBezTo>
                  <a:pt x="11569015" y="2768730"/>
                  <a:pt x="11561456" y="4284175"/>
                  <a:pt x="11534775" y="5099980"/>
                </a:cubicBezTo>
                <a:cubicBezTo>
                  <a:pt x="11445140" y="5628502"/>
                  <a:pt x="10890749" y="6198890"/>
                  <a:pt x="10497235" y="6120000"/>
                </a:cubicBezTo>
                <a:cubicBezTo>
                  <a:pt x="6097642" y="6452845"/>
                  <a:pt x="2202886" y="5964154"/>
                  <a:pt x="1037539" y="6120000"/>
                </a:cubicBezTo>
                <a:cubicBezTo>
                  <a:pt x="447473" y="6250690"/>
                  <a:pt x="-183502" y="5820127"/>
                  <a:pt x="0" y="5099980"/>
                </a:cubicBezTo>
                <a:cubicBezTo>
                  <a:pt x="65521" y="3550829"/>
                  <a:pt x="-11184" y="1551481"/>
                  <a:pt x="0" y="1020020"/>
                </a:cubicBezTo>
                <a:close/>
              </a:path>
              <a:path w="11534775" h="6120000" stroke="0" extrusionOk="0">
                <a:moveTo>
                  <a:pt x="0" y="1020020"/>
                </a:moveTo>
                <a:cubicBezTo>
                  <a:pt x="62113" y="517741"/>
                  <a:pt x="639457" y="43430"/>
                  <a:pt x="1037539" y="0"/>
                </a:cubicBezTo>
                <a:cubicBezTo>
                  <a:pt x="5679725" y="-181259"/>
                  <a:pt x="6243619" y="11687"/>
                  <a:pt x="10497235" y="0"/>
                </a:cubicBezTo>
                <a:cubicBezTo>
                  <a:pt x="11111925" y="73032"/>
                  <a:pt x="11453330" y="551387"/>
                  <a:pt x="11534775" y="1020020"/>
                </a:cubicBezTo>
                <a:cubicBezTo>
                  <a:pt x="11588553" y="2626514"/>
                  <a:pt x="11653984" y="4427353"/>
                  <a:pt x="11534775" y="5099980"/>
                </a:cubicBezTo>
                <a:cubicBezTo>
                  <a:pt x="11616568" y="5850973"/>
                  <a:pt x="11007252" y="6067773"/>
                  <a:pt x="10497235" y="6120000"/>
                </a:cubicBezTo>
                <a:cubicBezTo>
                  <a:pt x="6660322" y="6357938"/>
                  <a:pt x="2924051" y="5980908"/>
                  <a:pt x="1037539" y="6120000"/>
                </a:cubicBezTo>
                <a:cubicBezTo>
                  <a:pt x="292883" y="6069783"/>
                  <a:pt x="-144261" y="5640864"/>
                  <a:pt x="0" y="5099980"/>
                </a:cubicBezTo>
                <a:cubicBezTo>
                  <a:pt x="-145165" y="3607154"/>
                  <a:pt x="-388560" y="2341485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34838" y="442183"/>
                  <a:pt x="502325" y="36158"/>
                  <a:pt x="1037539" y="0"/>
                </a:cubicBezTo>
                <a:cubicBezTo>
                  <a:pt x="2945830" y="-540626"/>
                  <a:pt x="6334768" y="85857"/>
                  <a:pt x="10497235" y="0"/>
                </a:cubicBezTo>
                <a:cubicBezTo>
                  <a:pt x="11003640" y="-128119"/>
                  <a:pt x="11635412" y="568610"/>
                  <a:pt x="11534775" y="1020020"/>
                </a:cubicBezTo>
                <a:cubicBezTo>
                  <a:pt x="11580134" y="2393927"/>
                  <a:pt x="11519857" y="3997808"/>
                  <a:pt x="11534775" y="5099980"/>
                </a:cubicBezTo>
                <a:cubicBezTo>
                  <a:pt x="11536600" y="5687231"/>
                  <a:pt x="10914647" y="6237242"/>
                  <a:pt x="10497235" y="6120000"/>
                </a:cubicBezTo>
                <a:cubicBezTo>
                  <a:pt x="6123240" y="6148230"/>
                  <a:pt x="2322345" y="5701325"/>
                  <a:pt x="1037539" y="6120000"/>
                </a:cubicBezTo>
                <a:cubicBezTo>
                  <a:pt x="437597" y="6029591"/>
                  <a:pt x="-68080" y="5777307"/>
                  <a:pt x="0" y="5099980"/>
                </a:cubicBezTo>
                <a:cubicBezTo>
                  <a:pt x="38053" y="3489608"/>
                  <a:pt x="79344" y="1714146"/>
                  <a:pt x="0" y="1020020"/>
                </a:cubicBezTo>
                <a:close/>
              </a:path>
              <a:path w="11534775" h="6120000" fill="none" stroke="0" extrusionOk="0">
                <a:moveTo>
                  <a:pt x="0" y="1020020"/>
                </a:moveTo>
                <a:cubicBezTo>
                  <a:pt x="-105665" y="460502"/>
                  <a:pt x="508060" y="103381"/>
                  <a:pt x="1037539" y="0"/>
                </a:cubicBezTo>
                <a:cubicBezTo>
                  <a:pt x="2801042" y="-281030"/>
                  <a:pt x="7168059" y="-396202"/>
                  <a:pt x="10497235" y="0"/>
                </a:cubicBezTo>
                <a:cubicBezTo>
                  <a:pt x="11132552" y="-131813"/>
                  <a:pt x="11642150" y="535289"/>
                  <a:pt x="11534775" y="1020020"/>
                </a:cubicBezTo>
                <a:cubicBezTo>
                  <a:pt x="11607136" y="2597984"/>
                  <a:pt x="11529251" y="4253979"/>
                  <a:pt x="11534775" y="5099980"/>
                </a:cubicBezTo>
                <a:cubicBezTo>
                  <a:pt x="11509923" y="5701553"/>
                  <a:pt x="10952256" y="6170844"/>
                  <a:pt x="10497235" y="6120000"/>
                </a:cubicBezTo>
                <a:cubicBezTo>
                  <a:pt x="6240646" y="6164523"/>
                  <a:pt x="2208994" y="5869361"/>
                  <a:pt x="1037539" y="6120000"/>
                </a:cubicBezTo>
                <a:cubicBezTo>
                  <a:pt x="445199" y="6148016"/>
                  <a:pt x="-209072" y="5802827"/>
                  <a:pt x="0" y="5099980"/>
                </a:cubicBezTo>
                <a:cubicBezTo>
                  <a:pt x="-21788" y="3410825"/>
                  <a:pt x="-28994" y="1611103"/>
                  <a:pt x="0" y="102002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  <a:gd name="connsiteX0" fmla="*/ 0 w 11534775"/>
                      <a:gd name="connsiteY0" fmla="*/ 1020020 h 6120000"/>
                      <a:gd name="connsiteX1" fmla="*/ 1037539 w 11534775"/>
                      <a:gd name="connsiteY1" fmla="*/ 0 h 6120000"/>
                      <a:gd name="connsiteX2" fmla="*/ 10497235 w 11534775"/>
                      <a:gd name="connsiteY2" fmla="*/ 0 h 6120000"/>
                      <a:gd name="connsiteX3" fmla="*/ 11534775 w 11534775"/>
                      <a:gd name="connsiteY3" fmla="*/ 1020020 h 6120000"/>
                      <a:gd name="connsiteX4" fmla="*/ 11534775 w 11534775"/>
                      <a:gd name="connsiteY4" fmla="*/ 5099980 h 6120000"/>
                      <a:gd name="connsiteX5" fmla="*/ 10497235 w 11534775"/>
                      <a:gd name="connsiteY5" fmla="*/ 6120000 h 6120000"/>
                      <a:gd name="connsiteX6" fmla="*/ 1037539 w 11534775"/>
                      <a:gd name="connsiteY6" fmla="*/ 6120000 h 6120000"/>
                      <a:gd name="connsiteX7" fmla="*/ 0 w 11534775"/>
                      <a:gd name="connsiteY7" fmla="*/ 5099980 h 6120000"/>
                      <a:gd name="connsiteX8" fmla="*/ 0 w 11534775"/>
                      <a:gd name="connsiteY8" fmla="*/ 1020020 h 61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34775" h="6120000" fill="none" extrusionOk="0">
                        <a:moveTo>
                          <a:pt x="0" y="1020020"/>
                        </a:moveTo>
                        <a:cubicBezTo>
                          <a:pt x="-157212" y="466394"/>
                          <a:pt x="445458" y="107558"/>
                          <a:pt x="1037539" y="0"/>
                        </a:cubicBezTo>
                        <a:cubicBezTo>
                          <a:pt x="2466847" y="198817"/>
                          <a:pt x="6959987" y="-420002"/>
                          <a:pt x="10497235" y="0"/>
                        </a:cubicBezTo>
                        <a:cubicBezTo>
                          <a:pt x="11143660" y="-96401"/>
                          <a:pt x="11649991" y="490079"/>
                          <a:pt x="11534775" y="1020020"/>
                        </a:cubicBezTo>
                        <a:cubicBezTo>
                          <a:pt x="11599391" y="2723031"/>
                          <a:pt x="11530368" y="4267180"/>
                          <a:pt x="11534775" y="5099980"/>
                        </a:cubicBezTo>
                        <a:cubicBezTo>
                          <a:pt x="11482148" y="5642979"/>
                          <a:pt x="10961351" y="6167753"/>
                          <a:pt x="10497235" y="6120000"/>
                        </a:cubicBezTo>
                        <a:cubicBezTo>
                          <a:pt x="6116751" y="6340305"/>
                          <a:pt x="2305531" y="5987533"/>
                          <a:pt x="1037539" y="6120000"/>
                        </a:cubicBezTo>
                        <a:cubicBezTo>
                          <a:pt x="455626" y="6188078"/>
                          <a:pt x="-173072" y="5811147"/>
                          <a:pt x="0" y="5099980"/>
                        </a:cubicBezTo>
                        <a:cubicBezTo>
                          <a:pt x="55282" y="3486442"/>
                          <a:pt x="47220" y="1609863"/>
                          <a:pt x="0" y="1020020"/>
                        </a:cubicBezTo>
                        <a:close/>
                      </a:path>
                      <a:path w="11534775" h="6120000" stroke="0" extrusionOk="0">
                        <a:moveTo>
                          <a:pt x="0" y="1020020"/>
                        </a:moveTo>
                        <a:cubicBezTo>
                          <a:pt x="47152" y="469273"/>
                          <a:pt x="613941" y="33140"/>
                          <a:pt x="1037539" y="0"/>
                        </a:cubicBezTo>
                        <a:cubicBezTo>
                          <a:pt x="5723563" y="-138658"/>
                          <a:pt x="6334818" y="-29599"/>
                          <a:pt x="10497235" y="0"/>
                        </a:cubicBezTo>
                        <a:cubicBezTo>
                          <a:pt x="11081272" y="7880"/>
                          <a:pt x="11485570" y="548689"/>
                          <a:pt x="11534775" y="1020020"/>
                        </a:cubicBezTo>
                        <a:cubicBezTo>
                          <a:pt x="11600024" y="2666863"/>
                          <a:pt x="11665203" y="4399557"/>
                          <a:pt x="11534775" y="5099980"/>
                        </a:cubicBezTo>
                        <a:cubicBezTo>
                          <a:pt x="11594221" y="5796125"/>
                          <a:pt x="11005551" y="6073796"/>
                          <a:pt x="10497235" y="6120000"/>
                        </a:cubicBezTo>
                        <a:cubicBezTo>
                          <a:pt x="6896531" y="6205566"/>
                          <a:pt x="3160947" y="6064358"/>
                          <a:pt x="1037539" y="6120000"/>
                        </a:cubicBezTo>
                        <a:cubicBezTo>
                          <a:pt x="360103" y="6043400"/>
                          <a:pt x="-78718" y="5650237"/>
                          <a:pt x="0" y="5099980"/>
                        </a:cubicBezTo>
                        <a:cubicBezTo>
                          <a:pt x="-150410" y="3665872"/>
                          <a:pt x="-183671" y="2328820"/>
                          <a:pt x="0" y="1020020"/>
                        </a:cubicBezTo>
                        <a:close/>
                      </a:path>
                      <a:path w="11534775" h="6120000" fill="none" stroke="0" extrusionOk="0">
                        <a:moveTo>
                          <a:pt x="0" y="1020020"/>
                        </a:moveTo>
                        <a:cubicBezTo>
                          <a:pt x="37989" y="449293"/>
                          <a:pt x="510376" y="37327"/>
                          <a:pt x="1037539" y="0"/>
                        </a:cubicBezTo>
                        <a:cubicBezTo>
                          <a:pt x="2738406" y="-263772"/>
                          <a:pt x="6884355" y="-22275"/>
                          <a:pt x="10497235" y="0"/>
                        </a:cubicBezTo>
                        <a:cubicBezTo>
                          <a:pt x="11064077" y="-107340"/>
                          <a:pt x="11626250" y="560579"/>
                          <a:pt x="11534775" y="1020020"/>
                        </a:cubicBezTo>
                        <a:cubicBezTo>
                          <a:pt x="11650095" y="2581630"/>
                          <a:pt x="11442508" y="4075842"/>
                          <a:pt x="11534775" y="5099980"/>
                        </a:cubicBezTo>
                        <a:cubicBezTo>
                          <a:pt x="11530488" y="5718197"/>
                          <a:pt x="10958481" y="6161434"/>
                          <a:pt x="10497235" y="6120000"/>
                        </a:cubicBezTo>
                        <a:cubicBezTo>
                          <a:pt x="6228320" y="6052110"/>
                          <a:pt x="2287308" y="5922510"/>
                          <a:pt x="1037539" y="6120000"/>
                        </a:cubicBezTo>
                        <a:cubicBezTo>
                          <a:pt x="438403" y="6041618"/>
                          <a:pt x="-121195" y="5723621"/>
                          <a:pt x="0" y="5099980"/>
                        </a:cubicBezTo>
                        <a:cubicBezTo>
                          <a:pt x="20531" y="3412788"/>
                          <a:pt x="66454" y="1669636"/>
                          <a:pt x="0" y="102002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/>
              <p:nvPr/>
            </p:nvSpPr>
            <p:spPr>
              <a:xfrm>
                <a:off x="571499" y="2333625"/>
                <a:ext cx="2828925" cy="2693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𝟏𝟒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E85C8E-07D4-C35C-888F-CD8B3FC42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99" y="2333625"/>
                <a:ext cx="2828925" cy="2693879"/>
              </a:xfrm>
              <a:prstGeom prst="rect">
                <a:avLst/>
              </a:prstGeom>
              <a:blipFill>
                <a:blip r:embed="rId3"/>
                <a:stretch>
                  <a:fillRect l="-7759" b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/>
              <p:nvPr/>
            </p:nvSpPr>
            <p:spPr>
              <a:xfrm>
                <a:off x="5276850" y="2400300"/>
                <a:ext cx="2400300" cy="2648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955B90-7723-08AD-FBBA-A8828F216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850" y="2400300"/>
                <a:ext cx="2400300" cy="2648482"/>
              </a:xfrm>
              <a:prstGeom prst="rect">
                <a:avLst/>
              </a:prstGeom>
              <a:blipFill>
                <a:blip r:embed="rId4"/>
                <a:stretch>
                  <a:fillRect l="-9160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/>
              <p:nvPr/>
            </p:nvSpPr>
            <p:spPr>
              <a:xfrm>
                <a:off x="9048750" y="2428875"/>
                <a:ext cx="2400300" cy="3629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𝟐𝟒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den>
                    </m:f>
                  </m:oMath>
                </a14:m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𝟐𝟏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kumimoji="0" lang="nl-NL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10A255-FAAF-75A3-931A-17F7E0EF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0" y="2428875"/>
                <a:ext cx="2400300" cy="3629840"/>
              </a:xfrm>
              <a:prstGeom prst="rect">
                <a:avLst/>
              </a:prstGeom>
              <a:blipFill>
                <a:blip r:embed="rId5"/>
                <a:stretch>
                  <a:fillRect l="-7614" b="-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A8F5E53-2E78-4B5A-6E62-F917ADAA6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" y="943856"/>
            <a:ext cx="10796587" cy="153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41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Rút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F25C3-4811-29C9-77AE-2E6416D1E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753244"/>
            <a:ext cx="11334750" cy="10908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BD1B4-BAA8-9300-65C4-B66DE261F8A0}"/>
                  </a:ext>
                </a:extLst>
              </p:cNvPr>
              <p:cNvSpPr txBox="1"/>
              <p:nvPr/>
            </p:nvSpPr>
            <p:spPr>
              <a:xfrm>
                <a:off x="495300" y="2971800"/>
                <a:ext cx="1866900" cy="3063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0FBD1B4-BAA8-9300-65C4-B66DE261F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2971800"/>
                <a:ext cx="1866900" cy="3063531"/>
              </a:xfrm>
              <a:prstGeom prst="rect">
                <a:avLst/>
              </a:prstGeom>
              <a:blipFill>
                <a:blip r:embed="rId4"/>
                <a:stretch>
                  <a:fillRect l="-9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C35E58-19C5-BAF5-8477-663B119233AA}"/>
                  </a:ext>
                </a:extLst>
              </p:cNvPr>
              <p:cNvSpPr txBox="1"/>
              <p:nvPr/>
            </p:nvSpPr>
            <p:spPr>
              <a:xfrm>
                <a:off x="3657600" y="2905125"/>
                <a:ext cx="1866900" cy="1681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C35E58-19C5-BAF5-8477-663B11923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905125"/>
                <a:ext cx="1866900" cy="1681294"/>
              </a:xfrm>
              <a:prstGeom prst="rect">
                <a:avLst/>
              </a:prstGeom>
              <a:blipFill>
                <a:blip r:embed="rId5"/>
                <a:stretch>
                  <a:fillRect l="-9804" b="-6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B3888-A558-9A7D-BAAC-2AE971F44639}"/>
                  </a:ext>
                </a:extLst>
              </p:cNvPr>
              <p:cNvSpPr txBox="1"/>
              <p:nvPr/>
            </p:nvSpPr>
            <p:spPr>
              <a:xfrm>
                <a:off x="7000875" y="2857500"/>
                <a:ext cx="1866900" cy="2499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𝟓𝟔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AB3888-A558-9A7D-BAAC-2AE971F44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875" y="2857500"/>
                <a:ext cx="1866900" cy="2499787"/>
              </a:xfrm>
              <a:prstGeom prst="rect">
                <a:avLst/>
              </a:prstGeom>
              <a:blipFill>
                <a:blip r:embed="rId6"/>
                <a:stretch>
                  <a:fillRect l="-9772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0C08E-04A2-2247-2D5C-00F1F8160231}"/>
                  </a:ext>
                </a:extLst>
              </p:cNvPr>
              <p:cNvSpPr txBox="1"/>
              <p:nvPr/>
            </p:nvSpPr>
            <p:spPr>
              <a:xfrm>
                <a:off x="9972675" y="2828925"/>
                <a:ext cx="1866900" cy="2501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nl-NL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l-NL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F40C08E-04A2-2247-2D5C-00F1F8160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2675" y="2828925"/>
                <a:ext cx="1866900" cy="2501647"/>
              </a:xfrm>
              <a:prstGeom prst="rect">
                <a:avLst/>
              </a:prstGeom>
              <a:blipFill>
                <a:blip r:embed="rId7"/>
                <a:stretch>
                  <a:fillRect l="-10131" b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138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B5BBD0-277A-BBF8-6EE0-2DC641B55D1B}"/>
              </a:ext>
            </a:extLst>
          </p:cNvPr>
          <p:cNvSpPr txBox="1"/>
          <p:nvPr/>
        </p:nvSpPr>
        <p:spPr>
          <a:xfrm>
            <a:off x="695325" y="15621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B760A-1259-12D5-3BA5-19ABC0480219}"/>
              </a:ext>
            </a:extLst>
          </p:cNvPr>
          <p:cNvSpPr/>
          <p:nvPr/>
        </p:nvSpPr>
        <p:spPr>
          <a:xfrm>
            <a:off x="1514475" y="1695450"/>
            <a:ext cx="9420225" cy="2295525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/>
              <p:nvPr/>
            </p:nvSpPr>
            <p:spPr>
              <a:xfrm>
                <a:off x="1695450" y="1838325"/>
                <a:ext cx="897255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Mẫu: 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1838325"/>
                <a:ext cx="8972550" cy="803682"/>
              </a:xfrm>
              <a:prstGeom prst="rect">
                <a:avLst/>
              </a:prstGeom>
              <a:blipFill>
                <a:blip r:embed="rId3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470F3-A68A-6A22-0813-0B4D8AE0CB7A}"/>
                  </a:ext>
                </a:extLst>
              </p:cNvPr>
              <p:cNvSpPr txBox="1"/>
              <p:nvPr/>
            </p:nvSpPr>
            <p:spPr>
              <a:xfrm>
                <a:off x="2847975" y="2657475"/>
                <a:ext cx="5895975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2470F3-A68A-6A22-0813-0B4D8AE0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975" y="2657475"/>
                <a:ext cx="5895975" cy="1296124"/>
              </a:xfrm>
              <a:prstGeom prst="rect">
                <a:avLst/>
              </a:prstGeom>
              <a:blipFill>
                <a:blip r:embed="rId4"/>
                <a:stretch>
                  <a:fillRect l="-2585" t="-6103"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5493B9F-CB0A-CEEE-6643-4C57F6FA8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7" y="4510087"/>
            <a:ext cx="9670736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9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BEBC00-DB07-7EFF-8738-46B472EE6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700087"/>
            <a:ext cx="9670736" cy="1547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/>
              <p:nvPr/>
            </p:nvSpPr>
            <p:spPr>
              <a:xfrm>
                <a:off x="1371600" y="2200275"/>
                <a:ext cx="2247900" cy="2640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0275"/>
                <a:ext cx="2247900" cy="2640275"/>
              </a:xfrm>
              <a:prstGeom prst="rect">
                <a:avLst/>
              </a:prstGeom>
              <a:blipFill>
                <a:blip r:embed="rId4"/>
                <a:stretch>
                  <a:fillRect l="-9485" b="-3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/>
              <p:nvPr/>
            </p:nvSpPr>
            <p:spPr>
              <a:xfrm>
                <a:off x="5255342" y="2072456"/>
                <a:ext cx="2247900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2072456"/>
                <a:ext cx="2247900" cy="2676758"/>
              </a:xfrm>
              <a:prstGeom prst="rect">
                <a:avLst/>
              </a:prstGeom>
              <a:blipFill>
                <a:blip r:embed="rId5"/>
                <a:stretch>
                  <a:fillRect l="-9485" b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/>
              <p:nvPr/>
            </p:nvSpPr>
            <p:spPr>
              <a:xfrm>
                <a:off x="9060426" y="2101953"/>
                <a:ext cx="2247900" cy="267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nl-NL" sz="40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26" y="2101953"/>
                <a:ext cx="2247900" cy="2676758"/>
              </a:xfrm>
              <a:prstGeom prst="rect">
                <a:avLst/>
              </a:prstGeom>
              <a:blipFill>
                <a:blip r:embed="rId6"/>
                <a:stretch>
                  <a:fillRect l="-9485" b="-2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008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6" name="Nhóm 7">
            <a:extLst>
              <a:ext uri="{FF2B5EF4-FFF2-40B4-BE49-F238E27FC236}">
                <a16:creationId xmlns:a16="http://schemas.microsoft.com/office/drawing/2014/main" id="{95D0F225-07AF-5560-4228-1CC3F826E852}"/>
              </a:ext>
            </a:extLst>
          </p:cNvPr>
          <p:cNvGrpSpPr/>
          <p:nvPr/>
        </p:nvGrpSpPr>
        <p:grpSpPr>
          <a:xfrm>
            <a:off x="881852" y="591543"/>
            <a:ext cx="10428295" cy="769441"/>
            <a:chOff x="1169225" y="243763"/>
            <a:chExt cx="10428295" cy="769441"/>
          </a:xfrm>
        </p:grpSpPr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0A2BAE42-A499-A043-6415-FE66AE81792C}"/>
                </a:ext>
              </a:extLst>
            </p:cNvPr>
            <p:cNvSpPr txBox="1"/>
            <p:nvPr/>
          </p:nvSpPr>
          <p:spPr>
            <a:xfrm>
              <a:off x="1945883" y="243763"/>
              <a:ext cx="96516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(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)</a:t>
              </a:r>
            </a:p>
          </p:txBody>
        </p:sp>
        <p:sp>
          <p:nvSpPr>
            <p:cNvPr id="8" name="Oval 22">
              <a:extLst>
                <a:ext uri="{FF2B5EF4-FFF2-40B4-BE49-F238E27FC236}">
                  <a16:creationId xmlns:a16="http://schemas.microsoft.com/office/drawing/2014/main" id="{F174D8CA-FC4A-91B0-1A7F-C8F695BADEA9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" name="TextBox 23">
              <a:extLst>
                <a:ext uri="{FF2B5EF4-FFF2-40B4-BE49-F238E27FC236}">
                  <a16:creationId xmlns:a16="http://schemas.microsoft.com/office/drawing/2014/main" id="{961D48E1-63E2-90FA-02FB-878CC3A24188}"/>
                </a:ext>
              </a:extLst>
            </p:cNvPr>
            <p:cNvSpPr txBox="1"/>
            <p:nvPr/>
          </p:nvSpPr>
          <p:spPr>
            <a:xfrm>
              <a:off x="1241607" y="243763"/>
              <a:ext cx="5565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B5BBD0-277A-BBF8-6EE0-2DC641B55D1B}"/>
              </a:ext>
            </a:extLst>
          </p:cNvPr>
          <p:cNvSpPr txBox="1"/>
          <p:nvPr/>
        </p:nvSpPr>
        <p:spPr>
          <a:xfrm>
            <a:off x="1865364" y="174891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A1B760A-1259-12D5-3BA5-19ABC0480219}"/>
              </a:ext>
            </a:extLst>
          </p:cNvPr>
          <p:cNvSpPr/>
          <p:nvPr/>
        </p:nvSpPr>
        <p:spPr>
          <a:xfrm>
            <a:off x="3038475" y="1567631"/>
            <a:ext cx="7019925" cy="1175569"/>
          </a:xfrm>
          <a:prstGeom prst="roundRect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/>
              <p:nvPr/>
            </p:nvSpPr>
            <p:spPr>
              <a:xfrm>
                <a:off x="1862598" y="1700674"/>
                <a:ext cx="8972550" cy="898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Mẫu: 2 </a:t>
                </a:r>
                <a:r>
                  <a:rPr lang="en-US" sz="36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75226E-24EC-D252-8D4B-B3448A724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98" y="1700674"/>
                <a:ext cx="8972550" cy="898195"/>
              </a:xfrm>
              <a:prstGeom prst="rect">
                <a:avLst/>
              </a:prstGeom>
              <a:blipFill>
                <a:blip r:embed="rId3"/>
                <a:stretch>
                  <a:fillRect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C788F77-0DBE-B0E6-4AD4-AF2354E4C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97" y="3353568"/>
            <a:ext cx="10958995" cy="16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7BC7E114-714F-42B4-8BA0-BD622662A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id="{F3A49394-968B-A213-D3F6-85EA05297F01}"/>
              </a:ext>
            </a:extLst>
          </p:cNvPr>
          <p:cNvSpPr/>
          <p:nvPr/>
        </p:nvSpPr>
        <p:spPr>
          <a:xfrm>
            <a:off x="276225" y="369000"/>
            <a:ext cx="11610975" cy="6241350"/>
          </a:xfrm>
          <a:custGeom>
            <a:avLst/>
            <a:gdLst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  <a:gd name="connsiteX0" fmla="*/ 0 w 11610975"/>
              <a:gd name="connsiteY0" fmla="*/ 1040245 h 6241350"/>
              <a:gd name="connsiteX1" fmla="*/ 1044393 w 11610975"/>
              <a:gd name="connsiteY1" fmla="*/ 0 h 6241350"/>
              <a:gd name="connsiteX2" fmla="*/ 10566581 w 11610975"/>
              <a:gd name="connsiteY2" fmla="*/ 0 h 6241350"/>
              <a:gd name="connsiteX3" fmla="*/ 11610974 w 11610975"/>
              <a:gd name="connsiteY3" fmla="*/ 1040245 h 6241350"/>
              <a:gd name="connsiteX4" fmla="*/ 11610974 w 11610975"/>
              <a:gd name="connsiteY4" fmla="*/ 5201104 h 6241350"/>
              <a:gd name="connsiteX5" fmla="*/ 10566581 w 11610975"/>
              <a:gd name="connsiteY5" fmla="*/ 6241350 h 6241350"/>
              <a:gd name="connsiteX6" fmla="*/ 1044393 w 11610975"/>
              <a:gd name="connsiteY6" fmla="*/ 6241350 h 6241350"/>
              <a:gd name="connsiteX7" fmla="*/ 0 w 11610975"/>
              <a:gd name="connsiteY7" fmla="*/ 5201104 h 6241350"/>
              <a:gd name="connsiteX8" fmla="*/ 0 w 11610975"/>
              <a:gd name="connsiteY8" fmla="*/ 1040245 h 62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975" h="6241350" fill="none" extrusionOk="0">
                <a:moveTo>
                  <a:pt x="0" y="1040245"/>
                </a:moveTo>
                <a:cubicBezTo>
                  <a:pt x="-178441" y="476815"/>
                  <a:pt x="423754" y="248754"/>
                  <a:pt x="1044393" y="0"/>
                </a:cubicBezTo>
                <a:cubicBezTo>
                  <a:pt x="2190235" y="1251384"/>
                  <a:pt x="6998705" y="-399234"/>
                  <a:pt x="10566581" y="0"/>
                </a:cubicBezTo>
                <a:cubicBezTo>
                  <a:pt x="11204509" y="-80532"/>
                  <a:pt x="11822976" y="528022"/>
                  <a:pt x="11610974" y="1040245"/>
                </a:cubicBezTo>
                <a:cubicBezTo>
                  <a:pt x="11657967" y="2803258"/>
                  <a:pt x="11600372" y="4347877"/>
                  <a:pt x="11610974" y="5201104"/>
                </a:cubicBezTo>
                <a:cubicBezTo>
                  <a:pt x="11392358" y="5690153"/>
                  <a:pt x="11054708" y="6280392"/>
                  <a:pt x="10566581" y="6241350"/>
                </a:cubicBezTo>
                <a:cubicBezTo>
                  <a:pt x="6147325" y="6521675"/>
                  <a:pt x="1964126" y="6025158"/>
                  <a:pt x="1044393" y="6241350"/>
                </a:cubicBezTo>
                <a:cubicBezTo>
                  <a:pt x="460171" y="6298279"/>
                  <a:pt x="-219840" y="5964618"/>
                  <a:pt x="0" y="5201104"/>
                </a:cubicBezTo>
                <a:cubicBezTo>
                  <a:pt x="63919" y="3606971"/>
                  <a:pt x="-5701" y="1589353"/>
                  <a:pt x="0" y="1040245"/>
                </a:cubicBezTo>
                <a:close/>
              </a:path>
              <a:path w="11610975" h="6241350" stroke="0" extrusionOk="0">
                <a:moveTo>
                  <a:pt x="0" y="1040245"/>
                </a:moveTo>
                <a:cubicBezTo>
                  <a:pt x="64322" y="532964"/>
                  <a:pt x="638984" y="41772"/>
                  <a:pt x="1044393" y="0"/>
                </a:cubicBezTo>
                <a:cubicBezTo>
                  <a:pt x="5704411" y="-196637"/>
                  <a:pt x="6363759" y="-24981"/>
                  <a:pt x="10566581" y="0"/>
                </a:cubicBezTo>
                <a:cubicBezTo>
                  <a:pt x="11191685" y="86380"/>
                  <a:pt x="11564041" y="559314"/>
                  <a:pt x="11610974" y="1040245"/>
                </a:cubicBezTo>
                <a:cubicBezTo>
                  <a:pt x="11643580" y="2604231"/>
                  <a:pt x="11708683" y="4569127"/>
                  <a:pt x="11610974" y="5201104"/>
                </a:cubicBezTo>
                <a:cubicBezTo>
                  <a:pt x="11679643" y="5931910"/>
                  <a:pt x="11084186" y="6174211"/>
                  <a:pt x="10566581" y="6241350"/>
                </a:cubicBezTo>
                <a:cubicBezTo>
                  <a:pt x="6837813" y="6395332"/>
                  <a:pt x="2932336" y="6097064"/>
                  <a:pt x="1044393" y="6241350"/>
                </a:cubicBezTo>
                <a:cubicBezTo>
                  <a:pt x="303025" y="6186171"/>
                  <a:pt x="-189400" y="5746628"/>
                  <a:pt x="0" y="5201104"/>
                </a:cubicBezTo>
                <a:cubicBezTo>
                  <a:pt x="-142873" y="3644872"/>
                  <a:pt x="-470761" y="2392499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2799" y="425509"/>
                  <a:pt x="460496" y="31554"/>
                  <a:pt x="1044393" y="0"/>
                </a:cubicBezTo>
                <a:cubicBezTo>
                  <a:pt x="2730253" y="-213704"/>
                  <a:pt x="6877026" y="158768"/>
                  <a:pt x="10566581" y="0"/>
                </a:cubicBezTo>
                <a:cubicBezTo>
                  <a:pt x="11072875" y="-100268"/>
                  <a:pt x="11746054" y="583232"/>
                  <a:pt x="11610974" y="1040245"/>
                </a:cubicBezTo>
                <a:cubicBezTo>
                  <a:pt x="11695969" y="2444839"/>
                  <a:pt x="11611359" y="4119836"/>
                  <a:pt x="11610974" y="5201104"/>
                </a:cubicBezTo>
                <a:cubicBezTo>
                  <a:pt x="11619291" y="5826931"/>
                  <a:pt x="11054194" y="6317468"/>
                  <a:pt x="10566581" y="6241350"/>
                </a:cubicBezTo>
                <a:cubicBezTo>
                  <a:pt x="6135835" y="6293005"/>
                  <a:pt x="2283397" y="5922087"/>
                  <a:pt x="1044393" y="6241350"/>
                </a:cubicBezTo>
                <a:cubicBezTo>
                  <a:pt x="456197" y="6209673"/>
                  <a:pt x="-117561" y="5844300"/>
                  <a:pt x="0" y="5201104"/>
                </a:cubicBezTo>
                <a:cubicBezTo>
                  <a:pt x="44620" y="3536356"/>
                  <a:pt x="104984" y="1748315"/>
                  <a:pt x="0" y="1040245"/>
                </a:cubicBezTo>
                <a:close/>
              </a:path>
              <a:path w="11610975" h="6241350" fill="none" stroke="0" extrusionOk="0">
                <a:moveTo>
                  <a:pt x="0" y="1040245"/>
                </a:moveTo>
                <a:cubicBezTo>
                  <a:pt x="-90995" y="469784"/>
                  <a:pt x="496363" y="134669"/>
                  <a:pt x="1044393" y="0"/>
                </a:cubicBezTo>
                <a:cubicBezTo>
                  <a:pt x="2434100" y="484006"/>
                  <a:pt x="7050378" y="-134251"/>
                  <a:pt x="10566581" y="0"/>
                </a:cubicBezTo>
                <a:cubicBezTo>
                  <a:pt x="11168525" y="-110875"/>
                  <a:pt x="11776325" y="592074"/>
                  <a:pt x="11610974" y="1040245"/>
                </a:cubicBezTo>
                <a:cubicBezTo>
                  <a:pt x="11723460" y="2603705"/>
                  <a:pt x="11540697" y="4225587"/>
                  <a:pt x="11610974" y="5201104"/>
                </a:cubicBezTo>
                <a:cubicBezTo>
                  <a:pt x="11502773" y="5782132"/>
                  <a:pt x="11017584" y="6289539"/>
                  <a:pt x="10566581" y="6241350"/>
                </a:cubicBezTo>
                <a:cubicBezTo>
                  <a:pt x="6254168" y="6347748"/>
                  <a:pt x="2086592" y="6017927"/>
                  <a:pt x="1044393" y="6241350"/>
                </a:cubicBezTo>
                <a:cubicBezTo>
                  <a:pt x="430703" y="6163465"/>
                  <a:pt x="-236350" y="5901398"/>
                  <a:pt x="0" y="5201104"/>
                </a:cubicBezTo>
                <a:cubicBezTo>
                  <a:pt x="-21529" y="3467120"/>
                  <a:pt x="1418" y="1679000"/>
                  <a:pt x="0" y="104024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925326911">
                  <a:custGeom>
                    <a:avLst/>
                    <a:gdLst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  <a:gd name="connsiteX0" fmla="*/ 0 w 11610975"/>
                      <a:gd name="connsiteY0" fmla="*/ 1040245 h 6241350"/>
                      <a:gd name="connsiteX1" fmla="*/ 1044393 w 11610975"/>
                      <a:gd name="connsiteY1" fmla="*/ 0 h 6241350"/>
                      <a:gd name="connsiteX2" fmla="*/ 10566581 w 11610975"/>
                      <a:gd name="connsiteY2" fmla="*/ 0 h 6241350"/>
                      <a:gd name="connsiteX3" fmla="*/ 11610974 w 11610975"/>
                      <a:gd name="connsiteY3" fmla="*/ 1040245 h 6241350"/>
                      <a:gd name="connsiteX4" fmla="*/ 11610974 w 11610975"/>
                      <a:gd name="connsiteY4" fmla="*/ 5201104 h 6241350"/>
                      <a:gd name="connsiteX5" fmla="*/ 10566581 w 11610975"/>
                      <a:gd name="connsiteY5" fmla="*/ 6241350 h 6241350"/>
                      <a:gd name="connsiteX6" fmla="*/ 1044393 w 11610975"/>
                      <a:gd name="connsiteY6" fmla="*/ 6241350 h 6241350"/>
                      <a:gd name="connsiteX7" fmla="*/ 0 w 11610975"/>
                      <a:gd name="connsiteY7" fmla="*/ 5201104 h 6241350"/>
                      <a:gd name="connsiteX8" fmla="*/ 0 w 11610975"/>
                      <a:gd name="connsiteY8" fmla="*/ 1040245 h 624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10975" h="6241350" fill="none" extrusionOk="0">
                        <a:moveTo>
                          <a:pt x="0" y="1040245"/>
                        </a:moveTo>
                        <a:cubicBezTo>
                          <a:pt x="-121584" y="473280"/>
                          <a:pt x="443221" y="138215"/>
                          <a:pt x="1044393" y="0"/>
                        </a:cubicBezTo>
                        <a:cubicBezTo>
                          <a:pt x="2384323" y="555478"/>
                          <a:pt x="6922651" y="-148861"/>
                          <a:pt x="10566581" y="0"/>
                        </a:cubicBezTo>
                        <a:cubicBezTo>
                          <a:pt x="11185789" y="-55838"/>
                          <a:pt x="11789160" y="518067"/>
                          <a:pt x="11610974" y="1040245"/>
                        </a:cubicBezTo>
                        <a:cubicBezTo>
                          <a:pt x="11716560" y="2715110"/>
                          <a:pt x="11548652" y="4319602"/>
                          <a:pt x="11610974" y="5201104"/>
                        </a:cubicBezTo>
                        <a:cubicBezTo>
                          <a:pt x="11474372" y="5722236"/>
                          <a:pt x="11089007" y="6265265"/>
                          <a:pt x="10566581" y="6241350"/>
                        </a:cubicBezTo>
                        <a:cubicBezTo>
                          <a:pt x="6152322" y="6492246"/>
                          <a:pt x="2121845" y="6061080"/>
                          <a:pt x="1044393" y="6241350"/>
                        </a:cubicBezTo>
                        <a:cubicBezTo>
                          <a:pt x="462045" y="6283888"/>
                          <a:pt x="-165447" y="5917785"/>
                          <a:pt x="0" y="5201104"/>
                        </a:cubicBezTo>
                        <a:cubicBezTo>
                          <a:pt x="53365" y="3540601"/>
                          <a:pt x="82657" y="1677678"/>
                          <a:pt x="0" y="1040245"/>
                        </a:cubicBezTo>
                        <a:close/>
                      </a:path>
                      <a:path w="11610975" h="6241350" stroke="0" extrusionOk="0">
                        <a:moveTo>
                          <a:pt x="0" y="1040245"/>
                        </a:moveTo>
                        <a:cubicBezTo>
                          <a:pt x="55623" y="504782"/>
                          <a:pt x="565937" y="12312"/>
                          <a:pt x="1044393" y="0"/>
                        </a:cubicBezTo>
                        <a:cubicBezTo>
                          <a:pt x="5734111" y="-167776"/>
                          <a:pt x="6383712" y="-34014"/>
                          <a:pt x="10566581" y="0"/>
                        </a:cubicBezTo>
                        <a:cubicBezTo>
                          <a:pt x="11156409" y="11401"/>
                          <a:pt x="11586266" y="557454"/>
                          <a:pt x="11610974" y="1040245"/>
                        </a:cubicBezTo>
                        <a:cubicBezTo>
                          <a:pt x="11651973" y="2633751"/>
                          <a:pt x="11753341" y="4458479"/>
                          <a:pt x="11610974" y="5201104"/>
                        </a:cubicBezTo>
                        <a:cubicBezTo>
                          <a:pt x="11658374" y="5879709"/>
                          <a:pt x="11071790" y="6218111"/>
                          <a:pt x="10566581" y="6241350"/>
                        </a:cubicBezTo>
                        <a:cubicBezTo>
                          <a:pt x="6941809" y="6328247"/>
                          <a:pt x="3072832" y="6146556"/>
                          <a:pt x="1044393" y="6241350"/>
                        </a:cubicBezTo>
                        <a:cubicBezTo>
                          <a:pt x="369671" y="6160013"/>
                          <a:pt x="-113762" y="5757444"/>
                          <a:pt x="0" y="5201104"/>
                        </a:cubicBezTo>
                        <a:cubicBezTo>
                          <a:pt x="-159724" y="3833520"/>
                          <a:pt x="-222473" y="2377151"/>
                          <a:pt x="0" y="1040245"/>
                        </a:cubicBezTo>
                        <a:close/>
                      </a:path>
                      <a:path w="11610975" h="6241350" fill="none" stroke="0" extrusionOk="0">
                        <a:moveTo>
                          <a:pt x="0" y="1040245"/>
                        </a:moveTo>
                        <a:cubicBezTo>
                          <a:pt x="18358" y="460618"/>
                          <a:pt x="508201" y="38483"/>
                          <a:pt x="1044393" y="0"/>
                        </a:cubicBezTo>
                        <a:cubicBezTo>
                          <a:pt x="2600652" y="-40722"/>
                          <a:pt x="7479952" y="40141"/>
                          <a:pt x="10566581" y="0"/>
                        </a:cubicBezTo>
                        <a:cubicBezTo>
                          <a:pt x="11147792" y="-74510"/>
                          <a:pt x="11706845" y="548863"/>
                          <a:pt x="11610974" y="1040245"/>
                        </a:cubicBezTo>
                        <a:cubicBezTo>
                          <a:pt x="11732661" y="2543283"/>
                          <a:pt x="11522408" y="4209574"/>
                          <a:pt x="11610974" y="5201104"/>
                        </a:cubicBezTo>
                        <a:cubicBezTo>
                          <a:pt x="11615058" y="5848375"/>
                          <a:pt x="11084508" y="6265041"/>
                          <a:pt x="10566581" y="6241350"/>
                        </a:cubicBezTo>
                        <a:cubicBezTo>
                          <a:pt x="6275198" y="6165526"/>
                          <a:pt x="2270718" y="6002128"/>
                          <a:pt x="1044393" y="6241350"/>
                        </a:cubicBezTo>
                        <a:cubicBezTo>
                          <a:pt x="457119" y="6223424"/>
                          <a:pt x="-125314" y="5836464"/>
                          <a:pt x="0" y="5201104"/>
                        </a:cubicBezTo>
                        <a:cubicBezTo>
                          <a:pt x="35204" y="3495075"/>
                          <a:pt x="91667" y="1702330"/>
                          <a:pt x="0" y="104024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/>
              <p:nvPr/>
            </p:nvSpPr>
            <p:spPr>
              <a:xfrm>
                <a:off x="1371600" y="2200275"/>
                <a:ext cx="2247900" cy="2698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6E4CE-2CD2-80B1-1D70-E1B6270BF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200275"/>
                <a:ext cx="2247900" cy="2698431"/>
              </a:xfrm>
              <a:prstGeom prst="rect">
                <a:avLst/>
              </a:prstGeom>
              <a:blipFill>
                <a:blip r:embed="rId3"/>
                <a:stretch>
                  <a:fillRect l="-9485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/>
              <p:nvPr/>
            </p:nvSpPr>
            <p:spPr>
              <a:xfrm>
                <a:off x="5255342" y="2072456"/>
                <a:ext cx="2247900" cy="2711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60602F-A113-B65D-767F-B103EAE55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42" y="2072456"/>
                <a:ext cx="2247900" cy="2711704"/>
              </a:xfrm>
              <a:prstGeom prst="rect">
                <a:avLst/>
              </a:prstGeom>
              <a:blipFill>
                <a:blip r:embed="rId4"/>
                <a:stretch>
                  <a:fillRect l="-9485" b="-1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/>
              <p:nvPr/>
            </p:nvSpPr>
            <p:spPr>
              <a:xfrm>
                <a:off x="9060426" y="2101953"/>
                <a:ext cx="2750574" cy="271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nl-NL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1822FC-F0BE-BFFD-2EAB-7A6154F24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426" y="2101953"/>
                <a:ext cx="2750574" cy="2719462"/>
              </a:xfrm>
              <a:prstGeom prst="rect">
                <a:avLst/>
              </a:prstGeom>
              <a:blipFill>
                <a:blip r:embed="rId5"/>
                <a:stretch>
                  <a:fillRect l="-7743" b="-1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2B1018E-F4AA-03FC-59A8-36B1723BF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925" y="677043"/>
            <a:ext cx="10421292" cy="15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1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186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17</cp:revision>
  <dcterms:created xsi:type="dcterms:W3CDTF">2024-02-22T03:08:35Z</dcterms:created>
  <dcterms:modified xsi:type="dcterms:W3CDTF">2024-05-02T03:35:56Z</dcterms:modified>
</cp:coreProperties>
</file>