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24.svg" ContentType="image/svg+xml"/>
  <Override PartName="/ppt/media/image27.svg" ContentType="image/svg+xml"/>
  <Override PartName="/ppt/media/image29.svg" ContentType="image/svg+xml"/>
  <Override PartName="/ppt/media/image31.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3"/>
  </p:sldMasterIdLst>
  <p:notesMasterIdLst>
    <p:notesMasterId r:id="rId5"/>
  </p:notesMasterIdLst>
  <p:sldIdLst>
    <p:sldId id="409" r:id="rId4"/>
    <p:sldId id="410" r:id="rId6"/>
    <p:sldId id="412" r:id="rId7"/>
    <p:sldId id="416" r:id="rId8"/>
    <p:sldId id="436" r:id="rId9"/>
    <p:sldId id="411" r:id="rId10"/>
    <p:sldId id="415" r:id="rId11"/>
    <p:sldId id="417" r:id="rId12"/>
    <p:sldId id="414" r:id="rId13"/>
    <p:sldId id="425" r:id="rId14"/>
    <p:sldId id="426" r:id="rId15"/>
    <p:sldId id="437" r:id="rId16"/>
    <p:sldId id="438" r:id="rId17"/>
    <p:sldId id="439" r:id="rId18"/>
    <p:sldId id="419" r:id="rId19"/>
    <p:sldId id="420" r:id="rId20"/>
    <p:sldId id="440" r:id="rId21"/>
    <p:sldId id="418" r:id="rId22"/>
    <p:sldId id="421" r:id="rId23"/>
    <p:sldId id="422" r:id="rId24"/>
    <p:sldId id="423" r:id="rId25"/>
    <p:sldId id="424" r:id="rId26"/>
    <p:sldId id="429" r:id="rId27"/>
    <p:sldId id="435" r:id="rId28"/>
    <p:sldId id="432" r:id="rId29"/>
    <p:sldId id="442" r:id="rId30"/>
    <p:sldId id="430" r:id="rId31"/>
    <p:sldId id="431" r:id="rId32"/>
    <p:sldId id="433" r:id="rId33"/>
  </p:sldIdLst>
  <p:sldSz cx="12192000" cy="6858000"/>
  <p:notesSz cx="6858000" cy="9144000"/>
  <p:embeddedFontLst>
    <p:embeddedFont>
      <p:font typeface="#9Slide07 HoneyCream" pitchFamily="2" charset="0"/>
      <p:regular r:id="rId37"/>
    </p:embeddedFont>
    <p:embeddedFont>
      <p:font typeface="Vogue-ExtraBold" panose="020B0500000000000000" pitchFamily="34" charset="0"/>
      <p:regular r:id="rId38"/>
    </p:embeddedFont>
    <p:embeddedFont>
      <p:font typeface="#9Slide07 IcielBaliho Script" pitchFamily="2" charset="0"/>
      <p:regular r:id="rId39"/>
    </p:embeddedFont>
    <p:embeddedFont>
      <p:font typeface="Cambria" panose="02040503050406030204" pitchFamily="18" charset="0"/>
      <p:regular r:id="rId40"/>
      <p:bold r:id="rId41"/>
      <p:italic r:id="rId42"/>
      <p:boldItalic r:id="rId43"/>
    </p:embeddedFont>
    <p:embeddedFont>
      <p:font typeface="Calibri" panose="020F0502020204030204" charset="0"/>
      <p:regular r:id="rId44"/>
      <p:bold r:id="rId45"/>
      <p:italic r:id="rId46"/>
      <p:boldItalic r:id="rId47"/>
    </p:embeddedFont>
    <p:embeddedFont>
      <p:font typeface="Calibri Light" panose="020F0302020204030204" charset="0"/>
      <p:regular r:id="rId48"/>
      <p:italic r:id="rId4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8A3F"/>
    <a:srgbClr val="FEC2C1"/>
    <a:srgbClr val="C33950"/>
    <a:srgbClr val="FF8B47"/>
    <a:srgbClr val="2CA4C4"/>
    <a:srgbClr val="EE543E"/>
    <a:srgbClr val="32C8AB"/>
    <a:srgbClr val="3ECEB3"/>
    <a:srgbClr val="DBEFFB"/>
    <a:srgbClr val="C6F0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8" d="100"/>
          <a:sy n="48" d="100"/>
        </p:scale>
        <p:origin x="77" y="3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9" Type="http://schemas.openxmlformats.org/officeDocument/2006/relationships/font" Target="fonts/font13.fntdata"/><Relationship Id="rId48" Type="http://schemas.openxmlformats.org/officeDocument/2006/relationships/font" Target="fonts/font12.fntdata"/><Relationship Id="rId47" Type="http://schemas.openxmlformats.org/officeDocument/2006/relationships/font" Target="fonts/font11.fntdata"/><Relationship Id="rId46" Type="http://schemas.openxmlformats.org/officeDocument/2006/relationships/font" Target="fonts/font10.fntdata"/><Relationship Id="rId45" Type="http://schemas.openxmlformats.org/officeDocument/2006/relationships/font" Target="fonts/font9.fntdata"/><Relationship Id="rId44" Type="http://schemas.openxmlformats.org/officeDocument/2006/relationships/font" Target="fonts/font8.fntdata"/><Relationship Id="rId43" Type="http://schemas.openxmlformats.org/officeDocument/2006/relationships/font" Target="fonts/font7.fntdata"/><Relationship Id="rId42" Type="http://schemas.openxmlformats.org/officeDocument/2006/relationships/font" Target="fonts/font6.fntdata"/><Relationship Id="rId41" Type="http://schemas.openxmlformats.org/officeDocument/2006/relationships/font" Target="fonts/font5.fntdata"/><Relationship Id="rId40" Type="http://schemas.openxmlformats.org/officeDocument/2006/relationships/font" Target="fonts/font4.fntdata"/><Relationship Id="rId4" Type="http://schemas.openxmlformats.org/officeDocument/2006/relationships/slide" Target="slides/slide1.xml"/><Relationship Id="rId39" Type="http://schemas.openxmlformats.org/officeDocument/2006/relationships/font" Target="fonts/font3.fntdata"/><Relationship Id="rId38" Type="http://schemas.openxmlformats.org/officeDocument/2006/relationships/font" Target="fonts/font2.fntdata"/><Relationship Id="rId37" Type="http://schemas.openxmlformats.org/officeDocument/2006/relationships/font" Target="fonts/font1.fntdata"/><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99A377-A24A-46BA-BA0F-44C5CDEF5275}"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3AC1B1-37C7-4666-A1ED-D5111167EB5D}"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9" Type="http://schemas.openxmlformats.org/officeDocument/2006/relationships/image" Target="../media/image1.png"/><Relationship Id="rId8" Type="http://schemas.openxmlformats.org/officeDocument/2006/relationships/hyperlink" Target="https://www.facebook.com/groups/629898828017053" TargetMode="External"/><Relationship Id="rId7" Type="http://schemas.openxmlformats.org/officeDocument/2006/relationships/tags" Target="../tags/tag4.xml"/><Relationship Id="rId6" Type="http://schemas.openxmlformats.org/officeDocument/2006/relationships/image" Target="../media/image4.png"/><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3.png"/><Relationship Id="rId2" Type="http://schemas.openxmlformats.org/officeDocument/2006/relationships/tags" Target="../tags/tag1.xml"/><Relationship Id="rId10"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hyperlink" Target="https://www.facebook.com/groups/629898828017053" TargetMode="Externa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image" Target="../media/image4.png"/><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image" Target="../media/image3.png"/><Relationship Id="rId2" Type="http://schemas.openxmlformats.org/officeDocument/2006/relationships/tags" Target="../tags/tag5.xml"/><Relationship Id="rId11" Type="http://schemas.openxmlformats.org/officeDocument/2006/relationships/image" Target="../media/image2.png"/><Relationship Id="rId10"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hyperlink" Target="https://www.facebook.com/groups/629898828017053" TargetMode="External"/><Relationship Id="rId8" Type="http://schemas.openxmlformats.org/officeDocument/2006/relationships/tags" Target="../tags/tag14.xml"/><Relationship Id="rId7" Type="http://schemas.openxmlformats.org/officeDocument/2006/relationships/tags" Target="../tags/tag13.xml"/><Relationship Id="rId6" Type="http://schemas.openxmlformats.org/officeDocument/2006/relationships/image" Target="../media/image4.png"/><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image" Target="../media/image3.png"/><Relationship Id="rId2" Type="http://schemas.openxmlformats.org/officeDocument/2006/relationships/tags" Target="../tags/tag10.xml"/><Relationship Id="rId11" Type="http://schemas.openxmlformats.org/officeDocument/2006/relationships/image" Target="../media/image2.png"/><Relationship Id="rId10"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2248D7BE-7E11-4064-BB58-AC6810CC443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649586-1683-483A-867C-7E648E846CD9}"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248D7BE-7E11-4064-BB58-AC6810CC443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649586-1683-483A-867C-7E648E846CD9}"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248D7BE-7E11-4064-BB58-AC6810CC443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649586-1683-483A-867C-7E648E846CD9}"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2"/>
            </p:custDataLst>
          </p:nvPr>
        </p:nvPicPr>
        <p:blipFill>
          <a:blip r:embed="rId3"/>
          <a:stretch>
            <a:fillRect/>
          </a:stretch>
        </p:blipFill>
        <p:spPr>
          <a:xfrm>
            <a:off x="0" y="0"/>
            <a:ext cx="12192000" cy="6858635"/>
          </a:xfrm>
          <a:prstGeom prst="rect">
            <a:avLst/>
          </a:prstGeom>
        </p:spPr>
      </p:pic>
      <p:sp>
        <p:nvSpPr>
          <p:cNvPr id="121" name="图形"/>
          <p:cNvSpPr/>
          <p:nvPr userDrawn="1">
            <p:custDataLst>
              <p:tags r:id="rId4"/>
            </p:custDataLst>
          </p:nvPr>
        </p:nvSpPr>
        <p:spPr>
          <a:xfrm>
            <a:off x="228600" y="347871"/>
            <a:ext cx="11678478" cy="6181550"/>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5"/>
            </p:custDataLst>
          </p:nvPr>
        </p:nvPicPr>
        <p:blipFill>
          <a:blip r:embed="rId6"/>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7"/>
            </p:custDataLst>
          </p:nvPr>
        </p:nvPicPr>
        <p:blipFill>
          <a:blip r:embed="rId6"/>
          <a:srcRect l="37188" t="65042" r="36552"/>
          <a:stretch>
            <a:fillRect/>
          </a:stretch>
        </p:blipFill>
        <p:spPr>
          <a:xfrm>
            <a:off x="9759142" y="4927589"/>
            <a:ext cx="2900218" cy="1930411"/>
          </a:xfrm>
          <a:prstGeom prst="rect">
            <a:avLst/>
          </a:prstGeom>
        </p:spPr>
      </p:pic>
      <p:sp>
        <p:nvSpPr>
          <p:cNvPr id="2" name="TextBox 3"/>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endParaRPr lang="en-US" sz="990" b="1" dirty="0">
              <a:solidFill>
                <a:srgbClr val="2C9430"/>
              </a:solidFill>
              <a:latin typeface="SVN-Newton" panose="02040603050506020204" pitchFamily="18" charset="0"/>
              <a:cs typeface="Times New Roman" panose="02020603050405020304" pitchFamily="18" charset="0"/>
            </a:endParaRPr>
          </a:p>
          <a:p>
            <a:pPr marL="0" marR="0" lvl="0" indent="0" algn="ctr" defTabSz="251460" rtl="0" eaLnBrk="1" fontAlgn="auto" latinLnBrk="0" hangingPunct="1">
              <a:lnSpc>
                <a:spcPct val="100000"/>
              </a:lnSpc>
              <a:spcBef>
                <a:spcPts val="0"/>
              </a:spcBef>
              <a:spcAft>
                <a:spcPts val="0"/>
              </a:spcAft>
              <a:buClrTx/>
              <a:buSzTx/>
              <a:buFontTx/>
              <a:buNone/>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8"/>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pic>
        <p:nvPicPr>
          <p:cNvPr id="4" name="Picture 3"/>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8" name="Title 1"/>
          <p:cNvSpPr txBox="1"/>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9" name="Title 1"/>
          <p:cNvSpPr txBox="1"/>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endParaRPr lang="en-US" sz="990" b="0" dirty="0">
              <a:solidFill>
                <a:schemeClr val="accent3">
                  <a:lumMod val="60000"/>
                  <a:lumOff val="40000"/>
                </a:schemeClr>
              </a:solidFill>
              <a:latin typeface="#9Slide07 HoneyCream" pitchFamily="2" charset="0"/>
            </a:endParaRPr>
          </a:p>
        </p:txBody>
      </p:sp>
      <p:pic>
        <p:nvPicPr>
          <p:cNvPr id="10" name="Picture 9"/>
          <p:cNvPicPr>
            <a:picLocks noChangeAspect="1"/>
          </p:cNvPicPr>
          <p:nvPr userDrawn="1"/>
        </p:nvPicPr>
        <p:blipFill>
          <a:blip r:embed="rId10"/>
          <a:stretch>
            <a:fillRect/>
          </a:stretch>
        </p:blipFill>
        <p:spPr>
          <a:xfrm>
            <a:off x="3245371" y="7825468"/>
            <a:ext cx="1203760" cy="1461947"/>
          </a:xfrm>
          <a:prstGeom prst="rect">
            <a:avLst/>
          </a:prstGeom>
        </p:spPr>
      </p:pic>
      <p:pic>
        <p:nvPicPr>
          <p:cNvPr id="11" name="Picture 10"/>
          <p:cNvPicPr>
            <a:picLocks noChangeAspect="1"/>
          </p:cNvPicPr>
          <p:nvPr userDrawn="1"/>
        </p:nvPicPr>
        <p:blipFill>
          <a:blip r:embed="rId10"/>
          <a:stretch>
            <a:fillRect/>
          </a:stretch>
        </p:blipFill>
        <p:spPr>
          <a:xfrm>
            <a:off x="-1659241" y="607019"/>
            <a:ext cx="1203760" cy="146194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2"/>
            </p:custDataLst>
          </p:nvPr>
        </p:nvPicPr>
        <p:blipFill>
          <a:blip r:embed="rId3"/>
          <a:stretch>
            <a:fillRect/>
          </a:stretch>
        </p:blipFill>
        <p:spPr>
          <a:xfrm>
            <a:off x="0" y="0"/>
            <a:ext cx="12192000" cy="6858635"/>
          </a:xfrm>
          <a:prstGeom prst="rect">
            <a:avLst/>
          </a:prstGeom>
        </p:spPr>
      </p:pic>
      <p:sp>
        <p:nvSpPr>
          <p:cNvPr id="121" name="图形"/>
          <p:cNvSpPr/>
          <p:nvPr userDrawn="1">
            <p:custDataLst>
              <p:tags r:id="rId4"/>
            </p:custDataLst>
          </p:nvPr>
        </p:nvSpPr>
        <p:spPr>
          <a:xfrm>
            <a:off x="467360" y="452755"/>
            <a:ext cx="11334750" cy="6025515"/>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5"/>
            </p:custDataLst>
          </p:nvPr>
        </p:nvPicPr>
        <p:blipFill>
          <a:blip r:embed="rId6"/>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7"/>
            </p:custDataLst>
          </p:nvPr>
        </p:nvPicPr>
        <p:blipFill>
          <a:blip r:embed="rId6"/>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8"/>
            </p:custDataLst>
          </p:nvPr>
        </p:nvPicPr>
        <p:blipFill>
          <a:blip r:embed="rId6"/>
          <a:srcRect t="64885" r="80052"/>
          <a:stretch>
            <a:fillRect/>
          </a:stretch>
        </p:blipFill>
        <p:spPr>
          <a:xfrm>
            <a:off x="-68580" y="4531995"/>
            <a:ext cx="2642870" cy="2326005"/>
          </a:xfrm>
          <a:prstGeom prst="rect">
            <a:avLst/>
          </a:prstGeom>
        </p:spPr>
      </p:pic>
      <p:sp>
        <p:nvSpPr>
          <p:cNvPr id="2" name="TextBox 3"/>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endParaRPr lang="en-US" sz="990" b="1" dirty="0">
              <a:solidFill>
                <a:srgbClr val="2C9430"/>
              </a:solidFill>
              <a:latin typeface="SVN-Newton" panose="02040603050506020204" pitchFamily="18" charset="0"/>
              <a:cs typeface="Times New Roman" panose="02020603050405020304" pitchFamily="18" charset="0"/>
            </a:endParaRPr>
          </a:p>
          <a:p>
            <a:pPr marL="0" marR="0" lvl="0" indent="0" algn="ctr" defTabSz="251460" rtl="0" eaLnBrk="1" fontAlgn="auto" latinLnBrk="0" hangingPunct="1">
              <a:lnSpc>
                <a:spcPct val="100000"/>
              </a:lnSpc>
              <a:spcBef>
                <a:spcPts val="0"/>
              </a:spcBef>
              <a:spcAft>
                <a:spcPts val="0"/>
              </a:spcAft>
              <a:buClrTx/>
              <a:buSzTx/>
              <a:buFontTx/>
              <a:buNone/>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9"/>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pic>
        <p:nvPicPr>
          <p:cNvPr id="4" name="Picture 3"/>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8" name="Title 1"/>
          <p:cNvSpPr txBox="1"/>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9" name="Title 1"/>
          <p:cNvSpPr txBox="1"/>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endParaRPr lang="en-US" sz="990" b="0" dirty="0">
              <a:solidFill>
                <a:schemeClr val="accent3">
                  <a:lumMod val="60000"/>
                  <a:lumOff val="40000"/>
                </a:schemeClr>
              </a:solidFill>
              <a:latin typeface="#9Slide07 HoneyCream" pitchFamily="2" charset="0"/>
            </a:endParaRPr>
          </a:p>
        </p:txBody>
      </p:sp>
      <p:pic>
        <p:nvPicPr>
          <p:cNvPr id="10" name="Picture 9"/>
          <p:cNvPicPr>
            <a:picLocks noChangeAspect="1"/>
          </p:cNvPicPr>
          <p:nvPr userDrawn="1"/>
        </p:nvPicPr>
        <p:blipFill>
          <a:blip r:embed="rId11"/>
          <a:stretch>
            <a:fillRect/>
          </a:stretch>
        </p:blipFill>
        <p:spPr>
          <a:xfrm>
            <a:off x="3245371" y="7825468"/>
            <a:ext cx="1203760" cy="1461947"/>
          </a:xfrm>
          <a:prstGeom prst="rect">
            <a:avLst/>
          </a:prstGeom>
        </p:spPr>
      </p:pic>
      <p:pic>
        <p:nvPicPr>
          <p:cNvPr id="11" name="Picture 10"/>
          <p:cNvPicPr>
            <a:picLocks noChangeAspect="1"/>
          </p:cNvPicPr>
          <p:nvPr userDrawn="1"/>
        </p:nvPicPr>
        <p:blipFill>
          <a:blip r:embed="rId11"/>
          <a:stretch>
            <a:fillRect/>
          </a:stretch>
        </p:blipFill>
        <p:spPr>
          <a:xfrm>
            <a:off x="-1659241" y="607019"/>
            <a:ext cx="1203760" cy="146194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2"/>
            </p:custDataLst>
          </p:nvPr>
        </p:nvPicPr>
        <p:blipFill>
          <a:blip r:embed="rId3"/>
          <a:stretch>
            <a:fillRect/>
          </a:stretch>
        </p:blipFill>
        <p:spPr>
          <a:xfrm>
            <a:off x="0" y="0"/>
            <a:ext cx="12192000" cy="6858635"/>
          </a:xfrm>
          <a:prstGeom prst="rect">
            <a:avLst/>
          </a:prstGeom>
        </p:spPr>
      </p:pic>
      <p:sp>
        <p:nvSpPr>
          <p:cNvPr id="121" name="图形"/>
          <p:cNvSpPr/>
          <p:nvPr userDrawn="1">
            <p:custDataLst>
              <p:tags r:id="rId4"/>
            </p:custDataLst>
          </p:nvPr>
        </p:nvSpPr>
        <p:spPr>
          <a:xfrm>
            <a:off x="467360" y="452755"/>
            <a:ext cx="11334750" cy="6025515"/>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5"/>
            </p:custDataLst>
          </p:nvPr>
        </p:nvPicPr>
        <p:blipFill>
          <a:blip r:embed="rId6"/>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7"/>
            </p:custDataLst>
          </p:nvPr>
        </p:nvPicPr>
        <p:blipFill>
          <a:blip r:embed="rId6"/>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8"/>
            </p:custDataLst>
          </p:nvPr>
        </p:nvPicPr>
        <p:blipFill>
          <a:blip r:embed="rId6"/>
          <a:srcRect t="64885" r="80052"/>
          <a:stretch>
            <a:fillRect/>
          </a:stretch>
        </p:blipFill>
        <p:spPr>
          <a:xfrm>
            <a:off x="-68580" y="4531995"/>
            <a:ext cx="2642870" cy="2326005"/>
          </a:xfrm>
          <a:prstGeom prst="rect">
            <a:avLst/>
          </a:prstGeom>
        </p:spPr>
      </p:pic>
      <p:sp>
        <p:nvSpPr>
          <p:cNvPr id="2" name="TextBox 3"/>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endParaRPr lang="en-US" sz="990" b="1" dirty="0">
              <a:solidFill>
                <a:srgbClr val="2C9430"/>
              </a:solidFill>
              <a:latin typeface="SVN-Newton" panose="02040603050506020204" pitchFamily="18" charset="0"/>
              <a:cs typeface="Times New Roman" panose="02020603050405020304" pitchFamily="18" charset="0"/>
            </a:endParaRPr>
          </a:p>
          <a:p>
            <a:pPr marL="0" marR="0" lvl="0" indent="0" algn="ctr" defTabSz="251460" rtl="0" eaLnBrk="1" fontAlgn="auto" latinLnBrk="0" hangingPunct="1">
              <a:lnSpc>
                <a:spcPct val="100000"/>
              </a:lnSpc>
              <a:spcBef>
                <a:spcPts val="0"/>
              </a:spcBef>
              <a:spcAft>
                <a:spcPts val="0"/>
              </a:spcAft>
              <a:buClrTx/>
              <a:buSzTx/>
              <a:buFontTx/>
              <a:buNone/>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9"/>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pic>
        <p:nvPicPr>
          <p:cNvPr id="4" name="Picture 3"/>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8" name="Title 1"/>
          <p:cNvSpPr txBox="1"/>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9" name="Title 1"/>
          <p:cNvSpPr txBox="1"/>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endParaRPr lang="en-US" sz="990" b="0" dirty="0">
              <a:solidFill>
                <a:schemeClr val="accent3">
                  <a:lumMod val="60000"/>
                  <a:lumOff val="40000"/>
                </a:schemeClr>
              </a:solidFill>
              <a:latin typeface="#9Slide07 HoneyCream" pitchFamily="2" charset="0"/>
            </a:endParaRPr>
          </a:p>
        </p:txBody>
      </p:sp>
      <p:pic>
        <p:nvPicPr>
          <p:cNvPr id="10" name="Picture 9"/>
          <p:cNvPicPr>
            <a:picLocks noChangeAspect="1"/>
          </p:cNvPicPr>
          <p:nvPr userDrawn="1"/>
        </p:nvPicPr>
        <p:blipFill>
          <a:blip r:embed="rId11"/>
          <a:stretch>
            <a:fillRect/>
          </a:stretch>
        </p:blipFill>
        <p:spPr>
          <a:xfrm>
            <a:off x="3245371" y="7825468"/>
            <a:ext cx="1203760" cy="146194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248D7BE-7E11-4064-BB58-AC6810CC443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649586-1683-483A-867C-7E648E846CD9}"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2248D7BE-7E11-4064-BB58-AC6810CC4437}"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649586-1683-483A-867C-7E648E846CD9}"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2248D7BE-7E11-4064-BB58-AC6810CC443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649586-1683-483A-867C-7E648E846CD9}"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2248D7BE-7E11-4064-BB58-AC6810CC4437}"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649586-1683-483A-867C-7E648E846CD9}"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2248D7BE-7E11-4064-BB58-AC6810CC4437}"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649586-1683-483A-867C-7E648E846CD9}"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48D7BE-7E11-4064-BB58-AC6810CC4437}"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649586-1683-483A-867C-7E648E846CD9}"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248D7BE-7E11-4064-BB58-AC6810CC443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649586-1683-483A-867C-7E648E846CD9}"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248D7BE-7E11-4064-BB58-AC6810CC4437}"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649586-1683-483A-867C-7E648E846CD9}" type="slidenum">
              <a:rPr lang="en-US" smtClean="0"/>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2.png"/><Relationship Id="rId13" Type="http://schemas.openxmlformats.org/officeDocument/2006/relationships/image" Target="../media/image1.png"/><Relationship Id="rId12" Type="http://schemas.openxmlformats.org/officeDocument/2006/relationships/hyperlink" Target="https://www.facebook.com/groups/629898828017053" TargetMode="Externa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theme" Target="../theme/theme2.xml"/><Relationship Id="rId8" Type="http://schemas.openxmlformats.org/officeDocument/2006/relationships/tags" Target="../tags/tag15.xml"/><Relationship Id="rId7" Type="http://schemas.openxmlformats.org/officeDocument/2006/relationships/image" Target="../media/image2.png"/><Relationship Id="rId6" Type="http://schemas.openxmlformats.org/officeDocument/2006/relationships/image" Target="../media/image1.png"/><Relationship Id="rId5" Type="http://schemas.openxmlformats.org/officeDocument/2006/relationships/hyperlink" Target="https://www.facebook.com/groups/629898828017053" TargetMode="Externa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48D7BE-7E11-4064-BB58-AC6810CC4437}"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649586-1683-483A-867C-7E648E846CD9}" type="slidenum">
              <a:rPr lang="en-US" smtClean="0"/>
            </a:fld>
            <a:endParaRPr lang="en-US"/>
          </a:p>
        </p:txBody>
      </p:sp>
      <p:sp>
        <p:nvSpPr>
          <p:cNvPr id="7" name="TextBox 3"/>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endParaRPr lang="en-US" sz="990" b="1" dirty="0">
              <a:solidFill>
                <a:srgbClr val="2C9430"/>
              </a:solidFill>
              <a:latin typeface="SVN-Newton" panose="02040603050506020204" pitchFamily="18" charset="0"/>
              <a:cs typeface="Times New Roman" panose="02020603050405020304" pitchFamily="18" charset="0"/>
            </a:endParaRPr>
          </a:p>
          <a:p>
            <a:pPr marL="0" marR="0" lvl="0" indent="0" algn="ctr" defTabSz="251460" rtl="0" eaLnBrk="1" fontAlgn="auto" latinLnBrk="0" hangingPunct="1">
              <a:lnSpc>
                <a:spcPct val="100000"/>
              </a:lnSpc>
              <a:spcBef>
                <a:spcPts val="0"/>
              </a:spcBef>
              <a:spcAft>
                <a:spcPts val="0"/>
              </a:spcAft>
              <a:buClrTx/>
              <a:buSzTx/>
              <a:buFontTx/>
              <a:buNone/>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2"/>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pic>
        <p:nvPicPr>
          <p:cNvPr id="9" name="Picture 8"/>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p:cNvSpPr txBox="1"/>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p:cNvSpPr txBox="1"/>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endParaRPr lang="en-US" sz="990" b="0" dirty="0">
              <a:solidFill>
                <a:schemeClr val="accent3">
                  <a:lumMod val="60000"/>
                  <a:lumOff val="40000"/>
                </a:schemeClr>
              </a:solidFill>
              <a:latin typeface="#9Slide07 HoneyCream" pitchFamily="2" charset="0"/>
            </a:endParaRPr>
          </a:p>
        </p:txBody>
      </p:sp>
      <p:pic>
        <p:nvPicPr>
          <p:cNvPr id="15" name="Picture 14"/>
          <p:cNvPicPr>
            <a:picLocks noChangeAspect="1"/>
          </p:cNvPicPr>
          <p:nvPr userDrawn="1"/>
        </p:nvPicPr>
        <p:blipFill>
          <a:blip r:embed="rId14"/>
          <a:stretch>
            <a:fillRect/>
          </a:stretch>
        </p:blipFill>
        <p:spPr>
          <a:xfrm>
            <a:off x="3245371" y="7825468"/>
            <a:ext cx="1203760" cy="1461947"/>
          </a:xfrm>
          <a:prstGeom prst="rect">
            <a:avLst/>
          </a:prstGeom>
        </p:spPr>
      </p:pic>
      <p:pic>
        <p:nvPicPr>
          <p:cNvPr id="16" name="Picture 15"/>
          <p:cNvPicPr>
            <a:picLocks noChangeAspect="1"/>
          </p:cNvPicPr>
          <p:nvPr userDrawn="1"/>
        </p:nvPicPr>
        <p:blipFill>
          <a:blip r:embed="rId14"/>
          <a:stretch>
            <a:fillRect/>
          </a:stretch>
        </p:blipFill>
        <p:spPr>
          <a:xfrm>
            <a:off x="-1659241" y="607019"/>
            <a:ext cx="1203760" cy="1461947"/>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3"/>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endParaRPr lang="en-US" sz="990" b="1" dirty="0">
              <a:solidFill>
                <a:srgbClr val="2C9430"/>
              </a:solidFill>
              <a:latin typeface="SVN-Newton" panose="02040603050506020204" pitchFamily="18" charset="0"/>
              <a:cs typeface="Times New Roman" panose="02020603050405020304" pitchFamily="18" charset="0"/>
            </a:endParaRPr>
          </a:p>
          <a:p>
            <a:pPr marL="0" marR="0" lvl="0" indent="0" algn="ctr" defTabSz="251460" rtl="0" eaLnBrk="1" fontAlgn="auto" latinLnBrk="0" hangingPunct="1">
              <a:lnSpc>
                <a:spcPct val="100000"/>
              </a:lnSpc>
              <a:spcBef>
                <a:spcPts val="0"/>
              </a:spcBef>
              <a:spcAft>
                <a:spcPts val="0"/>
              </a:spcAft>
              <a:buClrTx/>
              <a:buSzTx/>
              <a:buFontTx/>
              <a:buNone/>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5"/>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pic>
        <p:nvPicPr>
          <p:cNvPr id="4" name="Picture 3"/>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8" name="Title 1"/>
          <p:cNvSpPr txBox="1"/>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9" name="Title 1"/>
          <p:cNvSpPr txBox="1"/>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endParaRPr lang="en-US" sz="990" b="0" dirty="0">
              <a:solidFill>
                <a:schemeClr val="accent3">
                  <a:lumMod val="60000"/>
                  <a:lumOff val="40000"/>
                </a:schemeClr>
              </a:solidFill>
              <a:latin typeface="#9Slide07 HoneyCream" pitchFamily="2" charset="0"/>
            </a:endParaRPr>
          </a:p>
        </p:txBody>
      </p:sp>
      <p:pic>
        <p:nvPicPr>
          <p:cNvPr id="10" name="Picture 9"/>
          <p:cNvPicPr>
            <a:picLocks noChangeAspect="1"/>
          </p:cNvPicPr>
          <p:nvPr userDrawn="1"/>
        </p:nvPicPr>
        <p:blipFill>
          <a:blip r:embed="rId7"/>
          <a:stretch>
            <a:fillRect/>
          </a:stretch>
        </p:blipFill>
        <p:spPr>
          <a:xfrm>
            <a:off x="3245371" y="7825468"/>
            <a:ext cx="1203760" cy="1461947"/>
          </a:xfrm>
          <a:prstGeom prst="rect">
            <a:avLst/>
          </a:prstGeom>
        </p:spPr>
      </p:pic>
      <p:pic>
        <p:nvPicPr>
          <p:cNvPr id="11" name="Picture 10"/>
          <p:cNvPicPr>
            <a:picLocks noChangeAspect="1"/>
          </p:cNvPicPr>
          <p:nvPr userDrawn="1"/>
        </p:nvPicPr>
        <p:blipFill>
          <a:blip r:embed="rId7"/>
          <a:stretch>
            <a:fillRect/>
          </a:stretch>
        </p:blipFill>
        <p:spPr>
          <a:xfrm>
            <a:off x="-1659241" y="607019"/>
            <a:ext cx="1203760" cy="1461947"/>
          </a:xfrm>
          <a:prstGeom prst="rect">
            <a:avLst/>
          </a:prstGeom>
        </p:spPr>
      </p:pic>
    </p:spTree>
    <p:custDataLst>
      <p:tags r:id="rId8"/>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Microsoft YaHei"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17.xml"/><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tags" Target="../tags/tag16.xml"/><Relationship Id="rId3" Type="http://schemas.openxmlformats.org/officeDocument/2006/relationships/image" Target="../media/image4.png"/><Relationship Id="rId2" Type="http://schemas.openxmlformats.org/officeDocument/2006/relationships/image" Target="../media/image5.png"/><Relationship Id="rId10" Type="http://schemas.openxmlformats.org/officeDocument/2006/relationships/notesSlide" Target="../notesSlides/notesSlide1.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46.xml"/><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8.png"/><Relationship Id="rId1"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8.png"/><Relationship Id="rId1" Type="http://schemas.openxmlformats.org/officeDocument/2006/relationships/image" Target="../media/image20.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47.xml"/><Relationship Id="rId2" Type="http://schemas.openxmlformats.org/officeDocument/2006/relationships/image" Target="../media/image8.png"/><Relationship Id="rId1" Type="http://schemas.openxmlformats.org/officeDocument/2006/relationships/image" Target="../media/image18.png"/></Relationships>
</file>

<file path=ppt/slides/_rels/slide14.xml.rels><?xml version="1.0" encoding="UTF-8" standalone="yes"?>
<Relationships xmlns="http://schemas.openxmlformats.org/package/2006/relationships"><Relationship Id="rId9" Type="http://schemas.openxmlformats.org/officeDocument/2006/relationships/tags" Target="../tags/tag50.xml"/><Relationship Id="rId8" Type="http://schemas.openxmlformats.org/officeDocument/2006/relationships/image" Target="../media/image8.png"/><Relationship Id="rId7" Type="http://schemas.openxmlformats.org/officeDocument/2006/relationships/image" Target="../media/image19.png"/><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5.png"/><Relationship Id="rId3" Type="http://schemas.openxmlformats.org/officeDocument/2006/relationships/tags" Target="../tags/tag49.xml"/><Relationship Id="rId2" Type="http://schemas.openxmlformats.org/officeDocument/2006/relationships/image" Target="../media/image3.png"/><Relationship Id="rId11" Type="http://schemas.openxmlformats.org/officeDocument/2006/relationships/notesSlide" Target="../notesSlides/notesSlide6.xml"/><Relationship Id="rId10" Type="http://schemas.openxmlformats.org/officeDocument/2006/relationships/slideLayout" Target="../slideLayouts/slideLayout12.xml"/><Relationship Id="rId1" Type="http://schemas.openxmlformats.org/officeDocument/2006/relationships/tags" Target="../tags/tag4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8.png"/><Relationship Id="rId1"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8.png"/><Relationship Id="rId1" Type="http://schemas.openxmlformats.org/officeDocument/2006/relationships/image" Target="../media/image22.png"/></Relationships>
</file>

<file path=ppt/slides/_rels/slide17.xml.rels><?xml version="1.0" encoding="UTF-8" standalone="yes"?>
<Relationships xmlns="http://schemas.openxmlformats.org/package/2006/relationships"><Relationship Id="rId9" Type="http://schemas.openxmlformats.org/officeDocument/2006/relationships/tags" Target="../tags/tag53.xml"/><Relationship Id="rId8" Type="http://schemas.openxmlformats.org/officeDocument/2006/relationships/image" Target="../media/image8.png"/><Relationship Id="rId7" Type="http://schemas.openxmlformats.org/officeDocument/2006/relationships/image" Target="../media/image19.png"/><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5.png"/><Relationship Id="rId3" Type="http://schemas.openxmlformats.org/officeDocument/2006/relationships/tags" Target="../tags/tag52.xml"/><Relationship Id="rId2" Type="http://schemas.openxmlformats.org/officeDocument/2006/relationships/image" Target="../media/image3.png"/><Relationship Id="rId11" Type="http://schemas.openxmlformats.org/officeDocument/2006/relationships/notesSlide" Target="../notesSlides/notesSlide7.xml"/><Relationship Id="rId10" Type="http://schemas.openxmlformats.org/officeDocument/2006/relationships/slideLayout" Target="../slideLayouts/slideLayout12.xml"/><Relationship Id="rId1" Type="http://schemas.openxmlformats.org/officeDocument/2006/relationships/tags" Target="../tags/tag51.xml"/></Relationships>
</file>

<file path=ppt/slides/_rels/slide18.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56.xml"/><Relationship Id="rId7" Type="http://schemas.openxmlformats.org/officeDocument/2006/relationships/image" Target="../media/image8.png"/><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5.png"/><Relationship Id="rId3" Type="http://schemas.openxmlformats.org/officeDocument/2006/relationships/tags" Target="../tags/tag55.xml"/><Relationship Id="rId2" Type="http://schemas.openxmlformats.org/officeDocument/2006/relationships/image" Target="../media/image3.png"/><Relationship Id="rId10" Type="http://schemas.openxmlformats.org/officeDocument/2006/relationships/notesSlide" Target="../notesSlides/notesSlide8.xml"/><Relationship Id="rId1" Type="http://schemas.openxmlformats.org/officeDocument/2006/relationships/tags" Target="../tags/tag54.xml"/></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8.png"/><Relationship Id="rId2" Type="http://schemas.openxmlformats.org/officeDocument/2006/relationships/image" Target="../media/image24.svg"/><Relationship Id="rId1" Type="http://schemas.openxmlformats.org/officeDocument/2006/relationships/image" Target="../media/image23.png"/></Relationships>
</file>

<file path=ppt/slides/_rels/slide2.xml.rels><?xml version="1.0" encoding="UTF-8" standalone="yes"?>
<Relationships xmlns="http://schemas.openxmlformats.org/package/2006/relationships"><Relationship Id="rId9" Type="http://schemas.openxmlformats.org/officeDocument/2006/relationships/tags" Target="../tags/tag22.xml"/><Relationship Id="rId8" Type="http://schemas.openxmlformats.org/officeDocument/2006/relationships/tags" Target="../tags/tag21.xml"/><Relationship Id="rId7" Type="http://schemas.openxmlformats.org/officeDocument/2006/relationships/tags" Target="../tags/tag20.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5.png"/><Relationship Id="rId3" Type="http://schemas.openxmlformats.org/officeDocument/2006/relationships/tags" Target="../tags/tag19.xml"/><Relationship Id="rId2" Type="http://schemas.openxmlformats.org/officeDocument/2006/relationships/image" Target="../media/image3.png"/><Relationship Id="rId14" Type="http://schemas.openxmlformats.org/officeDocument/2006/relationships/notesSlide" Target="../notesSlides/notesSlide2.xml"/><Relationship Id="rId13" Type="http://schemas.openxmlformats.org/officeDocument/2006/relationships/slideLayout" Target="../slideLayouts/slideLayout12.xml"/><Relationship Id="rId12" Type="http://schemas.openxmlformats.org/officeDocument/2006/relationships/tags" Target="../tags/tag23.xml"/><Relationship Id="rId11" Type="http://schemas.openxmlformats.org/officeDocument/2006/relationships/image" Target="../media/image8.png"/><Relationship Id="rId10" Type="http://schemas.openxmlformats.org/officeDocument/2006/relationships/image" Target="../media/image10.png"/><Relationship Id="rId1" Type="http://schemas.openxmlformats.org/officeDocument/2006/relationships/tags" Target="../tags/tag18.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8.png"/><Relationship Id="rId1" Type="http://schemas.openxmlformats.org/officeDocument/2006/relationships/image" Target="../media/image25.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8.png"/><Relationship Id="rId2" Type="http://schemas.openxmlformats.org/officeDocument/2006/relationships/image" Target="../media/image27.svg"/><Relationship Id="rId1" Type="http://schemas.openxmlformats.org/officeDocument/2006/relationships/image" Target="../media/image26.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8.png"/><Relationship Id="rId2" Type="http://schemas.openxmlformats.org/officeDocument/2006/relationships/image" Target="../media/image29.svg"/><Relationship Id="rId1" Type="http://schemas.openxmlformats.org/officeDocument/2006/relationships/image" Target="../media/image28.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8.png"/><Relationship Id="rId2" Type="http://schemas.openxmlformats.org/officeDocument/2006/relationships/image" Target="../media/image31.svg"/><Relationship Id="rId1"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8.png"/><Relationship Id="rId1" Type="http://schemas.openxmlformats.org/officeDocument/2006/relationships/image" Target="../media/image32.png"/></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59.xml"/><Relationship Id="rId7" Type="http://schemas.openxmlformats.org/officeDocument/2006/relationships/image" Target="../media/image8.png"/><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5.png"/><Relationship Id="rId3" Type="http://schemas.openxmlformats.org/officeDocument/2006/relationships/tags" Target="../tags/tag58.xml"/><Relationship Id="rId2" Type="http://schemas.openxmlformats.org/officeDocument/2006/relationships/image" Target="../media/image3.png"/><Relationship Id="rId10" Type="http://schemas.openxmlformats.org/officeDocument/2006/relationships/notesSlide" Target="../notesSlides/notesSlide9.xml"/><Relationship Id="rId1" Type="http://schemas.openxmlformats.org/officeDocument/2006/relationships/tags" Target="../tags/tag57.xml"/></Relationships>
</file>

<file path=ppt/slides/_rels/slide26.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62.xml"/><Relationship Id="rId7" Type="http://schemas.openxmlformats.org/officeDocument/2006/relationships/image" Target="../media/image8.png"/><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5.png"/><Relationship Id="rId3" Type="http://schemas.openxmlformats.org/officeDocument/2006/relationships/tags" Target="../tags/tag61.xml"/><Relationship Id="rId2" Type="http://schemas.openxmlformats.org/officeDocument/2006/relationships/image" Target="../media/image3.png"/><Relationship Id="rId10" Type="http://schemas.openxmlformats.org/officeDocument/2006/relationships/notesSlide" Target="../notesSlides/notesSlide10.xml"/><Relationship Id="rId1" Type="http://schemas.openxmlformats.org/officeDocument/2006/relationships/tags" Target="../tags/tag60.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8.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8.png"/></Relationships>
</file>

<file path=ppt/slides/_rels/slide29.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64.xml"/><Relationship Id="rId7" Type="http://schemas.openxmlformats.org/officeDocument/2006/relationships/image" Target="../media/image8.png"/><Relationship Id="rId6" Type="http://schemas.openxmlformats.org/officeDocument/2006/relationships/image" Target="../media/image33.png"/><Relationship Id="rId5" Type="http://schemas.openxmlformats.org/officeDocument/2006/relationships/image" Target="../media/image6.png"/><Relationship Id="rId4" Type="http://schemas.openxmlformats.org/officeDocument/2006/relationships/tags" Target="../tags/tag63.xml"/><Relationship Id="rId3" Type="http://schemas.openxmlformats.org/officeDocument/2006/relationships/image" Target="../media/image4.png"/><Relationship Id="rId2" Type="http://schemas.openxmlformats.org/officeDocument/2006/relationships/image" Target="../media/image5.png"/><Relationship Id="rId10" Type="http://schemas.openxmlformats.org/officeDocument/2006/relationships/notesSlide" Target="../notesSlides/notesSlide11.xml"/><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tags" Target="../tags/tag24.xml"/><Relationship Id="rId5" Type="http://schemas.openxmlformats.org/officeDocument/2006/relationships/image" Target="../media/image8.png"/><Relationship Id="rId4" Type="http://schemas.openxmlformats.org/officeDocument/2006/relationships/image" Target="../media/image14.pn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8.png"/><Relationship Id="rId3" Type="http://schemas.openxmlformats.org/officeDocument/2006/relationships/tags" Target="../tags/tag25.xml"/><Relationship Id="rId2" Type="http://schemas.openxmlformats.org/officeDocument/2006/relationships/image" Target="../media/image16.png"/><Relationship Id="rId1" Type="http://schemas.openxmlformats.org/officeDocument/2006/relationships/image" Target="../media/image15.png"/></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27.xml"/><Relationship Id="rId7" Type="http://schemas.openxmlformats.org/officeDocument/2006/relationships/image" Target="../media/image8.png"/><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tags" Target="../tags/tag26.xml"/><Relationship Id="rId3" Type="http://schemas.openxmlformats.org/officeDocument/2006/relationships/image" Target="../media/image4.png"/><Relationship Id="rId2" Type="http://schemas.openxmlformats.org/officeDocument/2006/relationships/image" Target="../media/image5.png"/><Relationship Id="rId10" Type="http://schemas.openxmlformats.org/officeDocument/2006/relationships/notesSlide" Target="../notesSlides/notesSlide3.xml"/><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image" Target="../media/image9.png"/><Relationship Id="rId7" Type="http://schemas.openxmlformats.org/officeDocument/2006/relationships/tags" Target="../tags/tag31.xml"/><Relationship Id="rId6" Type="http://schemas.openxmlformats.org/officeDocument/2006/relationships/image" Target="../media/image4.png"/><Relationship Id="rId5" Type="http://schemas.openxmlformats.org/officeDocument/2006/relationships/tags" Target="../tags/tag30.xml"/><Relationship Id="rId4" Type="http://schemas.openxmlformats.org/officeDocument/2006/relationships/image" Target="../media/image5.png"/><Relationship Id="rId3" Type="http://schemas.openxmlformats.org/officeDocument/2006/relationships/tags" Target="../tags/tag29.xml"/><Relationship Id="rId2" Type="http://schemas.openxmlformats.org/officeDocument/2006/relationships/image" Target="../media/image3.png"/><Relationship Id="rId14" Type="http://schemas.openxmlformats.org/officeDocument/2006/relationships/slideLayout" Target="../slideLayouts/slideLayout12.xml"/><Relationship Id="rId13" Type="http://schemas.openxmlformats.org/officeDocument/2006/relationships/tags" Target="../tags/tag35.xml"/><Relationship Id="rId12" Type="http://schemas.openxmlformats.org/officeDocument/2006/relationships/image" Target="../media/image8.png"/><Relationship Id="rId11" Type="http://schemas.openxmlformats.org/officeDocument/2006/relationships/tags" Target="../tags/tag34.xml"/><Relationship Id="rId10" Type="http://schemas.openxmlformats.org/officeDocument/2006/relationships/tags" Target="../tags/tag33.xml"/><Relationship Id="rId1" Type="http://schemas.openxmlformats.org/officeDocument/2006/relationships/tags" Target="../tags/tag28.xml"/></Relationships>
</file>

<file path=ppt/slides/_rels/slide7.xml.rels><?xml version="1.0" encoding="UTF-8" standalone="yes"?>
<Relationships xmlns="http://schemas.openxmlformats.org/package/2006/relationships"><Relationship Id="rId9" Type="http://schemas.openxmlformats.org/officeDocument/2006/relationships/tags" Target="../tags/tag40.xml"/><Relationship Id="rId8" Type="http://schemas.openxmlformats.org/officeDocument/2006/relationships/tags" Target="../tags/tag39.xml"/><Relationship Id="rId7" Type="http://schemas.openxmlformats.org/officeDocument/2006/relationships/tags" Target="../tags/tag38.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5.png"/><Relationship Id="rId3" Type="http://schemas.openxmlformats.org/officeDocument/2006/relationships/tags" Target="../tags/tag37.xml"/><Relationship Id="rId2" Type="http://schemas.openxmlformats.org/officeDocument/2006/relationships/image" Target="../media/image3.png"/><Relationship Id="rId14" Type="http://schemas.openxmlformats.org/officeDocument/2006/relationships/notesSlide" Target="../notesSlides/notesSlide4.xml"/><Relationship Id="rId13" Type="http://schemas.openxmlformats.org/officeDocument/2006/relationships/slideLayout" Target="../slideLayouts/slideLayout12.xml"/><Relationship Id="rId12" Type="http://schemas.openxmlformats.org/officeDocument/2006/relationships/tags" Target="../tags/tag41.xml"/><Relationship Id="rId11" Type="http://schemas.openxmlformats.org/officeDocument/2006/relationships/image" Target="../media/image8.png"/><Relationship Id="rId10" Type="http://schemas.openxmlformats.org/officeDocument/2006/relationships/image" Target="../media/image17.png"/><Relationship Id="rId1" Type="http://schemas.openxmlformats.org/officeDocument/2006/relationships/tags" Target="../tags/tag36.xml"/></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12.xml"/><Relationship Id="rId8" Type="http://schemas.openxmlformats.org/officeDocument/2006/relationships/tags" Target="../tags/tag44.xml"/><Relationship Id="rId7" Type="http://schemas.openxmlformats.org/officeDocument/2006/relationships/image" Target="../media/image8.png"/><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5.png"/><Relationship Id="rId3" Type="http://schemas.openxmlformats.org/officeDocument/2006/relationships/tags" Target="../tags/tag43.xml"/><Relationship Id="rId2" Type="http://schemas.openxmlformats.org/officeDocument/2006/relationships/image" Target="../media/image3.png"/><Relationship Id="rId10" Type="http://schemas.openxmlformats.org/officeDocument/2006/relationships/notesSlide" Target="../notesSlides/notesSlide5.xml"/><Relationship Id="rId1" Type="http://schemas.openxmlformats.org/officeDocument/2006/relationships/tags" Target="../tags/tag42.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tags" Target="../tags/tag45.xml"/><Relationship Id="rId2" Type="http://schemas.openxmlformats.org/officeDocument/2006/relationships/image" Target="../media/image8.png"/><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descr="5d1de482s853c6"/>
          <p:cNvPicPr>
            <a:picLocks noChangeAspect="1"/>
          </p:cNvPicPr>
          <p:nvPr/>
        </p:nvPicPr>
        <p:blipFill>
          <a:blip r:embed="rId1"/>
          <a:stretch>
            <a:fillRect/>
          </a:stretch>
        </p:blipFill>
        <p:spPr>
          <a:xfrm>
            <a:off x="0" y="0"/>
            <a:ext cx="12192000" cy="6858635"/>
          </a:xfrm>
          <a:prstGeom prst="rect">
            <a:avLst/>
          </a:prstGeom>
        </p:spPr>
      </p:pic>
      <p:pic>
        <p:nvPicPr>
          <p:cNvPr id="15" name="图形" descr="60sd85274b5aab8"/>
          <p:cNvPicPr>
            <a:picLocks noChangeAspect="1"/>
          </p:cNvPicPr>
          <p:nvPr/>
        </p:nvPicPr>
        <p:blipFill>
          <a:blip r:embed="rId2"/>
          <a:srcRect l="9686" t="8361" r="10690" b="13683"/>
          <a:stretch>
            <a:fillRect/>
          </a:stretch>
        </p:blipFill>
        <p:spPr>
          <a:xfrm rot="16200000">
            <a:off x="3103245" y="-2334260"/>
            <a:ext cx="5603875" cy="11287125"/>
          </a:xfrm>
          <a:prstGeom prst="rect">
            <a:avLst/>
          </a:prstGeom>
        </p:spPr>
      </p:pic>
      <p:pic>
        <p:nvPicPr>
          <p:cNvPr id="10" name="图形" descr="5d1dse482853c6"/>
          <p:cNvPicPr>
            <a:picLocks noChangeAspect="1"/>
          </p:cNvPicPr>
          <p:nvPr/>
        </p:nvPicPr>
        <p:blipFill>
          <a:blip r:embed="rId3"/>
          <a:srcRect b="62187"/>
          <a:stretch>
            <a:fillRect/>
          </a:stretch>
        </p:blipFill>
        <p:spPr>
          <a:xfrm>
            <a:off x="-68580" y="0"/>
            <a:ext cx="12192000" cy="2305050"/>
          </a:xfrm>
          <a:prstGeom prst="rect">
            <a:avLst/>
          </a:prstGeom>
        </p:spPr>
      </p:pic>
      <p:pic>
        <p:nvPicPr>
          <p:cNvPr id="11" name="图形" descr="5d1dse482853c6"/>
          <p:cNvPicPr>
            <a:picLocks noChangeAspect="1"/>
          </p:cNvPicPr>
          <p:nvPr/>
        </p:nvPicPr>
        <p:blipFill>
          <a:blip r:embed="rId3"/>
          <a:srcRect l="37188" t="37500"/>
          <a:stretch>
            <a:fillRect/>
          </a:stretch>
        </p:blipFill>
        <p:spPr>
          <a:xfrm>
            <a:off x="4533900" y="3048635"/>
            <a:ext cx="7658100" cy="3810000"/>
          </a:xfrm>
          <a:prstGeom prst="rect">
            <a:avLst/>
          </a:prstGeom>
        </p:spPr>
      </p:pic>
      <p:pic>
        <p:nvPicPr>
          <p:cNvPr id="22" name="图形" descr="5d1dse482853c6"/>
          <p:cNvPicPr>
            <a:picLocks noChangeAspect="1"/>
          </p:cNvPicPr>
          <p:nvPr/>
        </p:nvPicPr>
        <p:blipFill>
          <a:blip r:embed="rId3"/>
          <a:srcRect t="64885" r="80052"/>
          <a:stretch>
            <a:fillRect/>
          </a:stretch>
        </p:blipFill>
        <p:spPr>
          <a:xfrm>
            <a:off x="-68580" y="4531995"/>
            <a:ext cx="2642870" cy="2326005"/>
          </a:xfrm>
          <a:prstGeom prst="rect">
            <a:avLst/>
          </a:prstGeom>
        </p:spPr>
      </p:pic>
      <p:grpSp>
        <p:nvGrpSpPr>
          <p:cNvPr id="4" name="图形"/>
          <p:cNvGrpSpPr/>
          <p:nvPr/>
        </p:nvGrpSpPr>
        <p:grpSpPr>
          <a:xfrm>
            <a:off x="4667578" y="1140007"/>
            <a:ext cx="2475208" cy="654848"/>
            <a:chOff x="5956" y="6980"/>
            <a:chExt cx="1674" cy="830"/>
          </a:xfrm>
        </p:grpSpPr>
        <p:sp>
          <p:nvSpPr>
            <p:cNvPr id="88" name="图形"/>
            <p:cNvSpPr/>
            <p:nvPr>
              <p:custDataLst>
                <p:tags r:id="rId4"/>
              </p:custDataLst>
            </p:nvPr>
          </p:nvSpPr>
          <p:spPr>
            <a:xfrm flipH="1">
              <a:off x="6048" y="7018"/>
              <a:ext cx="1490" cy="792"/>
            </a:xfrm>
            <a:prstGeom prst="roundRect">
              <a:avLst>
                <a:gd name="adj" fmla="val 50000"/>
              </a:avLst>
            </a:prstGeom>
            <a:gradFill>
              <a:gsLst>
                <a:gs pos="0">
                  <a:srgbClr val="FE7A26"/>
                </a:gs>
                <a:gs pos="100000">
                  <a:srgbClr val="FEA259"/>
                </a:gs>
              </a:gsLst>
              <a:lin ang="13500000" scaled="0"/>
            </a:gradFill>
            <a:ln>
              <a:noFill/>
            </a:ln>
            <a:effectLst>
              <a:outerShdw blurRad="215900" sx="102000" sy="102000" algn="ctr" rotWithShape="0">
                <a:srgbClr val="FE8B4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ea typeface="思源宋体 SemiBold"/>
                <a:cs typeface="思源宋体 CN Heavy" panose="02020900000000000000" charset="-122"/>
              </a:endParaRPr>
            </a:p>
          </p:txBody>
        </p:sp>
        <p:sp>
          <p:nvSpPr>
            <p:cNvPr id="24" name="图形"/>
            <p:cNvSpPr txBox="1"/>
            <p:nvPr/>
          </p:nvSpPr>
          <p:spPr>
            <a:xfrm>
              <a:off x="5956" y="6980"/>
              <a:ext cx="1674" cy="8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err="1">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Tiếng</a:t>
              </a:r>
              <a:r>
                <a:rPr kumimoji="0" lang="en-US" altLang="zh-CN" sz="3600" b="0" i="0" u="none" strike="noStrike" kern="1200" cap="none" spc="0" normalizeH="0" baseline="0" noProof="0" dirty="0">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3600" b="0" i="0" u="none" strike="noStrike" kern="1200" cap="none" spc="0" normalizeH="0" baseline="0" noProof="0" dirty="0" err="1">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Việt</a:t>
              </a:r>
              <a:endParaRPr kumimoji="0" lang="en-US" altLang="zh-CN" sz="3600" b="0" i="0" u="none" strike="noStrike" kern="1200" cap="none" spc="0" normalizeH="0" baseline="0" noProof="0" dirty="0">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2101" y="621465"/>
            <a:ext cx="1336963" cy="1336963"/>
          </a:xfrm>
          <a:prstGeom prst="rect">
            <a:avLst/>
          </a:prstGeom>
        </p:spPr>
      </p:pic>
      <p:pic>
        <p:nvPicPr>
          <p:cNvPr id="6" name="Picture 5"/>
          <p:cNvPicPr>
            <a:picLocks noChangeAspect="1"/>
          </p:cNvPicPr>
          <p:nvPr/>
        </p:nvPicPr>
        <p:blipFill rotWithShape="1">
          <a:blip r:embed="rId6"/>
          <a:srcRect l="86407" b="61463"/>
          <a:stretch>
            <a:fillRect/>
          </a:stretch>
        </p:blipFill>
        <p:spPr>
          <a:xfrm>
            <a:off x="2024743" y="2072529"/>
            <a:ext cx="8605156" cy="2827044"/>
          </a:xfrm>
          <a:prstGeom prst="rect">
            <a:avLst/>
          </a:prstGeom>
        </p:spPr>
      </p:pic>
      <p:pic>
        <p:nvPicPr>
          <p:cNvPr id="12" name="Picture 11"/>
          <p:cNvPicPr>
            <a:picLocks noChangeAspect="1"/>
          </p:cNvPicPr>
          <p:nvPr/>
        </p:nvPicPr>
        <p:blipFill>
          <a:blip r:embed="rId7"/>
          <a:stretch>
            <a:fillRect/>
          </a:stretch>
        </p:blipFill>
        <p:spPr>
          <a:xfrm>
            <a:off x="-2381216" y="507365"/>
            <a:ext cx="1936093" cy="1858124"/>
          </a:xfrm>
          <a:prstGeom prst="rect">
            <a:avLst/>
          </a:prstGeom>
        </p:spPr>
      </p:pic>
      <p:pic>
        <p:nvPicPr>
          <p:cNvPr id="13" name="Picture 12"/>
          <p:cNvPicPr>
            <a:picLocks noChangeAspect="1"/>
          </p:cNvPicPr>
          <p:nvPr/>
        </p:nvPicPr>
        <p:blipFill>
          <a:blip r:embed="rId7"/>
          <a:stretch>
            <a:fillRect/>
          </a:stretch>
        </p:blipFill>
        <p:spPr>
          <a:xfrm>
            <a:off x="-2381216" y="507365"/>
            <a:ext cx="1936093" cy="1858124"/>
          </a:xfrm>
          <a:prstGeom prst="rect">
            <a:avLst/>
          </a:prstGeom>
        </p:spPr>
      </p:pic>
      <p:pic>
        <p:nvPicPr>
          <p:cNvPr id="14" name="Picture 13"/>
          <p:cNvPicPr>
            <a:picLocks noChangeAspect="1"/>
          </p:cNvPicPr>
          <p:nvPr/>
        </p:nvPicPr>
        <p:blipFill>
          <a:blip r:embed="rId7"/>
          <a:stretch>
            <a:fillRect/>
          </a:stretch>
        </p:blipFill>
        <p:spPr>
          <a:xfrm>
            <a:off x="10832067" y="-1930700"/>
            <a:ext cx="1936093" cy="1858124"/>
          </a:xfrm>
          <a:prstGeom prst="rect">
            <a:avLst/>
          </a:prstGeom>
        </p:spPr>
      </p:pic>
      <p:pic>
        <p:nvPicPr>
          <p:cNvPr id="16" name="Picture 15"/>
          <p:cNvPicPr>
            <a:picLocks noChangeAspect="1"/>
          </p:cNvPicPr>
          <p:nvPr/>
        </p:nvPicPr>
        <p:blipFill>
          <a:blip r:embed="rId7"/>
          <a:stretch>
            <a:fillRect/>
          </a:stretch>
        </p:blipFill>
        <p:spPr>
          <a:xfrm>
            <a:off x="2145267" y="7878796"/>
            <a:ext cx="6928395" cy="1858124"/>
          </a:xfrm>
          <a:prstGeom prst="rect">
            <a:avLst/>
          </a:prstGeom>
        </p:spPr>
      </p:pic>
    </p:spTree>
    <p:custDataLst>
      <p:tags r:id="rId8"/>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15389" y="648393"/>
            <a:ext cx="11305309" cy="5478423"/>
          </a:xfrm>
          <a:prstGeom prst="rect">
            <a:avLst/>
          </a:prstGeom>
          <a:noFill/>
        </p:spPr>
        <p:txBody>
          <a:bodyPr wrap="square">
            <a:spAutoFit/>
          </a:bodyPr>
          <a:lstStyle/>
          <a:p>
            <a:pPr algn="just" rtl="0" latinLnBrk="0"/>
            <a:r>
              <a:rPr lang="en-US" sz="2500" b="0" i="0" dirty="0">
                <a:solidFill>
                  <a:srgbClr val="000000"/>
                </a:solidFill>
                <a:effectLst/>
                <a:latin typeface="Cambria" panose="02040503050406030204" pitchFamily="18" charset="0"/>
              </a:rPr>
              <a:t>	</a:t>
            </a:r>
            <a:r>
              <a:rPr lang="vi-VN" sz="2500" b="0" i="0" dirty="0">
                <a:solidFill>
                  <a:srgbClr val="000000"/>
                </a:solidFill>
                <a:effectLst/>
                <a:latin typeface="Cambria" panose="02040503050406030204" pitchFamily="18" charset="0"/>
              </a:rPr>
              <a:t>Thấy Giét-xi buồn, mẹ thủ thỉ:</a:t>
            </a:r>
            <a:endParaRPr lang="vi-VN" sz="2500" b="0" i="0" dirty="0">
              <a:solidFill>
                <a:srgbClr val="000000"/>
              </a:solidFill>
              <a:effectLst/>
              <a:latin typeface="Cambria" panose="02040503050406030204" pitchFamily="18" charset="0"/>
            </a:endParaRPr>
          </a:p>
          <a:p>
            <a:pPr algn="just" rtl="0" latinLnBrk="0"/>
            <a:r>
              <a:rPr lang="en-US" sz="2500" dirty="0">
                <a:solidFill>
                  <a:srgbClr val="000000"/>
                </a:solidFill>
                <a:latin typeface="Cambria" panose="02040503050406030204" pitchFamily="18" charset="0"/>
              </a:rPr>
              <a:t>        </a:t>
            </a:r>
            <a:r>
              <a:rPr lang="vi-VN" sz="2500" b="0" i="0" dirty="0">
                <a:solidFill>
                  <a:srgbClr val="000000"/>
                </a:solidFill>
                <a:effectLst/>
                <a:latin typeface="Cambria" panose="02040503050406030204" pitchFamily="18" charset="0"/>
              </a:rPr>
              <a:t>- Hôm nay, mẹ con mình cùng nhau nhổ cỏ vườn nhà nhé.</a:t>
            </a:r>
            <a:endParaRPr lang="vi-VN" sz="2500" b="0" i="0" dirty="0">
              <a:solidFill>
                <a:srgbClr val="000000"/>
              </a:solidFill>
              <a:effectLst/>
              <a:latin typeface="Cambria" panose="02040503050406030204" pitchFamily="18" charset="0"/>
            </a:endParaRPr>
          </a:p>
          <a:p>
            <a:pPr algn="just" rtl="0" latinLnBrk="0"/>
            <a:r>
              <a:rPr lang="en-US" sz="2500" b="0" i="0" dirty="0">
                <a:solidFill>
                  <a:srgbClr val="000000"/>
                </a:solidFill>
                <a:effectLst/>
                <a:latin typeface="Cambria" panose="02040503050406030204" pitchFamily="18" charset="0"/>
              </a:rPr>
              <a:t>	</a:t>
            </a:r>
            <a:r>
              <a:rPr lang="vi-VN" sz="2500" b="0" i="0" dirty="0">
                <a:solidFill>
                  <a:srgbClr val="000000"/>
                </a:solidFill>
                <a:effectLst/>
                <a:latin typeface="Cambria" panose="02040503050406030204" pitchFamily="18" charset="0"/>
              </a:rPr>
              <a:t>Khu vườn vào xuân, những cây hồng leo khoác tấm áo xanh mới.</a:t>
            </a:r>
            <a:endParaRPr lang="en-US" sz="2500" b="0" i="0" dirty="0">
              <a:solidFill>
                <a:srgbClr val="000000"/>
              </a:solidFill>
              <a:effectLst/>
              <a:latin typeface="Cambria" panose="02040503050406030204" pitchFamily="18" charset="0"/>
            </a:endParaRPr>
          </a:p>
          <a:p>
            <a:pPr algn="just" rtl="0" latinLnBrk="0"/>
            <a:r>
              <a:rPr lang="en-US" sz="2500" b="0" i="0" dirty="0">
                <a:solidFill>
                  <a:srgbClr val="000000"/>
                </a:solidFill>
                <a:effectLst/>
                <a:latin typeface="Cambria" panose="02040503050406030204" pitchFamily="18" charset="0"/>
              </a:rPr>
              <a:t>-</a:t>
            </a:r>
            <a:r>
              <a:rPr lang="vi-VN" sz="2500" b="0" i="0" dirty="0">
                <a:solidFill>
                  <a:srgbClr val="000000"/>
                </a:solidFill>
                <a:effectLst/>
                <a:latin typeface="Cambria" panose="02040503050406030204" pitchFamily="18" charset="0"/>
              </a:rPr>
              <a:t> Mẹ con mình sẽ nhổ hết cỏ và hoa dại ở đây. Từ giờ, vườn nhà ta chỉ có hoa hồng thôi. – Vừa nói, mẹ vừa chạm tay vào khóm bồ công anh.</a:t>
            </a:r>
            <a:endParaRPr lang="vi-VN" sz="2500" b="0" i="0" dirty="0">
              <a:solidFill>
                <a:srgbClr val="000000"/>
              </a:solidFill>
              <a:effectLst/>
              <a:latin typeface="Cambria" panose="02040503050406030204" pitchFamily="18" charset="0"/>
            </a:endParaRPr>
          </a:p>
          <a:p>
            <a:pPr algn="just" rtl="0" latinLnBrk="0"/>
            <a:r>
              <a:rPr lang="en-US" sz="2500" b="0" i="0" dirty="0">
                <a:solidFill>
                  <a:srgbClr val="000000"/>
                </a:solidFill>
                <a:effectLst/>
                <a:latin typeface="Cambria" panose="02040503050406030204" pitchFamily="18" charset="0"/>
              </a:rPr>
              <a:t>-</a:t>
            </a:r>
            <a:r>
              <a:rPr lang="vi-VN" sz="2500" b="0" i="0" dirty="0">
                <a:solidFill>
                  <a:srgbClr val="000000"/>
                </a:solidFill>
                <a:effectLst/>
                <a:latin typeface="Cambria" panose="02040503050406030204" pitchFamily="18" charset="0"/>
              </a:rPr>
              <a:t> Đừng, mẹ! Con thích hoa bồ công anh. Loài hoa nào cũng đẹp, kể cả bồ công anh. </a:t>
            </a:r>
            <a:r>
              <a:rPr lang="en-US" sz="2500" b="0" i="0" dirty="0">
                <a:solidFill>
                  <a:srgbClr val="000000"/>
                </a:solidFill>
                <a:effectLst/>
                <a:latin typeface="Cambria" panose="02040503050406030204" pitchFamily="18" charset="0"/>
              </a:rPr>
              <a:t>-</a:t>
            </a:r>
            <a:r>
              <a:rPr lang="vi-VN" sz="2500" b="0" i="0" dirty="0">
                <a:solidFill>
                  <a:srgbClr val="000000"/>
                </a:solidFill>
                <a:effectLst/>
                <a:latin typeface="Cambria" panose="02040503050406030204" pitchFamily="18" charset="0"/>
              </a:rPr>
              <a:t> Giét-xi nói.</a:t>
            </a:r>
            <a:endParaRPr lang="vi-VN" sz="2500" b="0" i="0" dirty="0">
              <a:solidFill>
                <a:srgbClr val="000000"/>
              </a:solidFill>
              <a:effectLst/>
              <a:latin typeface="Cambria" panose="02040503050406030204" pitchFamily="18" charset="0"/>
            </a:endParaRPr>
          </a:p>
          <a:p>
            <a:pPr algn="just" rtl="0" latinLnBrk="0"/>
            <a:r>
              <a:rPr lang="vi-VN" sz="2500" b="0" i="0" dirty="0">
                <a:solidFill>
                  <a:srgbClr val="000000"/>
                </a:solidFill>
                <a:effectLst/>
                <a:latin typeface="Cambria" panose="02040503050406030204" pitchFamily="18" charset="0"/>
              </a:rPr>
              <a:t>Mẹ mỉm cười:</a:t>
            </a:r>
            <a:endParaRPr lang="vi-VN" sz="2500" b="0" i="0" dirty="0">
              <a:solidFill>
                <a:srgbClr val="000000"/>
              </a:solidFill>
              <a:effectLst/>
              <a:latin typeface="Cambria" panose="02040503050406030204" pitchFamily="18" charset="0"/>
            </a:endParaRPr>
          </a:p>
          <a:p>
            <a:pPr algn="just" rtl="0" latinLnBrk="0"/>
            <a:r>
              <a:rPr lang="en-US" sz="2500" b="0" i="0" dirty="0">
                <a:solidFill>
                  <a:srgbClr val="000000"/>
                </a:solidFill>
                <a:effectLst/>
                <a:latin typeface="Cambria" panose="02040503050406030204" pitchFamily="18" charset="0"/>
              </a:rPr>
              <a:t>- </a:t>
            </a:r>
            <a:r>
              <a:rPr lang="vi-VN" sz="2500" b="0" i="0" dirty="0">
                <a:solidFill>
                  <a:srgbClr val="000000"/>
                </a:solidFill>
                <a:effectLst/>
                <a:latin typeface="Cambria" panose="02040503050406030204" pitchFamily="18" charset="0"/>
              </a:rPr>
              <a:t>Đúng rồi, mỗi loài hoa có một vẻ đẹp riêng con ạ. Con người cũng vậy. Không phải ai cũng thành công chúa, nhưng điều đó không có gì đáng xấu hổ.</a:t>
            </a:r>
            <a:endParaRPr lang="vi-VN" sz="2500" b="0" i="0" dirty="0">
              <a:solidFill>
                <a:srgbClr val="000000"/>
              </a:solidFill>
              <a:effectLst/>
              <a:latin typeface="Cambria" panose="02040503050406030204" pitchFamily="18" charset="0"/>
            </a:endParaRPr>
          </a:p>
          <a:p>
            <a:pPr algn="just" rtl="0" latinLnBrk="0"/>
            <a:r>
              <a:rPr lang="vi-VN" sz="2500" b="0" i="0" dirty="0">
                <a:solidFill>
                  <a:srgbClr val="000000"/>
                </a:solidFill>
                <a:effectLst/>
                <a:latin typeface="Cambria" panose="02040503050406030204" pitchFamily="18" charset="0"/>
              </a:rPr>
              <a:t>Giét-xi đoán mẹ đã biết chuyện thay vai diễn của mình. Mẹ dịu dàng nói:</a:t>
            </a:r>
            <a:endParaRPr lang="vi-VN" sz="2500" b="0" i="0" dirty="0">
              <a:solidFill>
                <a:srgbClr val="000000"/>
              </a:solidFill>
              <a:effectLst/>
              <a:latin typeface="Cambria" panose="02040503050406030204" pitchFamily="18" charset="0"/>
            </a:endParaRPr>
          </a:p>
          <a:p>
            <a:pPr algn="just" rtl="0" latinLnBrk="0"/>
            <a:r>
              <a:rPr lang="en-US" sz="2500" b="0" i="0" dirty="0">
                <a:solidFill>
                  <a:srgbClr val="000000"/>
                </a:solidFill>
                <a:effectLst/>
                <a:latin typeface="Cambria" panose="02040503050406030204" pitchFamily="18" charset="0"/>
              </a:rPr>
              <a:t>-</a:t>
            </a:r>
            <a:r>
              <a:rPr lang="vi-VN" sz="2500" b="0" i="0" dirty="0">
                <a:solidFill>
                  <a:srgbClr val="000000"/>
                </a:solidFill>
                <a:effectLst/>
                <a:latin typeface="Cambria" panose="02040503050406030204" pitchFamily="18" charset="0"/>
              </a:rPr>
              <a:t> Con gái bé nhỏ của mẹ, con có giọng đọc truyền cảm, rất hợp với vai người dẫn chuyện. Nếu thiếu người dẫn chuyện, vở kịch cũng khó mà thành công được con ạ. </a:t>
            </a:r>
            <a:endParaRPr lang="vi-VN" sz="2500" b="0" i="0" dirty="0">
              <a:solidFill>
                <a:srgbClr val="000000"/>
              </a:solidFill>
              <a:effectLst/>
              <a:latin typeface="Cambria" panose="02040503050406030204" pitchFamily="18" charset="0"/>
            </a:endParaRPr>
          </a:p>
          <a:p>
            <a:r>
              <a:rPr lang="vi-VN" sz="2500" b="0" i="0" dirty="0">
                <a:solidFill>
                  <a:srgbClr val="000000"/>
                </a:solidFill>
                <a:effectLst/>
                <a:latin typeface="Cambria" panose="02040503050406030204" pitchFamily="18" charset="0"/>
              </a:rPr>
              <a:t> </a:t>
            </a:r>
            <a:r>
              <a:rPr lang="en-US" sz="25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(Du-nan biên soạn, Hòa Vân dịch)</a:t>
            </a:r>
            <a:endParaRPr lang="vi-VN" sz="2500" b="0" i="0" dirty="0">
              <a:solidFill>
                <a:srgbClr val="000000"/>
              </a:solidFill>
              <a:effectLst/>
              <a:latin typeface="Cambria" panose="02040503050406030204" pitchFamily="18" charset="0"/>
            </a:endParaRPr>
          </a:p>
        </p:txBody>
      </p:sp>
      <p:sp>
        <p:nvSpPr>
          <p:cNvPr id="3" name="Rectangle 2"/>
          <p:cNvSpPr/>
          <p:nvPr/>
        </p:nvSpPr>
        <p:spPr>
          <a:xfrm>
            <a:off x="0" y="6644640"/>
            <a:ext cx="728628" cy="213360"/>
          </a:xfrm>
          <a:prstGeom prst="rect">
            <a:avLst/>
          </a:prstGeom>
          <a:solidFill>
            <a:srgbClr val="FEC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1"/>
          <a:stretch>
            <a:fillRect/>
          </a:stretch>
        </p:blipFill>
        <p:spPr>
          <a:xfrm>
            <a:off x="-2381216" y="507365"/>
            <a:ext cx="1936093" cy="1858124"/>
          </a:xfrm>
          <a:prstGeom prst="rect">
            <a:avLst/>
          </a:prstGeom>
        </p:spPr>
      </p:pic>
      <p:pic>
        <p:nvPicPr>
          <p:cNvPr id="5" name="Picture 4"/>
          <p:cNvPicPr>
            <a:picLocks noChangeAspect="1"/>
          </p:cNvPicPr>
          <p:nvPr/>
        </p:nvPicPr>
        <p:blipFill>
          <a:blip r:embed="rId1"/>
          <a:stretch>
            <a:fillRect/>
          </a:stretch>
        </p:blipFill>
        <p:spPr>
          <a:xfrm>
            <a:off x="-2381216" y="507365"/>
            <a:ext cx="1936093" cy="1858124"/>
          </a:xfrm>
          <a:prstGeom prst="rect">
            <a:avLst/>
          </a:prstGeom>
        </p:spPr>
      </p:pic>
      <p:pic>
        <p:nvPicPr>
          <p:cNvPr id="6" name="Picture 5"/>
          <p:cNvPicPr>
            <a:picLocks noChangeAspect="1"/>
          </p:cNvPicPr>
          <p:nvPr/>
        </p:nvPicPr>
        <p:blipFill>
          <a:blip r:embed="rId1"/>
          <a:stretch>
            <a:fillRect/>
          </a:stretch>
        </p:blipFill>
        <p:spPr>
          <a:xfrm>
            <a:off x="10832067" y="-1930700"/>
            <a:ext cx="1936093" cy="1858124"/>
          </a:xfrm>
          <a:prstGeom prst="rect">
            <a:avLst/>
          </a:prstGeom>
        </p:spPr>
      </p:pic>
      <p:pic>
        <p:nvPicPr>
          <p:cNvPr id="8" name="Picture 7"/>
          <p:cNvPicPr>
            <a:picLocks noChangeAspect="1"/>
          </p:cNvPicPr>
          <p:nvPr/>
        </p:nvPicPr>
        <p:blipFill>
          <a:blip r:embed="rId1"/>
          <a:stretch>
            <a:fillRect/>
          </a:stretch>
        </p:blipFill>
        <p:spPr>
          <a:xfrm>
            <a:off x="2145267" y="7878796"/>
            <a:ext cx="6928395" cy="1858124"/>
          </a:xfrm>
          <a:prstGeom prst="rect">
            <a:avLst/>
          </a:prstGeom>
        </p:spPr>
      </p:pic>
      <p:pic>
        <p:nvPicPr>
          <p:cNvPr id="9" name="Picture 8"/>
          <p:cNvPicPr>
            <a:picLocks noChangeAspect="1"/>
          </p:cNvPicPr>
          <p:nvPr/>
        </p:nvPicPr>
        <p:blipFill>
          <a:blip r:embed="rId1"/>
          <a:stretch>
            <a:fillRect/>
          </a:stretch>
        </p:blipFill>
        <p:spPr>
          <a:xfrm>
            <a:off x="-2228816" y="659765"/>
            <a:ext cx="1936093" cy="1858124"/>
          </a:xfrm>
          <a:prstGeom prst="rect">
            <a:avLst/>
          </a:prstGeom>
        </p:spPr>
      </p:pic>
      <p:pic>
        <p:nvPicPr>
          <p:cNvPr id="10" name="Picture 9"/>
          <p:cNvPicPr>
            <a:picLocks noChangeAspect="1"/>
          </p:cNvPicPr>
          <p:nvPr/>
        </p:nvPicPr>
        <p:blipFill>
          <a:blip r:embed="rId1"/>
          <a:stretch>
            <a:fillRect/>
          </a:stretch>
        </p:blipFill>
        <p:spPr>
          <a:xfrm>
            <a:off x="10852651" y="-1930700"/>
            <a:ext cx="1936093" cy="1858124"/>
          </a:xfrm>
          <a:prstGeom prst="rect">
            <a:avLst/>
          </a:prstGeom>
        </p:spPr>
      </p:pic>
      <p:pic>
        <p:nvPicPr>
          <p:cNvPr id="11" name="Picture 10"/>
          <p:cNvPicPr>
            <a:picLocks noChangeAspect="1"/>
          </p:cNvPicPr>
          <p:nvPr/>
        </p:nvPicPr>
        <p:blipFill>
          <a:blip r:embed="rId1"/>
          <a:stretch>
            <a:fillRect/>
          </a:stretch>
        </p:blipFill>
        <p:spPr>
          <a:xfrm>
            <a:off x="2297667" y="8031196"/>
            <a:ext cx="6928395" cy="1858124"/>
          </a:xfrm>
          <a:prstGeom prst="rect">
            <a:avLst/>
          </a:prstGeom>
        </p:spPr>
      </p:pic>
    </p:spTree>
    <p:custDataLst>
      <p:tags r:id="rId2"/>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0851" y="-1072595"/>
            <a:ext cx="4975045" cy="4975045"/>
            <a:chOff x="6544408" y="-943044"/>
            <a:chExt cx="4975045" cy="4975045"/>
          </a:xfrm>
        </p:grpSpPr>
        <p:pic>
          <p:nvPicPr>
            <p:cNvPr id="18" name="图片 8"/>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flipH="1">
              <a:off x="6544408" y="-943044"/>
              <a:ext cx="4975045" cy="4975045"/>
            </a:xfrm>
            <a:prstGeom prst="rect">
              <a:avLst/>
            </a:prstGeom>
          </p:spPr>
        </p:pic>
        <p:sp>
          <p:nvSpPr>
            <p:cNvPr id="19" name="TextBox 18"/>
            <p:cNvSpPr txBox="1"/>
            <p:nvPr/>
          </p:nvSpPr>
          <p:spPr>
            <a:xfrm>
              <a:off x="8137696" y="667315"/>
              <a:ext cx="2142773" cy="1754326"/>
            </a:xfrm>
            <a:prstGeom prst="rect">
              <a:avLst/>
            </a:prstGeom>
            <a:noFill/>
          </p:spPr>
          <p:txBody>
            <a:bodyPr wrap="square" rtlCol="0">
              <a:spAutoFit/>
            </a:bodyPr>
            <a:lstStyle/>
            <a:p>
              <a:pPr algn="ctr"/>
              <a:r>
                <a:rPr lang="en-US" sz="5400" b="1" dirty="0">
                  <a:solidFill>
                    <a:srgbClr val="FF6600"/>
                  </a:solidFill>
                  <a:latin typeface="UTM Avo" panose="02040603050506020204" pitchFamily="18" charset="0"/>
                </a:rPr>
                <a:t>Chia </a:t>
              </a:r>
              <a:endParaRPr lang="en-US" sz="5400" b="1" dirty="0">
                <a:solidFill>
                  <a:srgbClr val="FF6600"/>
                </a:solidFill>
                <a:latin typeface="UTM Avo" panose="02040603050506020204" pitchFamily="18" charset="0"/>
              </a:endParaRPr>
            </a:p>
            <a:p>
              <a:pPr algn="ctr"/>
              <a:r>
                <a:rPr lang="en-US" sz="5400" b="1" dirty="0" err="1">
                  <a:solidFill>
                    <a:srgbClr val="FF6600"/>
                  </a:solidFill>
                  <a:latin typeface="UTM Avo" panose="02040603050506020204" pitchFamily="18" charset="0"/>
                </a:rPr>
                <a:t>đoạn</a:t>
              </a:r>
              <a:endParaRPr lang="en-US" sz="5400" b="1" dirty="0">
                <a:solidFill>
                  <a:srgbClr val="FF6600"/>
                </a:solidFill>
                <a:latin typeface="UTM Avo" panose="02040603050506020204" pitchFamily="18" charset="0"/>
              </a:endParaRPr>
            </a:p>
          </p:txBody>
        </p:sp>
      </p:grpSp>
      <p:sp>
        <p:nvSpPr>
          <p:cNvPr id="20" name="Speech Bubble: Oval 9"/>
          <p:cNvSpPr/>
          <p:nvPr/>
        </p:nvSpPr>
        <p:spPr>
          <a:xfrm flipH="1">
            <a:off x="5083028" y="223653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2">
                    <a:lumMod val="75000"/>
                  </a:schemeClr>
                </a:solidFill>
                <a:latin typeface="UTM Avo" panose="02040603050506020204" pitchFamily="18" charset="0"/>
                <a:ea typeface="Cambria" panose="02040503050406030204" pitchFamily="18" charset="0"/>
              </a:rPr>
              <a:t>Bài được chia làm mấy đoạn?</a:t>
            </a:r>
            <a:endParaRPr lang="en-US" sz="4400" b="1">
              <a:solidFill>
                <a:schemeClr val="accent2">
                  <a:lumMod val="75000"/>
                </a:schemeClr>
              </a:solidFill>
              <a:latin typeface="UTM Avo" panose="02040603050506020204" pitchFamily="18" charset="0"/>
              <a:ea typeface="Cambria" panose="02040503050406030204" pitchFamily="18" charset="0"/>
            </a:endParaRPr>
          </a:p>
        </p:txBody>
      </p:sp>
      <p:sp>
        <p:nvSpPr>
          <p:cNvPr id="21" name="Speech Bubble: Oval 9"/>
          <p:cNvSpPr/>
          <p:nvPr/>
        </p:nvSpPr>
        <p:spPr>
          <a:xfrm flipH="1">
            <a:off x="5083028" y="225032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dirty="0" err="1">
                <a:solidFill>
                  <a:schemeClr val="accent1">
                    <a:lumMod val="50000"/>
                  </a:schemeClr>
                </a:solidFill>
                <a:latin typeface="UTM Avo" panose="02040603050506020204" pitchFamily="18" charset="0"/>
                <a:ea typeface="Cambria" panose="02040503050406030204" pitchFamily="18" charset="0"/>
              </a:rPr>
              <a:t>Bài</a:t>
            </a:r>
            <a:r>
              <a:rPr lang="en-US" sz="4400" b="1" dirty="0">
                <a:solidFill>
                  <a:schemeClr val="accent1">
                    <a:lumMod val="50000"/>
                  </a:schemeClr>
                </a:solidFill>
                <a:latin typeface="UTM Avo" panose="02040603050506020204" pitchFamily="18" charset="0"/>
                <a:ea typeface="Cambria" panose="02040503050406030204" pitchFamily="18" charset="0"/>
              </a:rPr>
              <a:t> </a:t>
            </a:r>
            <a:r>
              <a:rPr lang="en-US" sz="4400" b="1" dirty="0" err="1">
                <a:solidFill>
                  <a:schemeClr val="accent1">
                    <a:lumMod val="50000"/>
                  </a:schemeClr>
                </a:solidFill>
                <a:latin typeface="UTM Avo" panose="02040603050506020204" pitchFamily="18" charset="0"/>
                <a:ea typeface="Cambria" panose="02040503050406030204" pitchFamily="18" charset="0"/>
              </a:rPr>
              <a:t>được</a:t>
            </a:r>
            <a:r>
              <a:rPr lang="en-US" sz="4400" b="1" dirty="0">
                <a:solidFill>
                  <a:schemeClr val="accent1">
                    <a:lumMod val="50000"/>
                  </a:schemeClr>
                </a:solidFill>
                <a:latin typeface="UTM Avo" panose="02040603050506020204" pitchFamily="18" charset="0"/>
                <a:ea typeface="Cambria" panose="02040503050406030204" pitchFamily="18" charset="0"/>
              </a:rPr>
              <a:t> chia </a:t>
            </a:r>
            <a:r>
              <a:rPr lang="en-US" sz="4400" b="1" dirty="0" err="1">
                <a:solidFill>
                  <a:schemeClr val="accent1">
                    <a:lumMod val="50000"/>
                  </a:schemeClr>
                </a:solidFill>
                <a:latin typeface="UTM Avo" panose="02040603050506020204" pitchFamily="18" charset="0"/>
                <a:ea typeface="Cambria" panose="02040503050406030204" pitchFamily="18" charset="0"/>
              </a:rPr>
              <a:t>làm</a:t>
            </a:r>
            <a:r>
              <a:rPr lang="en-US" sz="4400" b="1" dirty="0">
                <a:solidFill>
                  <a:schemeClr val="accent1">
                    <a:lumMod val="50000"/>
                  </a:schemeClr>
                </a:solidFill>
                <a:latin typeface="UTM Avo" panose="02040603050506020204" pitchFamily="18" charset="0"/>
                <a:ea typeface="Cambria" panose="02040503050406030204" pitchFamily="18" charset="0"/>
              </a:rPr>
              <a:t> </a:t>
            </a:r>
            <a:r>
              <a:rPr lang="en-US" sz="4400" b="1" dirty="0" smtClean="0">
                <a:solidFill>
                  <a:srgbClr val="FF0000"/>
                </a:solidFill>
                <a:latin typeface="UTM Avo" panose="02040603050506020204" pitchFamily="18" charset="0"/>
                <a:ea typeface="Cambria" panose="02040503050406030204" pitchFamily="18" charset="0"/>
              </a:rPr>
              <a:t>3</a:t>
            </a:r>
            <a:r>
              <a:rPr lang="en-US" sz="4400" b="1" dirty="0" smtClean="0">
                <a:solidFill>
                  <a:schemeClr val="accent1">
                    <a:lumMod val="50000"/>
                  </a:schemeClr>
                </a:solidFill>
                <a:latin typeface="UTM Avo" panose="02040603050506020204" pitchFamily="18" charset="0"/>
                <a:ea typeface="Cambria" panose="02040503050406030204" pitchFamily="18" charset="0"/>
              </a:rPr>
              <a:t> </a:t>
            </a:r>
            <a:r>
              <a:rPr lang="en-US" sz="4400" b="1" dirty="0" err="1">
                <a:solidFill>
                  <a:schemeClr val="accent1">
                    <a:lumMod val="50000"/>
                  </a:schemeClr>
                </a:solidFill>
                <a:latin typeface="UTM Avo" panose="02040603050506020204" pitchFamily="18" charset="0"/>
                <a:ea typeface="Cambria" panose="02040503050406030204" pitchFamily="18" charset="0"/>
              </a:rPr>
              <a:t>đoạn</a:t>
            </a:r>
            <a:r>
              <a:rPr lang="en-US" sz="4400" b="1" dirty="0">
                <a:solidFill>
                  <a:schemeClr val="accent1">
                    <a:lumMod val="50000"/>
                  </a:schemeClr>
                </a:solidFill>
                <a:latin typeface="UTM Avo" panose="02040603050506020204" pitchFamily="18" charset="0"/>
                <a:ea typeface="Cambria" panose="02040503050406030204" pitchFamily="18" charset="0"/>
              </a:rPr>
              <a:t>.</a:t>
            </a:r>
            <a:endParaRPr lang="en-US" sz="4400" b="1" dirty="0">
              <a:solidFill>
                <a:schemeClr val="accent1">
                  <a:lumMod val="50000"/>
                </a:schemeClr>
              </a:solidFill>
              <a:latin typeface="UTM Avo" panose="02040603050506020204" pitchFamily="18" charset="0"/>
              <a:ea typeface="Cambria" panose="02040503050406030204" pitchFamily="18" charset="0"/>
            </a:endParaRPr>
          </a:p>
        </p:txBody>
      </p:sp>
      <p:sp>
        <p:nvSpPr>
          <p:cNvPr id="26" name="Rectangle 25"/>
          <p:cNvSpPr/>
          <p:nvPr/>
        </p:nvSpPr>
        <p:spPr>
          <a:xfrm>
            <a:off x="0" y="6644640"/>
            <a:ext cx="728628" cy="213360"/>
          </a:xfrm>
          <a:prstGeom prst="rect">
            <a:avLst/>
          </a:prstGeom>
          <a:solidFill>
            <a:srgbClr val="FEC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2381216" y="507365"/>
            <a:ext cx="1936093" cy="1858124"/>
          </a:xfrm>
          <a:prstGeom prst="rect">
            <a:avLst/>
          </a:prstGeom>
        </p:spPr>
      </p:pic>
      <p:pic>
        <p:nvPicPr>
          <p:cNvPr id="9" name="Picture 8"/>
          <p:cNvPicPr>
            <a:picLocks noChangeAspect="1"/>
          </p:cNvPicPr>
          <p:nvPr/>
        </p:nvPicPr>
        <p:blipFill>
          <a:blip r:embed="rId2"/>
          <a:stretch>
            <a:fillRect/>
          </a:stretch>
        </p:blipFill>
        <p:spPr>
          <a:xfrm>
            <a:off x="-2381216" y="507365"/>
            <a:ext cx="1936093" cy="1858124"/>
          </a:xfrm>
          <a:prstGeom prst="rect">
            <a:avLst/>
          </a:prstGeom>
        </p:spPr>
      </p:pic>
      <p:pic>
        <p:nvPicPr>
          <p:cNvPr id="10" name="Picture 9"/>
          <p:cNvPicPr>
            <a:picLocks noChangeAspect="1"/>
          </p:cNvPicPr>
          <p:nvPr/>
        </p:nvPicPr>
        <p:blipFill>
          <a:blip r:embed="rId2"/>
          <a:stretch>
            <a:fillRect/>
          </a:stretch>
        </p:blipFill>
        <p:spPr>
          <a:xfrm>
            <a:off x="10832067" y="-1930700"/>
            <a:ext cx="1936093" cy="1858124"/>
          </a:xfrm>
          <a:prstGeom prst="rect">
            <a:avLst/>
          </a:prstGeom>
        </p:spPr>
      </p:pic>
      <p:pic>
        <p:nvPicPr>
          <p:cNvPr id="11" name="Picture 10"/>
          <p:cNvPicPr>
            <a:picLocks noChangeAspect="1"/>
          </p:cNvPicPr>
          <p:nvPr/>
        </p:nvPicPr>
        <p:blipFill>
          <a:blip r:embed="rId2"/>
          <a:stretch>
            <a:fillRect/>
          </a:stretch>
        </p:blipFill>
        <p:spPr>
          <a:xfrm>
            <a:off x="2145267" y="7878796"/>
            <a:ext cx="6928395" cy="185812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905196" y="1882158"/>
            <a:ext cx="2187142" cy="963416"/>
            <a:chOff x="1147155" y="2228671"/>
            <a:chExt cx="2640678" cy="963416"/>
          </a:xfrm>
        </p:grpSpPr>
        <p:sp>
          <p:nvSpPr>
            <p:cNvPr id="10" name="Rectangle: Rounded Corners 9"/>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p:cNvSpPr txBox="1"/>
            <p:nvPr/>
          </p:nvSpPr>
          <p:spPr>
            <a:xfrm>
              <a:off x="1382684" y="2325659"/>
              <a:ext cx="2405149" cy="707886"/>
            </a:xfrm>
            <a:prstGeom prst="rect">
              <a:avLst/>
            </a:prstGeom>
            <a:noFill/>
          </p:spPr>
          <p:txBody>
            <a:bodyPr wrap="square">
              <a:spAutoFit/>
            </a:bodyPr>
            <a:lstStyle/>
            <a:p>
              <a:pPr algn="just" rtl="0" latinLnBrk="0"/>
              <a:r>
                <a:rPr lang="en-US" sz="4000" b="1" i="0" dirty="0" err="1">
                  <a:solidFill>
                    <a:srgbClr val="000000"/>
                  </a:solidFill>
                  <a:effectLst/>
                  <a:latin typeface="Cambria" panose="02040503050406030204" pitchFamily="18" charset="0"/>
                </a:rPr>
                <a:t>Đoạn</a:t>
              </a:r>
              <a:r>
                <a:rPr lang="en-US" sz="4000" b="1" i="0" dirty="0">
                  <a:solidFill>
                    <a:srgbClr val="000000"/>
                  </a:solidFill>
                  <a:effectLst/>
                  <a:latin typeface="Cambria" panose="02040503050406030204" pitchFamily="18" charset="0"/>
                </a:rPr>
                <a:t> 1:</a:t>
              </a:r>
              <a:endParaRPr lang="vi-VN" sz="4000" b="1" i="0" dirty="0">
                <a:solidFill>
                  <a:srgbClr val="000000"/>
                </a:solidFill>
                <a:effectLst/>
                <a:latin typeface="Cambria" panose="02040503050406030204" pitchFamily="18" charset="0"/>
              </a:endParaRPr>
            </a:p>
          </p:txBody>
        </p:sp>
      </p:grpSp>
      <p:grpSp>
        <p:nvGrpSpPr>
          <p:cNvPr id="5" name="Group 4"/>
          <p:cNvGrpSpPr/>
          <p:nvPr/>
        </p:nvGrpSpPr>
        <p:grpSpPr>
          <a:xfrm>
            <a:off x="905194" y="3198490"/>
            <a:ext cx="2187142" cy="963416"/>
            <a:chOff x="1147155" y="2228671"/>
            <a:chExt cx="2640678" cy="963416"/>
          </a:xfrm>
        </p:grpSpPr>
        <p:sp>
          <p:nvSpPr>
            <p:cNvPr id="6" name="Rectangle: Rounded Corners 5"/>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6"/>
            <p:cNvSpPr txBox="1"/>
            <p:nvPr/>
          </p:nvSpPr>
          <p:spPr>
            <a:xfrm>
              <a:off x="1382684" y="2325659"/>
              <a:ext cx="2405149" cy="707886"/>
            </a:xfrm>
            <a:prstGeom prst="rect">
              <a:avLst/>
            </a:prstGeom>
            <a:noFill/>
          </p:spPr>
          <p:txBody>
            <a:bodyPr wrap="square">
              <a:spAutoFit/>
            </a:bodyPr>
            <a:lstStyle/>
            <a:p>
              <a:pPr algn="just" rtl="0" latinLnBrk="0"/>
              <a:r>
                <a:rPr lang="en-US" sz="4000" b="1" i="0" dirty="0" err="1">
                  <a:solidFill>
                    <a:srgbClr val="000000"/>
                  </a:solidFill>
                  <a:effectLst/>
                  <a:latin typeface="Cambria" panose="02040503050406030204" pitchFamily="18" charset="0"/>
                </a:rPr>
                <a:t>Đoạn</a:t>
              </a:r>
              <a:r>
                <a:rPr lang="en-US" sz="4000" b="1" i="0" dirty="0">
                  <a:solidFill>
                    <a:srgbClr val="000000"/>
                  </a:solidFill>
                  <a:effectLst/>
                  <a:latin typeface="Cambria" panose="02040503050406030204" pitchFamily="18" charset="0"/>
                </a:rPr>
                <a:t> 2:</a:t>
              </a:r>
              <a:endParaRPr lang="vi-VN" sz="4000" b="1" i="0" dirty="0">
                <a:solidFill>
                  <a:srgbClr val="000000"/>
                </a:solidFill>
                <a:effectLst/>
                <a:latin typeface="Cambria" panose="02040503050406030204" pitchFamily="18" charset="0"/>
              </a:endParaRPr>
            </a:p>
          </p:txBody>
        </p:sp>
      </p:grpSp>
      <p:grpSp>
        <p:nvGrpSpPr>
          <p:cNvPr id="8" name="Group 7"/>
          <p:cNvGrpSpPr/>
          <p:nvPr/>
        </p:nvGrpSpPr>
        <p:grpSpPr>
          <a:xfrm>
            <a:off x="905193" y="4930458"/>
            <a:ext cx="2187142" cy="963416"/>
            <a:chOff x="1147155" y="2228671"/>
            <a:chExt cx="2640678" cy="963416"/>
          </a:xfrm>
        </p:grpSpPr>
        <p:sp>
          <p:nvSpPr>
            <p:cNvPr id="9" name="Rectangle: Rounded Corners 8"/>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p:cNvSpPr txBox="1"/>
            <p:nvPr/>
          </p:nvSpPr>
          <p:spPr>
            <a:xfrm>
              <a:off x="1382684" y="2325659"/>
              <a:ext cx="2405149" cy="707886"/>
            </a:xfrm>
            <a:prstGeom prst="rect">
              <a:avLst/>
            </a:prstGeom>
            <a:noFill/>
          </p:spPr>
          <p:txBody>
            <a:bodyPr wrap="square">
              <a:spAutoFit/>
            </a:bodyPr>
            <a:lstStyle/>
            <a:p>
              <a:pPr algn="just" rtl="0" latinLnBrk="0"/>
              <a:r>
                <a:rPr lang="en-US" sz="4000" b="1" i="0" dirty="0" err="1">
                  <a:solidFill>
                    <a:srgbClr val="000000"/>
                  </a:solidFill>
                  <a:effectLst/>
                  <a:latin typeface="Cambria" panose="02040503050406030204" pitchFamily="18" charset="0"/>
                </a:rPr>
                <a:t>Đoạn</a:t>
              </a:r>
              <a:r>
                <a:rPr lang="en-US" sz="4000" b="1" i="0" dirty="0">
                  <a:solidFill>
                    <a:srgbClr val="000000"/>
                  </a:solidFill>
                  <a:effectLst/>
                  <a:latin typeface="Cambria" panose="02040503050406030204" pitchFamily="18" charset="0"/>
                </a:rPr>
                <a:t> 3:</a:t>
              </a:r>
              <a:endParaRPr lang="vi-VN" sz="4000" b="1" i="0" dirty="0">
                <a:solidFill>
                  <a:srgbClr val="000000"/>
                </a:solidFill>
                <a:effectLst/>
                <a:latin typeface="Cambria" panose="02040503050406030204" pitchFamily="18" charset="0"/>
              </a:endParaRPr>
            </a:p>
          </p:txBody>
        </p:sp>
      </p:grpSp>
      <p:sp>
        <p:nvSpPr>
          <p:cNvPr id="23" name="TextBox 22"/>
          <p:cNvSpPr txBox="1"/>
          <p:nvPr/>
        </p:nvSpPr>
        <p:spPr>
          <a:xfrm>
            <a:off x="3287414" y="2037698"/>
            <a:ext cx="5478004" cy="769441"/>
          </a:xfrm>
          <a:prstGeom prst="rect">
            <a:avLst/>
          </a:prstGeom>
          <a:noFill/>
        </p:spPr>
        <p:txBody>
          <a:bodyPr wrap="square">
            <a:spAutoFit/>
          </a:bodyPr>
          <a:lstStyle/>
          <a:p>
            <a:pPr algn="just"/>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Từ</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đầu</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đến</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a:t>
            </a:r>
            <a:r>
              <a:rPr kumimoji="0" lang="en-US" sz="44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vui</a:t>
            </a:r>
            <a:r>
              <a:rPr kumimoji="0" lang="en-US" sz="4400" b="1" i="1"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a:t>
            </a:r>
            <a:r>
              <a:rPr kumimoji="0" lang="en-US" sz="44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lắm</a:t>
            </a:r>
            <a:endParaRPr lang="en-US" sz="3200" b="1" i="1" dirty="0"/>
          </a:p>
        </p:txBody>
      </p:sp>
      <p:sp>
        <p:nvSpPr>
          <p:cNvPr id="24" name="TextBox 23"/>
          <p:cNvSpPr txBox="1"/>
          <p:nvPr/>
        </p:nvSpPr>
        <p:spPr>
          <a:xfrm>
            <a:off x="3356997" y="3233923"/>
            <a:ext cx="8397199" cy="1446550"/>
          </a:xfrm>
          <a:prstGeom prst="rect">
            <a:avLst/>
          </a:prstGeom>
          <a:noFill/>
        </p:spPr>
        <p:txBody>
          <a:bodyPr wrap="square">
            <a:spAutoFit/>
          </a:bodyPr>
          <a:lstStyle/>
          <a:p>
            <a:pPr algn="just"/>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Tiếp</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theo</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đến</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a:t>
            </a:r>
            <a:r>
              <a:rPr kumimoji="0" lang="en-US" sz="44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nhường</a:t>
            </a:r>
            <a:r>
              <a:rPr kumimoji="0" lang="en-US" sz="4400" b="1" i="1"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a:t>
            </a:r>
            <a:r>
              <a:rPr kumimoji="0" lang="en-US" sz="44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vai</a:t>
            </a:r>
            <a:r>
              <a:rPr kumimoji="0" lang="en-US" sz="4400" b="1" i="1"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a:t>
            </a:r>
            <a:r>
              <a:rPr kumimoji="0" lang="en-US" sz="44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chính</a:t>
            </a:r>
            <a:r>
              <a:rPr kumimoji="0" lang="en-US" sz="4400" b="1" i="1"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a:t>
            </a:r>
            <a:r>
              <a:rPr kumimoji="0" lang="en-US" sz="44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cho</a:t>
            </a:r>
            <a:r>
              <a:rPr kumimoji="0" lang="en-US" sz="4400" b="1" i="1"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a:t>
            </a:r>
            <a:r>
              <a:rPr kumimoji="0" lang="en-US" sz="44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bạn</a:t>
            </a:r>
            <a:endParaRPr lang="en-US" sz="3200" b="1" i="1" dirty="0"/>
          </a:p>
        </p:txBody>
      </p:sp>
      <p:sp>
        <p:nvSpPr>
          <p:cNvPr id="25" name="TextBox 24"/>
          <p:cNvSpPr txBox="1"/>
          <p:nvPr/>
        </p:nvSpPr>
        <p:spPr>
          <a:xfrm>
            <a:off x="3356997" y="5124433"/>
            <a:ext cx="2511789" cy="769441"/>
          </a:xfrm>
          <a:prstGeom prst="rect">
            <a:avLst/>
          </a:prstGeom>
          <a:noFill/>
        </p:spPr>
        <p:txBody>
          <a:bodyPr wrap="square">
            <a:spAutoFit/>
          </a:bodyPr>
          <a:lstStyle/>
          <a:p>
            <a:pPr algn="just"/>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Còn</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lại</a:t>
            </a:r>
            <a:endParaRPr lang="en-US" sz="3200" b="1" i="1" dirty="0"/>
          </a:p>
        </p:txBody>
      </p:sp>
      <p:pic>
        <p:nvPicPr>
          <p:cNvPr id="13" name="Picture 12"/>
          <p:cNvPicPr>
            <a:picLocks noChangeAspect="1"/>
          </p:cNvPicPr>
          <p:nvPr/>
        </p:nvPicPr>
        <p:blipFill>
          <a:blip r:embed="rId1"/>
          <a:stretch>
            <a:fillRect/>
          </a:stretch>
        </p:blipFill>
        <p:spPr>
          <a:xfrm>
            <a:off x="3287413" y="406586"/>
            <a:ext cx="4822354" cy="1926503"/>
          </a:xfrm>
          <a:prstGeom prst="rect">
            <a:avLst/>
          </a:prstGeom>
        </p:spPr>
      </p:pic>
      <p:sp>
        <p:nvSpPr>
          <p:cNvPr id="15" name="Rectangle 14"/>
          <p:cNvSpPr/>
          <p:nvPr/>
        </p:nvSpPr>
        <p:spPr>
          <a:xfrm>
            <a:off x="0" y="6644640"/>
            <a:ext cx="728628" cy="213360"/>
          </a:xfrm>
          <a:prstGeom prst="rect">
            <a:avLst/>
          </a:prstGeom>
          <a:solidFill>
            <a:srgbClr val="FEC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2"/>
          <a:stretch>
            <a:fillRect/>
          </a:stretch>
        </p:blipFill>
        <p:spPr>
          <a:xfrm>
            <a:off x="-2381216" y="507365"/>
            <a:ext cx="1936093" cy="1858124"/>
          </a:xfrm>
          <a:prstGeom prst="rect">
            <a:avLst/>
          </a:prstGeom>
        </p:spPr>
      </p:pic>
      <p:pic>
        <p:nvPicPr>
          <p:cNvPr id="17" name="Picture 16"/>
          <p:cNvPicPr>
            <a:picLocks noChangeAspect="1"/>
          </p:cNvPicPr>
          <p:nvPr/>
        </p:nvPicPr>
        <p:blipFill>
          <a:blip r:embed="rId2"/>
          <a:stretch>
            <a:fillRect/>
          </a:stretch>
        </p:blipFill>
        <p:spPr>
          <a:xfrm>
            <a:off x="-2381216" y="507365"/>
            <a:ext cx="1936093" cy="1858124"/>
          </a:xfrm>
          <a:prstGeom prst="rect">
            <a:avLst/>
          </a:prstGeom>
        </p:spPr>
      </p:pic>
      <p:pic>
        <p:nvPicPr>
          <p:cNvPr id="18" name="Picture 17"/>
          <p:cNvPicPr>
            <a:picLocks noChangeAspect="1"/>
          </p:cNvPicPr>
          <p:nvPr/>
        </p:nvPicPr>
        <p:blipFill>
          <a:blip r:embed="rId2"/>
          <a:stretch>
            <a:fillRect/>
          </a:stretch>
        </p:blipFill>
        <p:spPr>
          <a:xfrm>
            <a:off x="10832067" y="-1930700"/>
            <a:ext cx="1936093" cy="1858124"/>
          </a:xfrm>
          <a:prstGeom prst="rect">
            <a:avLst/>
          </a:prstGeom>
        </p:spPr>
      </p:pic>
      <p:pic>
        <p:nvPicPr>
          <p:cNvPr id="19" name="Picture 18"/>
          <p:cNvPicPr>
            <a:picLocks noChangeAspect="1"/>
          </p:cNvPicPr>
          <p:nvPr/>
        </p:nvPicPr>
        <p:blipFill>
          <a:blip r:embed="rId2"/>
          <a:stretch>
            <a:fillRect/>
          </a:stretch>
        </p:blipFill>
        <p:spPr>
          <a:xfrm>
            <a:off x="2145267" y="7878796"/>
            <a:ext cx="6928395" cy="185812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left)">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3962399" y="-122777"/>
            <a:ext cx="5525365" cy="871083"/>
          </a:xfrm>
          <a:prstGeom prst="rect">
            <a:avLst/>
          </a:prstGeom>
        </p:spPr>
      </p:pic>
      <p:sp>
        <p:nvSpPr>
          <p:cNvPr id="7" name="TextBox 6"/>
          <p:cNvSpPr txBox="1"/>
          <p:nvPr/>
        </p:nvSpPr>
        <p:spPr>
          <a:xfrm>
            <a:off x="1" y="446301"/>
            <a:ext cx="12192000" cy="6863417"/>
          </a:xfrm>
          <a:prstGeom prst="rect">
            <a:avLst/>
          </a:prstGeom>
          <a:noFill/>
        </p:spPr>
        <p:txBody>
          <a:bodyPr wrap="square">
            <a:spAutoFit/>
          </a:bodyPr>
          <a:lstStyle/>
          <a:p>
            <a:pPr algn="just" rtl="0" latinLnBrk="0"/>
            <a:r>
              <a:rPr lang="en-US" sz="2000" b="0" i="0" dirty="0">
                <a:solidFill>
                  <a:srgbClr val="000000"/>
                </a:solidFill>
                <a:effectLst/>
                <a:latin typeface="Cambria" panose="02040503050406030204" pitchFamily="18" charset="0"/>
              </a:rPr>
              <a:t>	</a:t>
            </a:r>
            <a:r>
              <a:rPr lang="en-US" sz="2000" b="0" i="0" dirty="0" smtClean="0">
                <a:solidFill>
                  <a:srgbClr val="FF0000"/>
                </a:solidFill>
                <a:effectLst/>
                <a:latin typeface="Cambria" panose="02040503050406030204" pitchFamily="18" charset="0"/>
              </a:rPr>
              <a:t>1. S</a:t>
            </a:r>
            <a:r>
              <a:rPr lang="vi-VN" sz="2000" b="0" i="0" dirty="0">
                <a:solidFill>
                  <a:srgbClr val="FF0000"/>
                </a:solidFill>
                <a:effectLst/>
                <a:latin typeface="Cambria" panose="02040503050406030204" pitchFamily="18" charset="0"/>
              </a:rPr>
              <a:t>au bữa ăn trưa, cô giáo thông báo Giét-xi được chọn đóng vai công chúa trong vở kịch sắp tới. Cảm nhận được ánh mắt ngưỡng mộ của bạn bė, Giét-xi vui lắm.</a:t>
            </a:r>
            <a:endParaRPr lang="vi-VN" sz="2000" b="0" i="0" dirty="0">
              <a:solidFill>
                <a:srgbClr val="FF0000"/>
              </a:solidFill>
              <a:effectLst/>
              <a:latin typeface="Cambria" panose="02040503050406030204" pitchFamily="18" charset="0"/>
            </a:endParaRPr>
          </a:p>
          <a:p>
            <a:pPr algn="just" rtl="0" latinLnBrk="0"/>
            <a:r>
              <a:rPr lang="en-US" sz="2000" b="0" i="0" dirty="0">
                <a:solidFill>
                  <a:srgbClr val="000000"/>
                </a:solidFill>
                <a:effectLst/>
                <a:latin typeface="Cambria" panose="02040503050406030204" pitchFamily="18" charset="0"/>
              </a:rPr>
              <a:t>	</a:t>
            </a:r>
            <a:r>
              <a:rPr lang="en-US" sz="2000" b="0" i="0" dirty="0" smtClean="0">
                <a:solidFill>
                  <a:srgbClr val="7030A0"/>
                </a:solidFill>
                <a:effectLst/>
                <a:latin typeface="Cambria" panose="02040503050406030204" pitchFamily="18" charset="0"/>
              </a:rPr>
              <a:t>2. </a:t>
            </a:r>
            <a:r>
              <a:rPr lang="vi-VN" sz="2000" b="0" i="0" dirty="0" smtClean="0">
                <a:solidFill>
                  <a:srgbClr val="7030A0"/>
                </a:solidFill>
                <a:effectLst/>
                <a:latin typeface="Cambria" panose="02040503050406030204" pitchFamily="18" charset="0"/>
              </a:rPr>
              <a:t>Về </a:t>
            </a:r>
            <a:r>
              <a:rPr lang="vi-VN" sz="2000" b="0" i="0" dirty="0">
                <a:solidFill>
                  <a:srgbClr val="7030A0"/>
                </a:solidFill>
                <a:effectLst/>
                <a:latin typeface="Cambria" panose="02040503050406030204" pitchFamily="18" charset="0"/>
              </a:rPr>
              <a:t>nhà, Giét-xi hào hứng kể cho mẹ nghe. Cả tuần ấy, tối nào mẹ cũng tập lời thoại cùng Giét-xi. Giét-xi siêng năng luyện tập và nhớ lời thoại rất nhanh. Nhưng khi lên sân khấu diễn thử, mọi lời thoại trong đầu Giét-xi đều bay đi đâu hết. Cuối cùng, cô giáo đành nói:</a:t>
            </a:r>
            <a:endParaRPr lang="vi-VN" sz="2000" b="0" i="0" dirty="0">
              <a:solidFill>
                <a:srgbClr val="7030A0"/>
              </a:solidFill>
              <a:effectLst/>
              <a:latin typeface="Cambria" panose="02040503050406030204" pitchFamily="18" charset="0"/>
            </a:endParaRPr>
          </a:p>
          <a:p>
            <a:pPr algn="just" rtl="0" latinLnBrk="0"/>
            <a:r>
              <a:rPr lang="en-US" sz="2000" b="0" i="0" dirty="0">
                <a:solidFill>
                  <a:srgbClr val="7030A0"/>
                </a:solidFill>
                <a:effectLst/>
                <a:latin typeface="Cambria" panose="02040503050406030204" pitchFamily="18" charset="0"/>
              </a:rPr>
              <a:t>	</a:t>
            </a:r>
            <a:r>
              <a:rPr lang="vi-VN" sz="2000" b="0" i="0" dirty="0">
                <a:solidFill>
                  <a:srgbClr val="7030A0"/>
                </a:solidFill>
                <a:effectLst/>
                <a:latin typeface="Cambria" panose="02040503050406030204" pitchFamily="18" charset="0"/>
              </a:rPr>
              <a:t>- Giét-xi à, cô đã bổ sung vai dẫn chuyện cho vở kịch. Cô nghĩ vai đó hợp với em hơn. Em có đồng ý đổi vai không?</a:t>
            </a:r>
            <a:endParaRPr lang="vi-VN" sz="2000" b="0" i="0" dirty="0">
              <a:solidFill>
                <a:srgbClr val="7030A0"/>
              </a:solidFill>
              <a:effectLst/>
              <a:latin typeface="Cambria" panose="02040503050406030204" pitchFamily="18" charset="0"/>
            </a:endParaRPr>
          </a:p>
          <a:p>
            <a:pPr algn="just" rtl="0" latinLnBrk="0"/>
            <a:r>
              <a:rPr lang="en-US" sz="2000" b="0" i="0" dirty="0">
                <a:solidFill>
                  <a:srgbClr val="7030A0"/>
                </a:solidFill>
                <a:effectLst/>
                <a:latin typeface="Cambria" panose="02040503050406030204" pitchFamily="18" charset="0"/>
              </a:rPr>
              <a:t>	</a:t>
            </a:r>
            <a:r>
              <a:rPr lang="vi-VN" sz="2000" b="0" i="0" dirty="0">
                <a:solidFill>
                  <a:srgbClr val="7030A0"/>
                </a:solidFill>
                <a:effectLst/>
                <a:latin typeface="Cambria" panose="02040503050406030204" pitchFamily="18" charset="0"/>
              </a:rPr>
              <a:t>Lời cô rất dịu dàng nhưng Giét-xi thấy buồn lắm. Sao không buồn khi phải nhường vai chính cho bạn</a:t>
            </a:r>
            <a:r>
              <a:rPr lang="vi-VN" sz="2000" b="0" i="0" dirty="0" smtClean="0">
                <a:solidFill>
                  <a:srgbClr val="7030A0"/>
                </a:solidFill>
                <a:effectLst/>
                <a:latin typeface="Cambria" panose="02040503050406030204" pitchFamily="18" charset="0"/>
              </a:rPr>
              <a:t>!</a:t>
            </a:r>
            <a:endParaRPr lang="en-US" sz="2000" b="0" i="0" dirty="0" smtClean="0">
              <a:solidFill>
                <a:srgbClr val="7030A0"/>
              </a:solidFill>
              <a:effectLst/>
              <a:latin typeface="Cambria" panose="02040503050406030204" pitchFamily="18" charset="0"/>
            </a:endParaRPr>
          </a:p>
          <a:p>
            <a:pPr algn="just"/>
            <a:r>
              <a:rPr lang="en-US" sz="2000" dirty="0">
                <a:solidFill>
                  <a:srgbClr val="000000"/>
                </a:solidFill>
                <a:latin typeface="Cambria" panose="02040503050406030204" pitchFamily="18" charset="0"/>
              </a:rPr>
              <a:t>	</a:t>
            </a:r>
            <a:r>
              <a:rPr lang="en-US" sz="2000" dirty="0" smtClean="0">
                <a:solidFill>
                  <a:srgbClr val="000000"/>
                </a:solidFill>
                <a:latin typeface="Cambria" panose="02040503050406030204" pitchFamily="18" charset="0"/>
              </a:rPr>
              <a:t>3. </a:t>
            </a:r>
            <a:r>
              <a:rPr lang="vi-VN" sz="2000" dirty="0" smtClean="0">
                <a:solidFill>
                  <a:srgbClr val="000000"/>
                </a:solidFill>
                <a:latin typeface="Cambria" panose="02040503050406030204" pitchFamily="18" charset="0"/>
              </a:rPr>
              <a:t>Thấy </a:t>
            </a:r>
            <a:r>
              <a:rPr lang="vi-VN" sz="2000" dirty="0">
                <a:solidFill>
                  <a:srgbClr val="000000"/>
                </a:solidFill>
                <a:latin typeface="Cambria" panose="02040503050406030204" pitchFamily="18" charset="0"/>
              </a:rPr>
              <a:t>Giét-xi buồn, mẹ thủ thỉ:</a:t>
            </a:r>
            <a:endParaRPr lang="vi-VN" sz="2000" dirty="0">
              <a:solidFill>
                <a:srgbClr val="000000"/>
              </a:solidFill>
              <a:latin typeface="Cambria" panose="02040503050406030204" pitchFamily="18" charset="0"/>
            </a:endParaRPr>
          </a:p>
          <a:p>
            <a:pPr algn="just"/>
            <a:r>
              <a:rPr lang="en-US" sz="2000" dirty="0">
                <a:solidFill>
                  <a:srgbClr val="000000"/>
                </a:solidFill>
                <a:latin typeface="Cambria" panose="02040503050406030204" pitchFamily="18" charset="0"/>
              </a:rPr>
              <a:t>        </a:t>
            </a:r>
            <a:r>
              <a:rPr lang="en-US" sz="2000" dirty="0" smtClean="0">
                <a:solidFill>
                  <a:srgbClr val="000000"/>
                </a:solidFill>
                <a:latin typeface="Cambria" panose="02040503050406030204" pitchFamily="18" charset="0"/>
              </a:rPr>
              <a:t>	</a:t>
            </a:r>
            <a:r>
              <a:rPr lang="vi-VN" sz="2000" dirty="0" smtClean="0">
                <a:solidFill>
                  <a:srgbClr val="000000"/>
                </a:solidFill>
                <a:latin typeface="Cambria" panose="02040503050406030204" pitchFamily="18" charset="0"/>
              </a:rPr>
              <a:t>- </a:t>
            </a:r>
            <a:r>
              <a:rPr lang="vi-VN" sz="2000" dirty="0">
                <a:solidFill>
                  <a:srgbClr val="000000"/>
                </a:solidFill>
                <a:latin typeface="Cambria" panose="02040503050406030204" pitchFamily="18" charset="0"/>
              </a:rPr>
              <a:t>Hôm nay, mẹ con mình cùng nhau nhổ cỏ vườn nhà nhé.</a:t>
            </a:r>
            <a:endParaRPr lang="vi-VN" sz="2000" dirty="0">
              <a:solidFill>
                <a:srgbClr val="000000"/>
              </a:solidFill>
              <a:latin typeface="Cambria" panose="02040503050406030204" pitchFamily="18" charset="0"/>
            </a:endParaRPr>
          </a:p>
          <a:p>
            <a:pPr algn="just"/>
            <a:r>
              <a:rPr lang="en-US" sz="2000" dirty="0">
                <a:solidFill>
                  <a:srgbClr val="000000"/>
                </a:solidFill>
                <a:latin typeface="Cambria" panose="02040503050406030204" pitchFamily="18" charset="0"/>
              </a:rPr>
              <a:t>	</a:t>
            </a:r>
            <a:r>
              <a:rPr lang="vi-VN" sz="2000" dirty="0">
                <a:solidFill>
                  <a:srgbClr val="000000"/>
                </a:solidFill>
                <a:latin typeface="Cambria" panose="02040503050406030204" pitchFamily="18" charset="0"/>
              </a:rPr>
              <a:t>Khu vườn vào xuân, những cây hồng leo khoác tấm áo xanh mới.</a:t>
            </a:r>
            <a:endParaRPr lang="en-US" sz="2000" dirty="0">
              <a:solidFill>
                <a:srgbClr val="000000"/>
              </a:solidFill>
              <a:latin typeface="Cambria" panose="02040503050406030204" pitchFamily="18" charset="0"/>
            </a:endParaRPr>
          </a:p>
          <a:p>
            <a:pPr algn="just"/>
            <a:r>
              <a:rPr lang="en-US" sz="2000" dirty="0" smtClean="0">
                <a:solidFill>
                  <a:srgbClr val="000000"/>
                </a:solidFill>
                <a:latin typeface="Cambria" panose="02040503050406030204" pitchFamily="18" charset="0"/>
              </a:rPr>
              <a:t>	-</a:t>
            </a:r>
            <a:r>
              <a:rPr lang="vi-VN" sz="2000" dirty="0" smtClean="0">
                <a:solidFill>
                  <a:srgbClr val="000000"/>
                </a:solidFill>
                <a:latin typeface="Cambria" panose="02040503050406030204" pitchFamily="18" charset="0"/>
              </a:rPr>
              <a:t> </a:t>
            </a:r>
            <a:r>
              <a:rPr lang="vi-VN" sz="2000" dirty="0">
                <a:solidFill>
                  <a:srgbClr val="000000"/>
                </a:solidFill>
                <a:latin typeface="Cambria" panose="02040503050406030204" pitchFamily="18" charset="0"/>
              </a:rPr>
              <a:t>Mẹ con mình sẽ nhổ hết cỏ và hoa dại ở đây. Từ giờ, vườn nhà ta chỉ có hoa hồng thôi. – Vừa nói, mẹ vừa chạm tay vào khóm bồ công anh.</a:t>
            </a:r>
            <a:endParaRPr lang="vi-VN" sz="2000" dirty="0">
              <a:solidFill>
                <a:srgbClr val="000000"/>
              </a:solidFill>
              <a:latin typeface="Cambria" panose="02040503050406030204" pitchFamily="18" charset="0"/>
            </a:endParaRPr>
          </a:p>
          <a:p>
            <a:pPr algn="just"/>
            <a:r>
              <a:rPr lang="en-US" sz="2000" dirty="0" smtClean="0">
                <a:solidFill>
                  <a:srgbClr val="000000"/>
                </a:solidFill>
                <a:latin typeface="Cambria" panose="02040503050406030204" pitchFamily="18" charset="0"/>
              </a:rPr>
              <a:t>	-</a:t>
            </a:r>
            <a:r>
              <a:rPr lang="vi-VN" sz="2000" dirty="0" smtClean="0">
                <a:solidFill>
                  <a:srgbClr val="000000"/>
                </a:solidFill>
                <a:latin typeface="Cambria" panose="02040503050406030204" pitchFamily="18" charset="0"/>
              </a:rPr>
              <a:t> </a:t>
            </a:r>
            <a:r>
              <a:rPr lang="vi-VN" sz="2000" dirty="0">
                <a:solidFill>
                  <a:srgbClr val="000000"/>
                </a:solidFill>
                <a:latin typeface="Cambria" panose="02040503050406030204" pitchFamily="18" charset="0"/>
              </a:rPr>
              <a:t>Đừng, mẹ! Con thích hoa bồ công anh. Loài hoa nào cũng đẹp, kể cả bồ công anh. </a:t>
            </a:r>
            <a:r>
              <a:rPr lang="en-US" sz="2000" dirty="0">
                <a:solidFill>
                  <a:srgbClr val="000000"/>
                </a:solidFill>
                <a:latin typeface="Cambria" panose="02040503050406030204" pitchFamily="18" charset="0"/>
              </a:rPr>
              <a:t>-</a:t>
            </a:r>
            <a:r>
              <a:rPr lang="vi-VN" sz="2000" dirty="0">
                <a:solidFill>
                  <a:srgbClr val="000000"/>
                </a:solidFill>
                <a:latin typeface="Cambria" panose="02040503050406030204" pitchFamily="18" charset="0"/>
              </a:rPr>
              <a:t> Giét-xi nói.</a:t>
            </a:r>
            <a:endParaRPr lang="vi-VN" sz="2000" dirty="0">
              <a:solidFill>
                <a:srgbClr val="000000"/>
              </a:solidFill>
              <a:latin typeface="Cambria" panose="02040503050406030204" pitchFamily="18" charset="0"/>
            </a:endParaRPr>
          </a:p>
          <a:p>
            <a:pPr algn="just"/>
            <a:r>
              <a:rPr lang="en-US" sz="2000" dirty="0" smtClean="0">
                <a:solidFill>
                  <a:srgbClr val="000000"/>
                </a:solidFill>
                <a:latin typeface="Cambria" panose="02040503050406030204" pitchFamily="18" charset="0"/>
              </a:rPr>
              <a:t>	</a:t>
            </a:r>
            <a:r>
              <a:rPr lang="vi-VN" sz="2000" dirty="0" smtClean="0">
                <a:solidFill>
                  <a:srgbClr val="000000"/>
                </a:solidFill>
                <a:latin typeface="Cambria" panose="02040503050406030204" pitchFamily="18" charset="0"/>
              </a:rPr>
              <a:t>Mẹ </a:t>
            </a:r>
            <a:r>
              <a:rPr lang="vi-VN" sz="2000" dirty="0">
                <a:solidFill>
                  <a:srgbClr val="000000"/>
                </a:solidFill>
                <a:latin typeface="Cambria" panose="02040503050406030204" pitchFamily="18" charset="0"/>
              </a:rPr>
              <a:t>mỉm cười:</a:t>
            </a:r>
            <a:endParaRPr lang="vi-VN" sz="2000" dirty="0">
              <a:solidFill>
                <a:srgbClr val="000000"/>
              </a:solidFill>
              <a:latin typeface="Cambria" panose="02040503050406030204" pitchFamily="18" charset="0"/>
            </a:endParaRPr>
          </a:p>
          <a:p>
            <a:pPr algn="just"/>
            <a:r>
              <a:rPr lang="en-US" sz="2000" dirty="0" smtClean="0">
                <a:solidFill>
                  <a:srgbClr val="000000"/>
                </a:solidFill>
                <a:latin typeface="Cambria" panose="02040503050406030204" pitchFamily="18" charset="0"/>
              </a:rPr>
              <a:t>	- </a:t>
            </a:r>
            <a:r>
              <a:rPr lang="vi-VN" sz="2000" dirty="0">
                <a:solidFill>
                  <a:srgbClr val="000000"/>
                </a:solidFill>
                <a:latin typeface="Cambria" panose="02040503050406030204" pitchFamily="18" charset="0"/>
              </a:rPr>
              <a:t>Đúng rồi, mỗi loài hoa có một vẻ đẹp riêng con ạ. Con người cũng vậy. Không phải ai cũng thành công chúa, nhưng điều đó không có gì đáng xấu hổ.</a:t>
            </a:r>
            <a:endParaRPr lang="vi-VN" sz="2000" dirty="0">
              <a:solidFill>
                <a:srgbClr val="000000"/>
              </a:solidFill>
              <a:latin typeface="Cambria" panose="02040503050406030204" pitchFamily="18" charset="0"/>
            </a:endParaRPr>
          </a:p>
          <a:p>
            <a:pPr algn="just"/>
            <a:r>
              <a:rPr lang="vi-VN" sz="2000" dirty="0">
                <a:solidFill>
                  <a:srgbClr val="000000"/>
                </a:solidFill>
                <a:latin typeface="Cambria" panose="02040503050406030204" pitchFamily="18" charset="0"/>
              </a:rPr>
              <a:t>Giét-xi đoán mẹ đã biết chuyện thay vai diễn của mình. Mẹ dịu dàng nói:</a:t>
            </a:r>
            <a:endParaRPr lang="vi-VN" sz="2000" dirty="0">
              <a:solidFill>
                <a:srgbClr val="000000"/>
              </a:solidFill>
              <a:latin typeface="Cambria" panose="02040503050406030204" pitchFamily="18" charset="0"/>
            </a:endParaRPr>
          </a:p>
          <a:p>
            <a:pPr algn="just"/>
            <a:r>
              <a:rPr lang="en-US" sz="2000" dirty="0" smtClean="0">
                <a:solidFill>
                  <a:srgbClr val="000000"/>
                </a:solidFill>
                <a:latin typeface="Cambria" panose="02040503050406030204" pitchFamily="18" charset="0"/>
              </a:rPr>
              <a:t>	-</a:t>
            </a:r>
            <a:r>
              <a:rPr lang="vi-VN" sz="2000" dirty="0" smtClean="0">
                <a:solidFill>
                  <a:srgbClr val="000000"/>
                </a:solidFill>
                <a:latin typeface="Cambria" panose="02040503050406030204" pitchFamily="18" charset="0"/>
              </a:rPr>
              <a:t> </a:t>
            </a:r>
            <a:r>
              <a:rPr lang="vi-VN" sz="2000" dirty="0">
                <a:solidFill>
                  <a:srgbClr val="000000"/>
                </a:solidFill>
                <a:latin typeface="Cambria" panose="02040503050406030204" pitchFamily="18" charset="0"/>
              </a:rPr>
              <a:t>Con gái bé nhỏ của mẹ, con có giọng đọc truyền cảm, rất hợp với vai người dẫn chuyện. Nếu thiếu người dẫn chuyện, vở kịch cũng khó mà thành công được con ạ. </a:t>
            </a:r>
            <a:endParaRPr lang="vi-VN" sz="2000" dirty="0">
              <a:solidFill>
                <a:srgbClr val="000000"/>
              </a:solidFill>
              <a:latin typeface="Cambria" panose="02040503050406030204" pitchFamily="18" charset="0"/>
            </a:endParaRPr>
          </a:p>
          <a:p>
            <a:pPr algn="r"/>
            <a:r>
              <a:rPr lang="vi-VN" sz="2000" dirty="0">
                <a:solidFill>
                  <a:srgbClr val="000000"/>
                </a:solidFill>
                <a:latin typeface="Cambria" panose="02040503050406030204" pitchFamily="18" charset="0"/>
              </a:rPr>
              <a:t> </a:t>
            </a:r>
            <a:r>
              <a:rPr lang="en-US" sz="2000" dirty="0">
                <a:solidFill>
                  <a:srgbClr val="000000"/>
                </a:solidFill>
                <a:latin typeface="Cambria" panose="02040503050406030204" pitchFamily="18" charset="0"/>
              </a:rPr>
              <a:t>                                                                        </a:t>
            </a:r>
            <a:r>
              <a:rPr lang="vi-VN" sz="2000" dirty="0">
                <a:solidFill>
                  <a:srgbClr val="000000"/>
                </a:solidFill>
                <a:latin typeface="Cambria" panose="02040503050406030204" pitchFamily="18" charset="0"/>
              </a:rPr>
              <a:t>(Du-nan biên soạn, Hòa Vân dịch)</a:t>
            </a:r>
            <a:endParaRPr lang="vi-VN" sz="2000" dirty="0">
              <a:solidFill>
                <a:srgbClr val="000000"/>
              </a:solidFill>
              <a:latin typeface="Cambria" panose="02040503050406030204" pitchFamily="18" charset="0"/>
            </a:endParaRPr>
          </a:p>
          <a:p>
            <a:pPr algn="just" rtl="0" latinLnBrk="0"/>
            <a:endParaRPr lang="vi-VN" sz="2000" b="0" i="0" dirty="0">
              <a:solidFill>
                <a:srgbClr val="000000"/>
              </a:solidFill>
              <a:effectLst/>
              <a:latin typeface="Cambria" panose="02040503050406030204" pitchFamily="18" charset="0"/>
            </a:endParaRPr>
          </a:p>
        </p:txBody>
      </p:sp>
      <p:sp>
        <p:nvSpPr>
          <p:cNvPr id="2" name="Rectangle 1"/>
          <p:cNvSpPr/>
          <p:nvPr/>
        </p:nvSpPr>
        <p:spPr>
          <a:xfrm>
            <a:off x="11408229" y="0"/>
            <a:ext cx="783771" cy="373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6671137"/>
            <a:ext cx="716279" cy="186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2381216" y="507365"/>
            <a:ext cx="1936093" cy="1858124"/>
          </a:xfrm>
          <a:prstGeom prst="rect">
            <a:avLst/>
          </a:prstGeom>
        </p:spPr>
      </p:pic>
      <p:pic>
        <p:nvPicPr>
          <p:cNvPr id="9" name="Picture 8"/>
          <p:cNvPicPr>
            <a:picLocks noChangeAspect="1"/>
          </p:cNvPicPr>
          <p:nvPr/>
        </p:nvPicPr>
        <p:blipFill>
          <a:blip r:embed="rId2"/>
          <a:stretch>
            <a:fillRect/>
          </a:stretch>
        </p:blipFill>
        <p:spPr>
          <a:xfrm>
            <a:off x="10832067" y="-1930700"/>
            <a:ext cx="1936093" cy="1858124"/>
          </a:xfrm>
          <a:prstGeom prst="rect">
            <a:avLst/>
          </a:prstGeom>
        </p:spPr>
      </p:pic>
      <p:pic>
        <p:nvPicPr>
          <p:cNvPr id="10" name="Picture 9"/>
          <p:cNvPicPr>
            <a:picLocks noChangeAspect="1"/>
          </p:cNvPicPr>
          <p:nvPr/>
        </p:nvPicPr>
        <p:blipFill>
          <a:blip r:embed="rId2"/>
          <a:stretch>
            <a:fillRect/>
          </a:stretch>
        </p:blipFill>
        <p:spPr>
          <a:xfrm>
            <a:off x="2145267" y="7878796"/>
            <a:ext cx="6928395" cy="1858124"/>
          </a:xfrm>
          <a:prstGeom prst="rect">
            <a:avLst/>
          </a:prstGeom>
        </p:spPr>
      </p:pic>
    </p:spTree>
    <p:custDataLst>
      <p:tags r:id="rId3"/>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descr="5d1de482s853c6"/>
          <p:cNvPicPr>
            <a:picLocks noChangeAspect="1"/>
          </p:cNvPicPr>
          <p:nvPr>
            <p:custDataLst>
              <p:tags r:id="rId1"/>
            </p:custDataLst>
          </p:nvPr>
        </p:nvPicPr>
        <p:blipFill>
          <a:blip r:embed="rId2"/>
          <a:stretch>
            <a:fillRect/>
          </a:stretch>
        </p:blipFill>
        <p:spPr>
          <a:xfrm>
            <a:off x="0" y="0"/>
            <a:ext cx="12192000" cy="6858635"/>
          </a:xfrm>
          <a:prstGeom prst="rect">
            <a:avLst/>
          </a:prstGeom>
        </p:spPr>
      </p:pic>
      <p:pic>
        <p:nvPicPr>
          <p:cNvPr id="17" name="图形" descr="60sd85274b5aab8"/>
          <p:cNvPicPr>
            <a:picLocks noChangeAspect="1"/>
          </p:cNvPicPr>
          <p:nvPr>
            <p:custDataLst>
              <p:tags r:id="rId3"/>
            </p:custDataLst>
          </p:nvPr>
        </p:nvPicPr>
        <p:blipFill>
          <a:blip r:embed="rId4"/>
          <a:srcRect l="9686" t="8361" r="10690" b="13683"/>
          <a:stretch>
            <a:fillRect/>
          </a:stretch>
        </p:blipFill>
        <p:spPr>
          <a:xfrm rot="16200000">
            <a:off x="3103245" y="-2334260"/>
            <a:ext cx="5603875" cy="11287125"/>
          </a:xfrm>
          <a:prstGeom prst="rect">
            <a:avLst/>
          </a:prstGeom>
        </p:spPr>
      </p:pic>
      <p:pic>
        <p:nvPicPr>
          <p:cNvPr id="18" name="图形" descr="5d1dse482853c6"/>
          <p:cNvPicPr>
            <a:picLocks noChangeAspect="1"/>
          </p:cNvPicPr>
          <p:nvPr/>
        </p:nvPicPr>
        <p:blipFill>
          <a:blip r:embed="rId5"/>
          <a:srcRect r="79547" b="62187"/>
          <a:stretch>
            <a:fillRect/>
          </a:stretch>
        </p:blipFill>
        <p:spPr>
          <a:xfrm>
            <a:off x="0" y="0"/>
            <a:ext cx="2574290" cy="2379345"/>
          </a:xfrm>
          <a:prstGeom prst="rect">
            <a:avLst/>
          </a:prstGeom>
        </p:spPr>
      </p:pic>
      <p:pic>
        <p:nvPicPr>
          <p:cNvPr id="19" name="图形" descr="5d1dse482853c6"/>
          <p:cNvPicPr>
            <a:picLocks noChangeAspect="1"/>
          </p:cNvPicPr>
          <p:nvPr/>
        </p:nvPicPr>
        <p:blipFill>
          <a:blip r:embed="rId5"/>
          <a:srcRect l="37188" t="65042" r="36552"/>
          <a:stretch>
            <a:fillRect/>
          </a:stretch>
        </p:blipFill>
        <p:spPr>
          <a:xfrm>
            <a:off x="4533900" y="4727575"/>
            <a:ext cx="3201670" cy="2131060"/>
          </a:xfrm>
          <a:prstGeom prst="rect">
            <a:avLst/>
          </a:prstGeom>
        </p:spPr>
      </p:pic>
      <p:pic>
        <p:nvPicPr>
          <p:cNvPr id="20" name="图形" descr="E:\006包图网\素材\064家长会\5d0sdc75bfbd77a.png5d0sdc75bfbd77a"/>
          <p:cNvPicPr>
            <a:picLocks noChangeAspect="1"/>
          </p:cNvPicPr>
          <p:nvPr/>
        </p:nvPicPr>
        <p:blipFill>
          <a:blip r:embed="rId6"/>
          <a:srcRect l="68116"/>
          <a:stretch>
            <a:fillRect/>
          </a:stretch>
        </p:blipFill>
        <p:spPr>
          <a:xfrm>
            <a:off x="8010525" y="-88900"/>
            <a:ext cx="4288155" cy="6722745"/>
          </a:xfrm>
          <a:prstGeom prst="rect">
            <a:avLst/>
          </a:prstGeom>
        </p:spPr>
      </p:pic>
      <p:pic>
        <p:nvPicPr>
          <p:cNvPr id="28" name="图形" descr="5d1dse482853c6"/>
          <p:cNvPicPr>
            <a:picLocks noChangeAspect="1"/>
          </p:cNvPicPr>
          <p:nvPr/>
        </p:nvPicPr>
        <p:blipFill>
          <a:blip r:embed="rId5"/>
          <a:srcRect t="64885" r="80052"/>
          <a:stretch>
            <a:fillRect/>
          </a:stretch>
        </p:blipFill>
        <p:spPr>
          <a:xfrm>
            <a:off x="-68580" y="4531995"/>
            <a:ext cx="2642870" cy="2326005"/>
          </a:xfrm>
          <a:prstGeom prst="rect">
            <a:avLst/>
          </a:prstGeom>
        </p:spPr>
      </p:pic>
      <p:pic>
        <p:nvPicPr>
          <p:cNvPr id="23" name="图形" descr="5d1dse482853c6"/>
          <p:cNvPicPr>
            <a:picLocks noChangeAspect="1"/>
          </p:cNvPicPr>
          <p:nvPr/>
        </p:nvPicPr>
        <p:blipFill>
          <a:blip r:embed="rId5"/>
          <a:srcRect l="88234" t="44365" b="25750"/>
          <a:stretch>
            <a:fillRect/>
          </a:stretch>
        </p:blipFill>
        <p:spPr>
          <a:xfrm flipH="1">
            <a:off x="1431290" y="4131310"/>
            <a:ext cx="1228725" cy="1561465"/>
          </a:xfrm>
          <a:prstGeom prst="rect">
            <a:avLst/>
          </a:prstGeom>
        </p:spPr>
      </p:pic>
      <p:grpSp>
        <p:nvGrpSpPr>
          <p:cNvPr id="11" name="Group 10"/>
          <p:cNvGrpSpPr/>
          <p:nvPr/>
        </p:nvGrpSpPr>
        <p:grpSpPr>
          <a:xfrm flipH="1">
            <a:off x="1690776" y="-1044212"/>
            <a:ext cx="8374744" cy="7678057"/>
            <a:chOff x="4297072" y="-1511409"/>
            <a:chExt cx="5628630" cy="4975045"/>
          </a:xfrm>
        </p:grpSpPr>
        <p:pic>
          <p:nvPicPr>
            <p:cNvPr id="12" name="图片 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flipH="1">
              <a:off x="4297072" y="-1511409"/>
              <a:ext cx="5628630" cy="4975045"/>
            </a:xfrm>
            <a:prstGeom prst="rect">
              <a:avLst/>
            </a:prstGeom>
          </p:spPr>
        </p:pic>
        <p:sp>
          <p:nvSpPr>
            <p:cNvPr id="13" name="TextBox 12"/>
            <p:cNvSpPr txBox="1"/>
            <p:nvPr/>
          </p:nvSpPr>
          <p:spPr>
            <a:xfrm>
              <a:off x="5678225" y="494566"/>
              <a:ext cx="3381757" cy="1136726"/>
            </a:xfrm>
            <a:prstGeom prst="rect">
              <a:avLst/>
            </a:prstGeom>
            <a:noFill/>
          </p:spPr>
          <p:txBody>
            <a:bodyPr wrap="square" rtlCol="0">
              <a:spAutoFit/>
            </a:bodyPr>
            <a:lstStyle/>
            <a:p>
              <a:pPr algn="ctr"/>
              <a:r>
                <a:rPr lang="en-US" sz="5400" b="1" dirty="0" err="1">
                  <a:solidFill>
                    <a:srgbClr val="FF6600"/>
                  </a:solidFill>
                  <a:effectLst>
                    <a:reflection blurRad="6350" stA="55000" endA="300" endPos="45500" dir="5400000" sy="-100000" algn="bl" rotWithShape="0"/>
                  </a:effectLst>
                  <a:latin typeface="UTM Avo" panose="02040603050506020204" pitchFamily="18" charset="0"/>
                </a:rPr>
                <a:t>Luyện</a:t>
              </a:r>
              <a:r>
                <a:rPr lang="en-US" sz="5400" b="1" dirty="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a:solidFill>
                    <a:srgbClr val="FF6600"/>
                  </a:solidFill>
                  <a:effectLst>
                    <a:reflection blurRad="6350" stA="55000" endA="300" endPos="45500" dir="5400000" sy="-100000" algn="bl" rotWithShape="0"/>
                  </a:effectLst>
                  <a:latin typeface="UTM Avo" panose="02040603050506020204" pitchFamily="18" charset="0"/>
                </a:rPr>
                <a:t>đọc</a:t>
              </a:r>
              <a:r>
                <a:rPr lang="en-US" sz="5400" b="1" dirty="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a:solidFill>
                    <a:srgbClr val="FF6600"/>
                  </a:solidFill>
                  <a:effectLst>
                    <a:reflection blurRad="6350" stA="55000" endA="300" endPos="45500" dir="5400000" sy="-100000" algn="bl" rotWithShape="0"/>
                  </a:effectLst>
                  <a:latin typeface="UTM Avo" panose="02040603050506020204" pitchFamily="18" charset="0"/>
                </a:rPr>
                <a:t>nối</a:t>
              </a:r>
              <a:r>
                <a:rPr lang="en-US" sz="5400" b="1" dirty="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smtClean="0">
                  <a:solidFill>
                    <a:srgbClr val="FF6600"/>
                  </a:solidFill>
                  <a:effectLst>
                    <a:reflection blurRad="6350" stA="55000" endA="300" endPos="45500" dir="5400000" sy="-100000" algn="bl" rotWithShape="0"/>
                  </a:effectLst>
                  <a:latin typeface="UTM Avo" panose="02040603050506020204" pitchFamily="18" charset="0"/>
                </a:rPr>
                <a:t>tiếp</a:t>
              </a:r>
              <a:r>
                <a:rPr lang="en-US" sz="54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smtClean="0">
                  <a:solidFill>
                    <a:srgbClr val="FF6600"/>
                  </a:solidFill>
                  <a:effectLst>
                    <a:reflection blurRad="6350" stA="55000" endA="300" endPos="45500" dir="5400000" sy="-100000" algn="bl" rotWithShape="0"/>
                  </a:effectLst>
                  <a:latin typeface="UTM Avo" panose="02040603050506020204" pitchFamily="18" charset="0"/>
                </a:rPr>
                <a:t>đoạn</a:t>
              </a:r>
              <a:endParaRPr lang="en-US" sz="5400" b="1" dirty="0">
                <a:solidFill>
                  <a:srgbClr val="FF6600"/>
                </a:solidFill>
                <a:effectLst>
                  <a:reflection blurRad="6350" stA="55000" endA="300" endPos="45500" dir="5400000" sy="-100000" algn="bl" rotWithShape="0"/>
                </a:effectLst>
                <a:latin typeface="UTM Avo" panose="02040603050506020204" pitchFamily="18" charset="0"/>
              </a:endParaRPr>
            </a:p>
          </p:txBody>
        </p:sp>
      </p:grpSp>
      <p:pic>
        <p:nvPicPr>
          <p:cNvPr id="14" name="Picture 13"/>
          <p:cNvPicPr>
            <a:picLocks noChangeAspect="1"/>
          </p:cNvPicPr>
          <p:nvPr/>
        </p:nvPicPr>
        <p:blipFill>
          <a:blip r:embed="rId8"/>
          <a:stretch>
            <a:fillRect/>
          </a:stretch>
        </p:blipFill>
        <p:spPr>
          <a:xfrm>
            <a:off x="-2381216" y="507365"/>
            <a:ext cx="1936093" cy="1858124"/>
          </a:xfrm>
          <a:prstGeom prst="rect">
            <a:avLst/>
          </a:prstGeom>
        </p:spPr>
      </p:pic>
      <p:pic>
        <p:nvPicPr>
          <p:cNvPr id="15" name="Picture 14"/>
          <p:cNvPicPr>
            <a:picLocks noChangeAspect="1"/>
          </p:cNvPicPr>
          <p:nvPr/>
        </p:nvPicPr>
        <p:blipFill>
          <a:blip r:embed="rId8"/>
          <a:stretch>
            <a:fillRect/>
          </a:stretch>
        </p:blipFill>
        <p:spPr>
          <a:xfrm>
            <a:off x="10832067" y="-1930700"/>
            <a:ext cx="1936093" cy="1858124"/>
          </a:xfrm>
          <a:prstGeom prst="rect">
            <a:avLst/>
          </a:prstGeom>
        </p:spPr>
      </p:pic>
      <p:pic>
        <p:nvPicPr>
          <p:cNvPr id="21" name="Picture 20"/>
          <p:cNvPicPr>
            <a:picLocks noChangeAspect="1"/>
          </p:cNvPicPr>
          <p:nvPr/>
        </p:nvPicPr>
        <p:blipFill>
          <a:blip r:embed="rId8"/>
          <a:stretch>
            <a:fillRect/>
          </a:stretch>
        </p:blipFill>
        <p:spPr>
          <a:xfrm>
            <a:off x="2145267" y="7878796"/>
            <a:ext cx="6928395" cy="1858124"/>
          </a:xfrm>
          <a:prstGeom prst="rect">
            <a:avLst/>
          </a:prstGeom>
        </p:spPr>
      </p:pic>
    </p:spTree>
    <p:custDataLst>
      <p:tags r:id="rId9"/>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randombar(horizontal)">
                                      <p:cBhvr>
                                        <p:cTn id="19" dur="500"/>
                                        <p:tgtEl>
                                          <p:spTgt spid="28"/>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2345739" y="2266078"/>
            <a:ext cx="2640678" cy="963416"/>
            <a:chOff x="1147155" y="2228671"/>
            <a:chExt cx="2640678" cy="963416"/>
          </a:xfrm>
        </p:grpSpPr>
        <p:sp>
          <p:nvSpPr>
            <p:cNvPr id="10" name="Rectangle: Rounded Corners 9"/>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382684" y="2325659"/>
              <a:ext cx="2405149" cy="769441"/>
            </a:xfrm>
            <a:prstGeom prst="rect">
              <a:avLst/>
            </a:prstGeom>
            <a:noFill/>
          </p:spPr>
          <p:txBody>
            <a:bodyPr wrap="square">
              <a:spAutoFit/>
            </a:bodyPr>
            <a:lstStyle/>
            <a:p>
              <a:pPr algn="just" rtl="0" latinLnBrk="0"/>
              <a:r>
                <a:rPr lang="en-US" sz="4400" b="1" dirty="0" err="1">
                  <a:solidFill>
                    <a:srgbClr val="000000"/>
                  </a:solidFill>
                  <a:latin typeface="Cambria" panose="02040503050406030204" pitchFamily="18" charset="0"/>
                </a:rPr>
                <a:t>Giét</a:t>
              </a:r>
              <a:r>
                <a:rPr lang="en-US" sz="4400" b="1" dirty="0">
                  <a:solidFill>
                    <a:srgbClr val="000000"/>
                  </a:solidFill>
                  <a:latin typeface="Cambria" panose="02040503050406030204" pitchFamily="18" charset="0"/>
                </a:rPr>
                <a:t> – xi </a:t>
              </a:r>
              <a:endParaRPr lang="vi-VN" sz="4400" b="1" i="0" dirty="0">
                <a:solidFill>
                  <a:srgbClr val="000000"/>
                </a:solidFill>
                <a:effectLst/>
                <a:latin typeface="Cambria" panose="02040503050406030204" pitchFamily="18" charset="0"/>
              </a:endParaRPr>
            </a:p>
          </p:txBody>
        </p:sp>
      </p:grpSp>
      <p:grpSp>
        <p:nvGrpSpPr>
          <p:cNvPr id="13" name="Group 12"/>
          <p:cNvGrpSpPr/>
          <p:nvPr/>
        </p:nvGrpSpPr>
        <p:grpSpPr>
          <a:xfrm>
            <a:off x="5921430" y="2266078"/>
            <a:ext cx="3821085" cy="963416"/>
            <a:chOff x="1147155" y="2228671"/>
            <a:chExt cx="2640678" cy="963416"/>
          </a:xfrm>
        </p:grpSpPr>
        <p:sp>
          <p:nvSpPr>
            <p:cNvPr id="14" name="Rectangle: Rounded Corners 13"/>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1382684" y="2325659"/>
              <a:ext cx="2405149" cy="769441"/>
            </a:xfrm>
            <a:prstGeom prst="rect">
              <a:avLst/>
            </a:prstGeom>
            <a:noFill/>
          </p:spPr>
          <p:txBody>
            <a:bodyPr wrap="square">
              <a:spAutoFit/>
            </a:bodyPr>
            <a:lstStyle/>
            <a:p>
              <a:pPr algn="just" rtl="0" latinLnBrk="0"/>
              <a:r>
                <a:rPr lang="en-US" sz="4400" b="1" dirty="0" err="1">
                  <a:solidFill>
                    <a:srgbClr val="000000"/>
                  </a:solidFill>
                  <a:latin typeface="Cambria" panose="02040503050406030204" pitchFamily="18" charset="0"/>
                </a:rPr>
                <a:t>ngưỡng</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mộ</a:t>
              </a:r>
              <a:endParaRPr lang="en-US" sz="4400" b="1" dirty="0">
                <a:solidFill>
                  <a:srgbClr val="000000"/>
                </a:solidFill>
                <a:latin typeface="Cambria" panose="02040503050406030204" pitchFamily="18" charset="0"/>
              </a:endParaRPr>
            </a:p>
          </p:txBody>
        </p:sp>
      </p:grpSp>
      <p:grpSp>
        <p:nvGrpSpPr>
          <p:cNvPr id="16" name="Group 15"/>
          <p:cNvGrpSpPr/>
          <p:nvPr/>
        </p:nvGrpSpPr>
        <p:grpSpPr>
          <a:xfrm>
            <a:off x="2095140" y="3975160"/>
            <a:ext cx="3141877" cy="963416"/>
            <a:chOff x="1147155" y="2228671"/>
            <a:chExt cx="2640678" cy="963416"/>
          </a:xfrm>
        </p:grpSpPr>
        <p:sp>
          <p:nvSpPr>
            <p:cNvPr id="17" name="Rectangle: Rounded Corners 16"/>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p:cNvSpPr txBox="1"/>
            <p:nvPr/>
          </p:nvSpPr>
          <p:spPr>
            <a:xfrm>
              <a:off x="1382684" y="2325659"/>
              <a:ext cx="2405149" cy="769441"/>
            </a:xfrm>
            <a:prstGeom prst="rect">
              <a:avLst/>
            </a:prstGeom>
            <a:noFill/>
          </p:spPr>
          <p:txBody>
            <a:bodyPr wrap="square">
              <a:spAutoFit/>
            </a:bodyPr>
            <a:lstStyle/>
            <a:p>
              <a:pPr algn="just" rtl="0" latinLnBrk="0"/>
              <a:r>
                <a:rPr lang="en-US" sz="4400" b="1" dirty="0" err="1">
                  <a:solidFill>
                    <a:srgbClr val="000000"/>
                  </a:solidFill>
                  <a:latin typeface="Cambria" panose="02040503050406030204" pitchFamily="18" charset="0"/>
                </a:rPr>
                <a:t>sân</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khấu</a:t>
              </a:r>
              <a:endParaRPr lang="en-US" sz="4400" b="1" dirty="0">
                <a:solidFill>
                  <a:srgbClr val="000000"/>
                </a:solidFill>
                <a:latin typeface="Cambria" panose="02040503050406030204" pitchFamily="18" charset="0"/>
              </a:endParaRPr>
            </a:p>
          </p:txBody>
        </p:sp>
      </p:grpSp>
      <p:grpSp>
        <p:nvGrpSpPr>
          <p:cNvPr id="19" name="Group 18"/>
          <p:cNvGrpSpPr/>
          <p:nvPr/>
        </p:nvGrpSpPr>
        <p:grpSpPr>
          <a:xfrm>
            <a:off x="6262243" y="3975160"/>
            <a:ext cx="2861646" cy="963416"/>
            <a:chOff x="1147155" y="2228671"/>
            <a:chExt cx="2640678" cy="963416"/>
          </a:xfrm>
        </p:grpSpPr>
        <p:sp>
          <p:nvSpPr>
            <p:cNvPr id="20" name="Rectangle: Rounded Corners 19"/>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1382684" y="2325659"/>
              <a:ext cx="2405149" cy="769441"/>
            </a:xfrm>
            <a:prstGeom prst="rect">
              <a:avLst/>
            </a:prstGeom>
            <a:noFill/>
          </p:spPr>
          <p:txBody>
            <a:bodyPr wrap="square">
              <a:spAutoFit/>
            </a:bodyPr>
            <a:lstStyle/>
            <a:p>
              <a:pPr algn="just" rtl="0" latinLnBrk="0"/>
              <a:r>
                <a:rPr lang="en-US" sz="4400" b="1" dirty="0" err="1">
                  <a:solidFill>
                    <a:srgbClr val="000000"/>
                  </a:solidFill>
                  <a:latin typeface="Cambria" panose="02040503050406030204" pitchFamily="18" charset="0"/>
                </a:rPr>
                <a:t>xấu</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hổ</a:t>
              </a:r>
              <a:endParaRPr lang="en-US" sz="4400" b="1" dirty="0">
                <a:solidFill>
                  <a:srgbClr val="000000"/>
                </a:solidFill>
                <a:latin typeface="Cambria" panose="02040503050406030204" pitchFamily="18" charset="0"/>
              </a:endParaRPr>
            </a:p>
          </p:txBody>
        </p:sp>
      </p:grpSp>
      <p:pic>
        <p:nvPicPr>
          <p:cNvPr id="5" name="Picture 4"/>
          <p:cNvPicPr>
            <a:picLocks noChangeAspect="1"/>
          </p:cNvPicPr>
          <p:nvPr/>
        </p:nvPicPr>
        <p:blipFill>
          <a:blip r:embed="rId1"/>
          <a:stretch>
            <a:fillRect/>
          </a:stretch>
        </p:blipFill>
        <p:spPr>
          <a:xfrm>
            <a:off x="1907685" y="460172"/>
            <a:ext cx="8376630" cy="1926503"/>
          </a:xfrm>
          <a:prstGeom prst="rect">
            <a:avLst/>
          </a:prstGeom>
        </p:spPr>
      </p:pic>
      <p:sp>
        <p:nvSpPr>
          <p:cNvPr id="22" name="Rectangle 21"/>
          <p:cNvSpPr/>
          <p:nvPr/>
        </p:nvSpPr>
        <p:spPr>
          <a:xfrm>
            <a:off x="0" y="6644640"/>
            <a:ext cx="728628" cy="213360"/>
          </a:xfrm>
          <a:prstGeom prst="rect">
            <a:avLst/>
          </a:prstGeom>
          <a:solidFill>
            <a:srgbClr val="FEC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1567160" y="0"/>
            <a:ext cx="624840" cy="213360"/>
          </a:xfrm>
          <a:prstGeom prst="rect">
            <a:avLst/>
          </a:prstGeom>
          <a:solidFill>
            <a:srgbClr val="FE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2"/>
          <a:stretch>
            <a:fillRect/>
          </a:stretch>
        </p:blipFill>
        <p:spPr>
          <a:xfrm>
            <a:off x="-2381216" y="507365"/>
            <a:ext cx="1936093" cy="1858124"/>
          </a:xfrm>
          <a:prstGeom prst="rect">
            <a:avLst/>
          </a:prstGeom>
        </p:spPr>
      </p:pic>
      <p:pic>
        <p:nvPicPr>
          <p:cNvPr id="24" name="Picture 23"/>
          <p:cNvPicPr>
            <a:picLocks noChangeAspect="1"/>
          </p:cNvPicPr>
          <p:nvPr/>
        </p:nvPicPr>
        <p:blipFill>
          <a:blip r:embed="rId2"/>
          <a:stretch>
            <a:fillRect/>
          </a:stretch>
        </p:blipFill>
        <p:spPr>
          <a:xfrm>
            <a:off x="10832067" y="-1930700"/>
            <a:ext cx="1936093" cy="1858124"/>
          </a:xfrm>
          <a:prstGeom prst="rect">
            <a:avLst/>
          </a:prstGeom>
        </p:spPr>
      </p:pic>
      <p:pic>
        <p:nvPicPr>
          <p:cNvPr id="25" name="Picture 24"/>
          <p:cNvPicPr>
            <a:picLocks noChangeAspect="1"/>
          </p:cNvPicPr>
          <p:nvPr/>
        </p:nvPicPr>
        <p:blipFill>
          <a:blip r:embed="rId2"/>
          <a:stretch>
            <a:fillRect/>
          </a:stretch>
        </p:blipFill>
        <p:spPr>
          <a:xfrm>
            <a:off x="2145267" y="7878796"/>
            <a:ext cx="6928395" cy="185812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7996" y="2136338"/>
            <a:ext cx="10956008" cy="2585323"/>
          </a:xfrm>
          <a:prstGeom prst="rect">
            <a:avLst/>
          </a:prstGeom>
          <a:noFill/>
        </p:spPr>
        <p:txBody>
          <a:bodyPr wrap="square">
            <a:spAutoFit/>
          </a:bodyPr>
          <a:lstStyle/>
          <a:p>
            <a:pPr algn="just"/>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S</a:t>
            </a:r>
            <a:r>
              <a:rPr kumimoji="0" lang="vi-VN" sz="54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au bữa ăn trưa, cô giáo thông báo Giét-xi được chọn đóng vai công chúa trong vở kịch sắp tới. </a:t>
            </a:r>
            <a:endParaRPr lang="en-US" sz="4000" b="1" dirty="0"/>
          </a:p>
        </p:txBody>
      </p:sp>
      <p:cxnSp>
        <p:nvCxnSpPr>
          <p:cNvPr id="8" name="Straight Connector 7"/>
          <p:cNvCxnSpPr/>
          <p:nvPr/>
        </p:nvCxnSpPr>
        <p:spPr>
          <a:xfrm flipH="1">
            <a:off x="6578138" y="2202838"/>
            <a:ext cx="238298" cy="76477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992284" y="2967609"/>
            <a:ext cx="238298" cy="764771"/>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1"/>
          <a:stretch>
            <a:fillRect/>
          </a:stretch>
        </p:blipFill>
        <p:spPr>
          <a:xfrm>
            <a:off x="2615537" y="604433"/>
            <a:ext cx="6578154" cy="1926503"/>
          </a:xfrm>
          <a:prstGeom prst="rect">
            <a:avLst/>
          </a:prstGeom>
        </p:spPr>
      </p:pic>
      <p:sp>
        <p:nvSpPr>
          <p:cNvPr id="7" name="Rectangle 6"/>
          <p:cNvSpPr/>
          <p:nvPr/>
        </p:nvSpPr>
        <p:spPr>
          <a:xfrm>
            <a:off x="0" y="6644640"/>
            <a:ext cx="728628" cy="213360"/>
          </a:xfrm>
          <a:prstGeom prst="rect">
            <a:avLst/>
          </a:prstGeom>
          <a:solidFill>
            <a:srgbClr val="FEC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567160" y="0"/>
            <a:ext cx="624840" cy="213360"/>
          </a:xfrm>
          <a:prstGeom prst="rect">
            <a:avLst/>
          </a:prstGeom>
          <a:solidFill>
            <a:srgbClr val="FE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2"/>
          <a:stretch>
            <a:fillRect/>
          </a:stretch>
        </p:blipFill>
        <p:spPr>
          <a:xfrm>
            <a:off x="-2381216" y="507365"/>
            <a:ext cx="1936093" cy="1858124"/>
          </a:xfrm>
          <a:prstGeom prst="rect">
            <a:avLst/>
          </a:prstGeom>
        </p:spPr>
      </p:pic>
      <p:pic>
        <p:nvPicPr>
          <p:cNvPr id="12" name="Picture 11"/>
          <p:cNvPicPr>
            <a:picLocks noChangeAspect="1"/>
          </p:cNvPicPr>
          <p:nvPr/>
        </p:nvPicPr>
        <p:blipFill>
          <a:blip r:embed="rId2"/>
          <a:stretch>
            <a:fillRect/>
          </a:stretch>
        </p:blipFill>
        <p:spPr>
          <a:xfrm>
            <a:off x="10832067" y="-1930700"/>
            <a:ext cx="1936093" cy="1858124"/>
          </a:xfrm>
          <a:prstGeom prst="rect">
            <a:avLst/>
          </a:prstGeom>
        </p:spPr>
      </p:pic>
      <p:pic>
        <p:nvPicPr>
          <p:cNvPr id="13" name="Picture 12"/>
          <p:cNvPicPr>
            <a:picLocks noChangeAspect="1"/>
          </p:cNvPicPr>
          <p:nvPr/>
        </p:nvPicPr>
        <p:blipFill>
          <a:blip r:embed="rId2"/>
          <a:stretch>
            <a:fillRect/>
          </a:stretch>
        </p:blipFill>
        <p:spPr>
          <a:xfrm>
            <a:off x="2145267" y="7878796"/>
            <a:ext cx="6928395" cy="185812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descr="5d1de482s853c6"/>
          <p:cNvPicPr>
            <a:picLocks noChangeAspect="1"/>
          </p:cNvPicPr>
          <p:nvPr>
            <p:custDataLst>
              <p:tags r:id="rId1"/>
            </p:custDataLst>
          </p:nvPr>
        </p:nvPicPr>
        <p:blipFill>
          <a:blip r:embed="rId2"/>
          <a:stretch>
            <a:fillRect/>
          </a:stretch>
        </p:blipFill>
        <p:spPr>
          <a:xfrm>
            <a:off x="0" y="0"/>
            <a:ext cx="12192000" cy="6858635"/>
          </a:xfrm>
          <a:prstGeom prst="rect">
            <a:avLst/>
          </a:prstGeom>
        </p:spPr>
      </p:pic>
      <p:pic>
        <p:nvPicPr>
          <p:cNvPr id="17" name="图形" descr="60sd85274b5aab8"/>
          <p:cNvPicPr>
            <a:picLocks noChangeAspect="1"/>
          </p:cNvPicPr>
          <p:nvPr>
            <p:custDataLst>
              <p:tags r:id="rId3"/>
            </p:custDataLst>
          </p:nvPr>
        </p:nvPicPr>
        <p:blipFill>
          <a:blip r:embed="rId4"/>
          <a:srcRect l="9686" t="8361" r="10690" b="13683"/>
          <a:stretch>
            <a:fillRect/>
          </a:stretch>
        </p:blipFill>
        <p:spPr>
          <a:xfrm rot="16200000">
            <a:off x="3103245" y="-2334260"/>
            <a:ext cx="5603875" cy="11287125"/>
          </a:xfrm>
          <a:prstGeom prst="rect">
            <a:avLst/>
          </a:prstGeom>
        </p:spPr>
      </p:pic>
      <p:pic>
        <p:nvPicPr>
          <p:cNvPr id="18" name="图形" descr="5d1dse482853c6"/>
          <p:cNvPicPr>
            <a:picLocks noChangeAspect="1"/>
          </p:cNvPicPr>
          <p:nvPr/>
        </p:nvPicPr>
        <p:blipFill>
          <a:blip r:embed="rId5"/>
          <a:srcRect r="79547" b="62187"/>
          <a:stretch>
            <a:fillRect/>
          </a:stretch>
        </p:blipFill>
        <p:spPr>
          <a:xfrm>
            <a:off x="0" y="0"/>
            <a:ext cx="2574290" cy="2379345"/>
          </a:xfrm>
          <a:prstGeom prst="rect">
            <a:avLst/>
          </a:prstGeom>
        </p:spPr>
      </p:pic>
      <p:pic>
        <p:nvPicPr>
          <p:cNvPr id="19" name="图形" descr="5d1dse482853c6"/>
          <p:cNvPicPr>
            <a:picLocks noChangeAspect="1"/>
          </p:cNvPicPr>
          <p:nvPr/>
        </p:nvPicPr>
        <p:blipFill>
          <a:blip r:embed="rId5"/>
          <a:srcRect l="37188" t="65042" r="36552"/>
          <a:stretch>
            <a:fillRect/>
          </a:stretch>
        </p:blipFill>
        <p:spPr>
          <a:xfrm>
            <a:off x="4533900" y="4727575"/>
            <a:ext cx="3201670" cy="2131060"/>
          </a:xfrm>
          <a:prstGeom prst="rect">
            <a:avLst/>
          </a:prstGeom>
        </p:spPr>
      </p:pic>
      <p:pic>
        <p:nvPicPr>
          <p:cNvPr id="20" name="图形" descr="E:\006包图网\素材\064家长会\5d0sdc75bfbd77a.png5d0sdc75bfbd77a"/>
          <p:cNvPicPr>
            <a:picLocks noChangeAspect="1"/>
          </p:cNvPicPr>
          <p:nvPr/>
        </p:nvPicPr>
        <p:blipFill>
          <a:blip r:embed="rId6"/>
          <a:srcRect l="68116"/>
          <a:stretch>
            <a:fillRect/>
          </a:stretch>
        </p:blipFill>
        <p:spPr>
          <a:xfrm>
            <a:off x="8010525" y="-88900"/>
            <a:ext cx="4288155" cy="6722745"/>
          </a:xfrm>
          <a:prstGeom prst="rect">
            <a:avLst/>
          </a:prstGeom>
        </p:spPr>
      </p:pic>
      <p:pic>
        <p:nvPicPr>
          <p:cNvPr id="28" name="图形" descr="5d1dse482853c6"/>
          <p:cNvPicPr>
            <a:picLocks noChangeAspect="1"/>
          </p:cNvPicPr>
          <p:nvPr/>
        </p:nvPicPr>
        <p:blipFill>
          <a:blip r:embed="rId5"/>
          <a:srcRect t="64885" r="80052"/>
          <a:stretch>
            <a:fillRect/>
          </a:stretch>
        </p:blipFill>
        <p:spPr>
          <a:xfrm>
            <a:off x="-68580" y="4531995"/>
            <a:ext cx="2642870" cy="2326005"/>
          </a:xfrm>
          <a:prstGeom prst="rect">
            <a:avLst/>
          </a:prstGeom>
        </p:spPr>
      </p:pic>
      <p:pic>
        <p:nvPicPr>
          <p:cNvPr id="23" name="图形" descr="5d1dse482853c6"/>
          <p:cNvPicPr>
            <a:picLocks noChangeAspect="1"/>
          </p:cNvPicPr>
          <p:nvPr/>
        </p:nvPicPr>
        <p:blipFill>
          <a:blip r:embed="rId5"/>
          <a:srcRect l="88234" t="44365" b="25750"/>
          <a:stretch>
            <a:fillRect/>
          </a:stretch>
        </p:blipFill>
        <p:spPr>
          <a:xfrm flipH="1">
            <a:off x="1431290" y="4131310"/>
            <a:ext cx="1228725" cy="1561465"/>
          </a:xfrm>
          <a:prstGeom prst="rect">
            <a:avLst/>
          </a:prstGeom>
        </p:spPr>
      </p:pic>
      <p:grpSp>
        <p:nvGrpSpPr>
          <p:cNvPr id="11" name="Group 10"/>
          <p:cNvGrpSpPr/>
          <p:nvPr/>
        </p:nvGrpSpPr>
        <p:grpSpPr>
          <a:xfrm flipH="1">
            <a:off x="1690776" y="-1044212"/>
            <a:ext cx="8374744" cy="7678057"/>
            <a:chOff x="4297072" y="-1511409"/>
            <a:chExt cx="5628630" cy="4975045"/>
          </a:xfrm>
        </p:grpSpPr>
        <p:pic>
          <p:nvPicPr>
            <p:cNvPr id="12" name="图片 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flipH="1">
              <a:off x="4297072" y="-1511409"/>
              <a:ext cx="5628630" cy="4975045"/>
            </a:xfrm>
            <a:prstGeom prst="rect">
              <a:avLst/>
            </a:prstGeom>
          </p:spPr>
        </p:pic>
        <p:sp>
          <p:nvSpPr>
            <p:cNvPr id="13" name="TextBox 12"/>
            <p:cNvSpPr txBox="1"/>
            <p:nvPr/>
          </p:nvSpPr>
          <p:spPr>
            <a:xfrm>
              <a:off x="5678225" y="494566"/>
              <a:ext cx="3381757" cy="1136726"/>
            </a:xfrm>
            <a:prstGeom prst="rect">
              <a:avLst/>
            </a:prstGeom>
            <a:noFill/>
          </p:spPr>
          <p:txBody>
            <a:bodyPr wrap="square" rtlCol="0">
              <a:spAutoFit/>
            </a:bodyPr>
            <a:lstStyle/>
            <a:p>
              <a:pPr algn="ctr"/>
              <a:r>
                <a:rPr lang="en-US" sz="5400" b="1" dirty="0" err="1">
                  <a:solidFill>
                    <a:srgbClr val="FF6600"/>
                  </a:solidFill>
                  <a:effectLst>
                    <a:reflection blurRad="6350" stA="55000" endA="300" endPos="45500" dir="5400000" sy="-100000" algn="bl" rotWithShape="0"/>
                  </a:effectLst>
                  <a:latin typeface="UTM Avo" panose="02040603050506020204" pitchFamily="18" charset="0"/>
                </a:rPr>
                <a:t>Luyện</a:t>
              </a:r>
              <a:r>
                <a:rPr lang="en-US" sz="5400" b="1" dirty="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a:solidFill>
                    <a:srgbClr val="FF6600"/>
                  </a:solidFill>
                  <a:effectLst>
                    <a:reflection blurRad="6350" stA="55000" endA="300" endPos="45500" dir="5400000" sy="-100000" algn="bl" rotWithShape="0"/>
                  </a:effectLst>
                  <a:latin typeface="UTM Avo" panose="02040603050506020204" pitchFamily="18" charset="0"/>
                </a:rPr>
                <a:t>đọc</a:t>
              </a:r>
              <a:r>
                <a:rPr lang="en-US" sz="5400" b="1" dirty="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smtClean="0">
                  <a:solidFill>
                    <a:srgbClr val="FF6600"/>
                  </a:solidFill>
                  <a:effectLst>
                    <a:reflection blurRad="6350" stA="55000" endA="300" endPos="45500" dir="5400000" sy="-100000" algn="bl" rotWithShape="0"/>
                  </a:effectLst>
                  <a:latin typeface="UTM Avo" panose="02040603050506020204" pitchFamily="18" charset="0"/>
                </a:rPr>
                <a:t>theo</a:t>
              </a:r>
              <a:r>
                <a:rPr lang="en-US" sz="54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smtClean="0">
                  <a:solidFill>
                    <a:srgbClr val="FF6600"/>
                  </a:solidFill>
                  <a:effectLst>
                    <a:reflection blurRad="6350" stA="55000" endA="300" endPos="45500" dir="5400000" sy="-100000" algn="bl" rotWithShape="0"/>
                  </a:effectLst>
                  <a:latin typeface="UTM Avo" panose="02040603050506020204" pitchFamily="18" charset="0"/>
                </a:rPr>
                <a:t>nhóm</a:t>
              </a:r>
              <a:endParaRPr lang="en-US" sz="5400" b="1" dirty="0">
                <a:solidFill>
                  <a:srgbClr val="FF6600"/>
                </a:solidFill>
                <a:effectLst>
                  <a:reflection blurRad="6350" stA="55000" endA="300" endPos="45500" dir="5400000" sy="-100000" algn="bl" rotWithShape="0"/>
                </a:effectLst>
                <a:latin typeface="UTM Avo" panose="02040603050506020204" pitchFamily="18" charset="0"/>
              </a:endParaRPr>
            </a:p>
          </p:txBody>
        </p:sp>
      </p:grpSp>
      <p:pic>
        <p:nvPicPr>
          <p:cNvPr id="14" name="Picture 13"/>
          <p:cNvPicPr>
            <a:picLocks noChangeAspect="1"/>
          </p:cNvPicPr>
          <p:nvPr/>
        </p:nvPicPr>
        <p:blipFill>
          <a:blip r:embed="rId8"/>
          <a:stretch>
            <a:fillRect/>
          </a:stretch>
        </p:blipFill>
        <p:spPr>
          <a:xfrm>
            <a:off x="-2381216" y="507365"/>
            <a:ext cx="1936093" cy="1858124"/>
          </a:xfrm>
          <a:prstGeom prst="rect">
            <a:avLst/>
          </a:prstGeom>
        </p:spPr>
      </p:pic>
      <p:pic>
        <p:nvPicPr>
          <p:cNvPr id="15" name="Picture 14"/>
          <p:cNvPicPr>
            <a:picLocks noChangeAspect="1"/>
          </p:cNvPicPr>
          <p:nvPr/>
        </p:nvPicPr>
        <p:blipFill>
          <a:blip r:embed="rId8"/>
          <a:stretch>
            <a:fillRect/>
          </a:stretch>
        </p:blipFill>
        <p:spPr>
          <a:xfrm>
            <a:off x="10832067" y="-1930700"/>
            <a:ext cx="1936093" cy="1858124"/>
          </a:xfrm>
          <a:prstGeom prst="rect">
            <a:avLst/>
          </a:prstGeom>
        </p:spPr>
      </p:pic>
      <p:pic>
        <p:nvPicPr>
          <p:cNvPr id="21" name="Picture 20"/>
          <p:cNvPicPr>
            <a:picLocks noChangeAspect="1"/>
          </p:cNvPicPr>
          <p:nvPr/>
        </p:nvPicPr>
        <p:blipFill>
          <a:blip r:embed="rId8"/>
          <a:stretch>
            <a:fillRect/>
          </a:stretch>
        </p:blipFill>
        <p:spPr>
          <a:xfrm>
            <a:off x="2145267" y="7878796"/>
            <a:ext cx="6928395" cy="1858124"/>
          </a:xfrm>
          <a:prstGeom prst="rect">
            <a:avLst/>
          </a:prstGeom>
        </p:spPr>
      </p:pic>
    </p:spTree>
    <p:custDataLst>
      <p:tags r:id="rId9"/>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randombar(horizontal)">
                                      <p:cBhvr>
                                        <p:cTn id="19" dur="500"/>
                                        <p:tgtEl>
                                          <p:spTgt spid="28"/>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descr="5d1de482s853c6"/>
          <p:cNvPicPr>
            <a:picLocks noChangeAspect="1"/>
          </p:cNvPicPr>
          <p:nvPr>
            <p:custDataLst>
              <p:tags r:id="rId1"/>
            </p:custDataLst>
          </p:nvPr>
        </p:nvPicPr>
        <p:blipFill>
          <a:blip r:embed="rId2"/>
          <a:stretch>
            <a:fillRect/>
          </a:stretch>
        </p:blipFill>
        <p:spPr>
          <a:xfrm>
            <a:off x="0" y="0"/>
            <a:ext cx="12192000" cy="6858635"/>
          </a:xfrm>
          <a:prstGeom prst="rect">
            <a:avLst/>
          </a:prstGeom>
        </p:spPr>
      </p:pic>
      <p:pic>
        <p:nvPicPr>
          <p:cNvPr id="17" name="图形" descr="60sd85274b5aab8"/>
          <p:cNvPicPr>
            <a:picLocks noChangeAspect="1"/>
          </p:cNvPicPr>
          <p:nvPr>
            <p:custDataLst>
              <p:tags r:id="rId3"/>
            </p:custDataLst>
          </p:nvPr>
        </p:nvPicPr>
        <p:blipFill>
          <a:blip r:embed="rId4"/>
          <a:srcRect l="9686" t="8361" r="10690" b="13683"/>
          <a:stretch>
            <a:fillRect/>
          </a:stretch>
        </p:blipFill>
        <p:spPr>
          <a:xfrm rot="16200000">
            <a:off x="3103245" y="-2334260"/>
            <a:ext cx="5603875" cy="11287125"/>
          </a:xfrm>
          <a:prstGeom prst="rect">
            <a:avLst/>
          </a:prstGeom>
        </p:spPr>
      </p:pic>
      <p:pic>
        <p:nvPicPr>
          <p:cNvPr id="18" name="图形" descr="5d1dse482853c6"/>
          <p:cNvPicPr>
            <a:picLocks noChangeAspect="1"/>
          </p:cNvPicPr>
          <p:nvPr/>
        </p:nvPicPr>
        <p:blipFill>
          <a:blip r:embed="rId5"/>
          <a:srcRect r="79547" b="62187"/>
          <a:stretch>
            <a:fillRect/>
          </a:stretch>
        </p:blipFill>
        <p:spPr>
          <a:xfrm>
            <a:off x="0" y="0"/>
            <a:ext cx="2574290" cy="2379345"/>
          </a:xfrm>
          <a:prstGeom prst="rect">
            <a:avLst/>
          </a:prstGeom>
        </p:spPr>
      </p:pic>
      <p:pic>
        <p:nvPicPr>
          <p:cNvPr id="19" name="图形" descr="5d1dse482853c6"/>
          <p:cNvPicPr>
            <a:picLocks noChangeAspect="1"/>
          </p:cNvPicPr>
          <p:nvPr/>
        </p:nvPicPr>
        <p:blipFill>
          <a:blip r:embed="rId5"/>
          <a:srcRect l="37188" t="65042" r="36552"/>
          <a:stretch>
            <a:fillRect/>
          </a:stretch>
        </p:blipFill>
        <p:spPr>
          <a:xfrm>
            <a:off x="4533900" y="4727575"/>
            <a:ext cx="3201670" cy="2131060"/>
          </a:xfrm>
          <a:prstGeom prst="rect">
            <a:avLst/>
          </a:prstGeom>
        </p:spPr>
      </p:pic>
      <p:pic>
        <p:nvPicPr>
          <p:cNvPr id="20" name="图形" descr="E:\006包图网\素材\064家长会\5d0sdc75bfbd77a.png5d0sdc75bfbd77a"/>
          <p:cNvPicPr>
            <a:picLocks noChangeAspect="1"/>
          </p:cNvPicPr>
          <p:nvPr/>
        </p:nvPicPr>
        <p:blipFill>
          <a:blip r:embed="rId6"/>
          <a:srcRect l="68116"/>
          <a:stretch>
            <a:fillRect/>
          </a:stretch>
        </p:blipFill>
        <p:spPr>
          <a:xfrm>
            <a:off x="8010525" y="-88900"/>
            <a:ext cx="4288155" cy="6722745"/>
          </a:xfrm>
          <a:prstGeom prst="rect">
            <a:avLst/>
          </a:prstGeom>
        </p:spPr>
      </p:pic>
      <p:pic>
        <p:nvPicPr>
          <p:cNvPr id="28" name="图形" descr="5d1dse482853c6"/>
          <p:cNvPicPr>
            <a:picLocks noChangeAspect="1"/>
          </p:cNvPicPr>
          <p:nvPr/>
        </p:nvPicPr>
        <p:blipFill>
          <a:blip r:embed="rId5"/>
          <a:srcRect t="64885" r="80052"/>
          <a:stretch>
            <a:fillRect/>
          </a:stretch>
        </p:blipFill>
        <p:spPr>
          <a:xfrm>
            <a:off x="-68580" y="4531995"/>
            <a:ext cx="2642870" cy="2326005"/>
          </a:xfrm>
          <a:prstGeom prst="rect">
            <a:avLst/>
          </a:prstGeom>
        </p:spPr>
      </p:pic>
      <p:pic>
        <p:nvPicPr>
          <p:cNvPr id="23" name="图形" descr="5d1dse482853c6"/>
          <p:cNvPicPr>
            <a:picLocks noChangeAspect="1"/>
          </p:cNvPicPr>
          <p:nvPr/>
        </p:nvPicPr>
        <p:blipFill>
          <a:blip r:embed="rId5"/>
          <a:srcRect l="88234" t="44365" b="25750"/>
          <a:stretch>
            <a:fillRect/>
          </a:stretch>
        </p:blipFill>
        <p:spPr>
          <a:xfrm flipH="1">
            <a:off x="1431290" y="4131310"/>
            <a:ext cx="1228725" cy="1561465"/>
          </a:xfrm>
          <a:prstGeom prst="rect">
            <a:avLst/>
          </a:prstGeom>
        </p:spPr>
      </p:pic>
      <p:pic>
        <p:nvPicPr>
          <p:cNvPr id="10" name="Picture 9"/>
          <p:cNvPicPr>
            <a:picLocks noChangeAspect="1"/>
          </p:cNvPicPr>
          <p:nvPr/>
        </p:nvPicPr>
        <p:blipFill>
          <a:blip r:embed="rId7"/>
          <a:stretch>
            <a:fillRect/>
          </a:stretch>
        </p:blipFill>
        <p:spPr>
          <a:xfrm>
            <a:off x="-2381216" y="507365"/>
            <a:ext cx="1936093" cy="1858124"/>
          </a:xfrm>
          <a:prstGeom prst="rect">
            <a:avLst/>
          </a:prstGeom>
        </p:spPr>
      </p:pic>
      <p:pic>
        <p:nvPicPr>
          <p:cNvPr id="11" name="Picture 10"/>
          <p:cNvPicPr>
            <a:picLocks noChangeAspect="1"/>
          </p:cNvPicPr>
          <p:nvPr/>
        </p:nvPicPr>
        <p:blipFill>
          <a:blip r:embed="rId7"/>
          <a:stretch>
            <a:fillRect/>
          </a:stretch>
        </p:blipFill>
        <p:spPr>
          <a:xfrm>
            <a:off x="10832067" y="-1930700"/>
            <a:ext cx="1936093" cy="1858124"/>
          </a:xfrm>
          <a:prstGeom prst="rect">
            <a:avLst/>
          </a:prstGeom>
        </p:spPr>
      </p:pic>
      <p:pic>
        <p:nvPicPr>
          <p:cNvPr id="12" name="Picture 11"/>
          <p:cNvPicPr>
            <a:picLocks noChangeAspect="1"/>
          </p:cNvPicPr>
          <p:nvPr/>
        </p:nvPicPr>
        <p:blipFill>
          <a:blip r:embed="rId7"/>
          <a:stretch>
            <a:fillRect/>
          </a:stretch>
        </p:blipFill>
        <p:spPr>
          <a:xfrm>
            <a:off x="2145267" y="7878796"/>
            <a:ext cx="6928395" cy="1858124"/>
          </a:xfrm>
          <a:prstGeom prst="rect">
            <a:avLst/>
          </a:prstGeom>
        </p:spPr>
      </p:pic>
      <p:sp>
        <p:nvSpPr>
          <p:cNvPr id="14" name="圆角矩形 21"/>
          <p:cNvSpPr/>
          <p:nvPr/>
        </p:nvSpPr>
        <p:spPr>
          <a:xfrm>
            <a:off x="3998703" y="979022"/>
            <a:ext cx="3703956" cy="989016"/>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71755" rtlCol="0" anchor="ctr"/>
          <a:lstStyle/>
          <a:p>
            <a:pPr algn="ctr"/>
            <a:endParaRPr lang="zh-CN" altLang="en-US" sz="4400" spc="150" dirty="0">
              <a:solidFill>
                <a:schemeClr val="accent2">
                  <a:lumMod val="75000"/>
                </a:schemeClr>
              </a:solidFill>
              <a:uFillTx/>
              <a:latin typeface="雷盖体" panose="00000800000000000000" pitchFamily="2" charset="-122"/>
              <a:ea typeface="雷盖体" panose="00000800000000000000" pitchFamily="2" charset="-122"/>
              <a:sym typeface="雷盖体" panose="00000800000000000000" pitchFamily="2" charset="-122"/>
            </a:endParaRPr>
          </a:p>
        </p:txBody>
      </p:sp>
      <p:sp>
        <p:nvSpPr>
          <p:cNvPr id="21" name="圆角矩形 9"/>
          <p:cNvSpPr/>
          <p:nvPr/>
        </p:nvSpPr>
        <p:spPr>
          <a:xfrm>
            <a:off x="1332853" y="2220263"/>
            <a:ext cx="8617057" cy="230524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lumMod val="75000"/>
                </a:schemeClr>
              </a:solidFill>
            </a:endParaRPr>
          </a:p>
        </p:txBody>
      </p:sp>
      <p:sp>
        <p:nvSpPr>
          <p:cNvPr id="22" name="文本框 38"/>
          <p:cNvSpPr txBox="1"/>
          <p:nvPr/>
        </p:nvSpPr>
        <p:spPr>
          <a:xfrm>
            <a:off x="3645080" y="869320"/>
            <a:ext cx="4343400"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 động 2 </a:t>
            </a:r>
            <a:endParaRPr lang="zh-CN" altLang="en-US" sz="6600"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24" name="文本框 38"/>
          <p:cNvSpPr txBox="1"/>
          <p:nvPr/>
        </p:nvSpPr>
        <p:spPr>
          <a:xfrm>
            <a:off x="1052731" y="2264888"/>
            <a:ext cx="8897179" cy="2215991"/>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13800"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TÌM HIỂU BÀI</a:t>
            </a:r>
            <a:endParaRPr lang="zh-CN" altLang="en-US" sz="13800"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Tree>
    <p:custDataLst>
      <p:tags r:id="rId8"/>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outVertical)">
                                      <p:cBhvr>
                                        <p:cTn id="11" dur="500"/>
                                        <p:tgtEl>
                                          <p:spTgt spid="21"/>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outVertical)">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729045" y="508108"/>
            <a:ext cx="9415549" cy="1323439"/>
          </a:xfrm>
          <a:prstGeom prst="rect">
            <a:avLst/>
          </a:prstGeom>
          <a:noFill/>
        </p:spPr>
        <p:txBody>
          <a:bodyPr wrap="square">
            <a:spAutoFit/>
          </a:bodyPr>
          <a:lstStyle/>
          <a:p>
            <a:pPr algn="ctr"/>
            <a:r>
              <a:rPr lang="vi-VN" sz="4000" b="1" i="0" dirty="0">
                <a:solidFill>
                  <a:srgbClr val="32C8AB"/>
                </a:solidFill>
                <a:effectLst/>
                <a:latin typeface="Cambria" panose="02040503050406030204" pitchFamily="18" charset="0"/>
              </a:rPr>
              <a:t>Tìm các câu văn thể hiện thái độ của Giét-xi đối với mỗi vai diễn được giao. </a:t>
            </a:r>
            <a:endParaRPr lang="en-US" sz="4000" b="1" dirty="0">
              <a:solidFill>
                <a:srgbClr val="32C8AB"/>
              </a:solidFill>
              <a:latin typeface="Cambria" panose="02040503050406030204" pitchFamily="18" charset="0"/>
            </a:endParaRPr>
          </a:p>
        </p:txBody>
      </p:sp>
      <p:pic>
        <p:nvPicPr>
          <p:cNvPr id="7" name="Graphic 6"/>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047406" y="397576"/>
            <a:ext cx="929337" cy="1323439"/>
          </a:xfrm>
          <a:prstGeom prst="rect">
            <a:avLst/>
          </a:prstGeom>
        </p:spPr>
      </p:pic>
      <p:sp>
        <p:nvSpPr>
          <p:cNvPr id="10" name="TextBox 9"/>
          <p:cNvSpPr txBox="1"/>
          <p:nvPr/>
        </p:nvSpPr>
        <p:spPr>
          <a:xfrm>
            <a:off x="931024" y="1831546"/>
            <a:ext cx="10690169" cy="4524315"/>
          </a:xfrm>
          <a:prstGeom prst="rect">
            <a:avLst/>
          </a:prstGeom>
          <a:noFill/>
        </p:spPr>
        <p:txBody>
          <a:bodyPr wrap="square">
            <a:spAutoFit/>
          </a:bodyPr>
          <a:lstStyle/>
          <a:p>
            <a:r>
              <a:rPr lang="vi-VN" sz="3200" dirty="0">
                <a:latin typeface="Cambria" panose="02040503050406030204" pitchFamily="18" charset="0"/>
              </a:rPr>
              <a:t>- Các câu văn thể hiện thái độ của Giét-xi đối với vai diễn công chúa:</a:t>
            </a:r>
            <a:endParaRPr lang="vi-VN" sz="3200" dirty="0">
              <a:latin typeface="Cambria" panose="02040503050406030204" pitchFamily="18" charset="0"/>
            </a:endParaRPr>
          </a:p>
          <a:p>
            <a:r>
              <a:rPr lang="vi-VN" sz="3200" dirty="0">
                <a:latin typeface="Cambria" panose="02040503050406030204" pitchFamily="18" charset="0"/>
              </a:rPr>
              <a:t>+ "Cảm nhận được ánh mắt ngưỡng mộ của bạn bè, Giét - xi vui lắm."</a:t>
            </a:r>
            <a:endParaRPr lang="vi-VN" sz="3200" dirty="0">
              <a:latin typeface="Cambria" panose="02040503050406030204" pitchFamily="18" charset="0"/>
            </a:endParaRPr>
          </a:p>
          <a:p>
            <a:r>
              <a:rPr lang="vi-VN" sz="3200" dirty="0">
                <a:latin typeface="Cambria" panose="02040503050406030204" pitchFamily="18" charset="0"/>
              </a:rPr>
              <a:t>+ "Về nhà, Giét - xi hào hứng kể cho mẹ nghe."</a:t>
            </a:r>
            <a:endParaRPr lang="vi-VN" sz="3200" dirty="0">
              <a:latin typeface="Cambria" panose="02040503050406030204" pitchFamily="18" charset="0"/>
            </a:endParaRPr>
          </a:p>
          <a:p>
            <a:r>
              <a:rPr lang="vi-VN" sz="3200" dirty="0">
                <a:latin typeface="Cambria" panose="02040503050406030204" pitchFamily="18" charset="0"/>
              </a:rPr>
              <a:t>+ "Giét - xi siêng năng luyện tập và nhớ lời thoại rất nhanh". </a:t>
            </a:r>
            <a:endParaRPr lang="vi-VN" sz="3200" dirty="0">
              <a:latin typeface="Cambria" panose="02040503050406030204" pitchFamily="18" charset="0"/>
            </a:endParaRPr>
          </a:p>
          <a:p>
            <a:r>
              <a:rPr lang="vi-VN" sz="3200" dirty="0">
                <a:latin typeface="Cambria" panose="02040503050406030204" pitchFamily="18" charset="0"/>
              </a:rPr>
              <a:t>- Các câu văn thể hiện thái độ của Giét-xi đối với vai diễn người dẫn chuyện:</a:t>
            </a:r>
            <a:endParaRPr lang="vi-VN" sz="3200" dirty="0">
              <a:latin typeface="Cambria" panose="02040503050406030204" pitchFamily="18" charset="0"/>
            </a:endParaRPr>
          </a:p>
          <a:p>
            <a:r>
              <a:rPr lang="vi-VN" sz="3200" dirty="0">
                <a:latin typeface="Cambria" panose="02040503050406030204" pitchFamily="18" charset="0"/>
              </a:rPr>
              <a:t>+ “Lời cô rất dịu dàng nhưng Giét-xi thấy buồn lắm.”</a:t>
            </a:r>
            <a:endParaRPr lang="en-US" sz="3200" dirty="0">
              <a:latin typeface="Cambria" panose="02040503050406030204" pitchFamily="18" charset="0"/>
            </a:endParaRPr>
          </a:p>
        </p:txBody>
      </p:sp>
      <p:sp>
        <p:nvSpPr>
          <p:cNvPr id="5" name="Rectangle 4"/>
          <p:cNvSpPr/>
          <p:nvPr/>
        </p:nvSpPr>
        <p:spPr>
          <a:xfrm>
            <a:off x="0" y="6644640"/>
            <a:ext cx="728628" cy="213360"/>
          </a:xfrm>
          <a:prstGeom prst="rect">
            <a:avLst/>
          </a:prstGeom>
          <a:solidFill>
            <a:srgbClr val="FEC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1567160" y="0"/>
            <a:ext cx="624840" cy="213360"/>
          </a:xfrm>
          <a:prstGeom prst="rect">
            <a:avLst/>
          </a:prstGeom>
          <a:solidFill>
            <a:srgbClr val="FE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2381216" y="507365"/>
            <a:ext cx="1936093" cy="1858124"/>
          </a:xfrm>
          <a:prstGeom prst="rect">
            <a:avLst/>
          </a:prstGeom>
        </p:spPr>
      </p:pic>
      <p:pic>
        <p:nvPicPr>
          <p:cNvPr id="9" name="Picture 8"/>
          <p:cNvPicPr>
            <a:picLocks noChangeAspect="1"/>
          </p:cNvPicPr>
          <p:nvPr/>
        </p:nvPicPr>
        <p:blipFill>
          <a:blip r:embed="rId3"/>
          <a:stretch>
            <a:fillRect/>
          </a:stretch>
        </p:blipFill>
        <p:spPr>
          <a:xfrm>
            <a:off x="10832067" y="-1930700"/>
            <a:ext cx="1936093" cy="1858124"/>
          </a:xfrm>
          <a:prstGeom prst="rect">
            <a:avLst/>
          </a:prstGeom>
        </p:spPr>
      </p:pic>
      <p:pic>
        <p:nvPicPr>
          <p:cNvPr id="11" name="Picture 10"/>
          <p:cNvPicPr>
            <a:picLocks noChangeAspect="1"/>
          </p:cNvPicPr>
          <p:nvPr/>
        </p:nvPicPr>
        <p:blipFill>
          <a:blip r:embed="rId3"/>
          <a:stretch>
            <a:fillRect/>
          </a:stretch>
        </p:blipFill>
        <p:spPr>
          <a:xfrm>
            <a:off x="2145267" y="7878796"/>
            <a:ext cx="6928395" cy="185812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descr="5d1de482s853c6"/>
          <p:cNvPicPr>
            <a:picLocks noChangeAspect="1"/>
          </p:cNvPicPr>
          <p:nvPr>
            <p:custDataLst>
              <p:tags r:id="rId1"/>
            </p:custDataLst>
          </p:nvPr>
        </p:nvPicPr>
        <p:blipFill>
          <a:blip r:embed="rId2"/>
          <a:stretch>
            <a:fillRect/>
          </a:stretch>
        </p:blipFill>
        <p:spPr>
          <a:xfrm>
            <a:off x="0" y="0"/>
            <a:ext cx="12192000" cy="6858635"/>
          </a:xfrm>
          <a:prstGeom prst="rect">
            <a:avLst/>
          </a:prstGeom>
        </p:spPr>
      </p:pic>
      <p:pic>
        <p:nvPicPr>
          <p:cNvPr id="17" name="图形" descr="60sd85274b5aab8"/>
          <p:cNvPicPr>
            <a:picLocks noChangeAspect="1"/>
          </p:cNvPicPr>
          <p:nvPr>
            <p:custDataLst>
              <p:tags r:id="rId3"/>
            </p:custDataLst>
          </p:nvPr>
        </p:nvPicPr>
        <p:blipFill>
          <a:blip r:embed="rId4"/>
          <a:srcRect l="9686" t="8361" r="10690" b="13683"/>
          <a:stretch>
            <a:fillRect/>
          </a:stretch>
        </p:blipFill>
        <p:spPr>
          <a:xfrm rot="16200000">
            <a:off x="3103245" y="-2334260"/>
            <a:ext cx="5603875" cy="11287125"/>
          </a:xfrm>
          <a:prstGeom prst="rect">
            <a:avLst/>
          </a:prstGeom>
        </p:spPr>
      </p:pic>
      <p:pic>
        <p:nvPicPr>
          <p:cNvPr id="18" name="图形" descr="5d1dse482853c6"/>
          <p:cNvPicPr>
            <a:picLocks noChangeAspect="1"/>
          </p:cNvPicPr>
          <p:nvPr/>
        </p:nvPicPr>
        <p:blipFill>
          <a:blip r:embed="rId5"/>
          <a:srcRect r="79547" b="62187"/>
          <a:stretch>
            <a:fillRect/>
          </a:stretch>
        </p:blipFill>
        <p:spPr>
          <a:xfrm>
            <a:off x="0" y="0"/>
            <a:ext cx="2574290" cy="2379345"/>
          </a:xfrm>
          <a:prstGeom prst="rect">
            <a:avLst/>
          </a:prstGeom>
        </p:spPr>
      </p:pic>
      <p:pic>
        <p:nvPicPr>
          <p:cNvPr id="19" name="图形" descr="5d1dse482853c6"/>
          <p:cNvPicPr>
            <a:picLocks noChangeAspect="1"/>
          </p:cNvPicPr>
          <p:nvPr/>
        </p:nvPicPr>
        <p:blipFill>
          <a:blip r:embed="rId5"/>
          <a:srcRect l="37188" t="65042" r="36552"/>
          <a:stretch>
            <a:fillRect/>
          </a:stretch>
        </p:blipFill>
        <p:spPr>
          <a:xfrm>
            <a:off x="4533900" y="4727575"/>
            <a:ext cx="3201670" cy="2131060"/>
          </a:xfrm>
          <a:prstGeom prst="rect">
            <a:avLst/>
          </a:prstGeom>
        </p:spPr>
      </p:pic>
      <p:pic>
        <p:nvPicPr>
          <p:cNvPr id="20" name="图形" descr="E:\006包图网\素材\064家长会\5d0sdc75bfbd77a.png5d0sdc75bfbd77a"/>
          <p:cNvPicPr>
            <a:picLocks noChangeAspect="1"/>
          </p:cNvPicPr>
          <p:nvPr/>
        </p:nvPicPr>
        <p:blipFill>
          <a:blip r:embed="rId6"/>
          <a:srcRect l="68116"/>
          <a:stretch>
            <a:fillRect/>
          </a:stretch>
        </p:blipFill>
        <p:spPr>
          <a:xfrm>
            <a:off x="8010525" y="-88900"/>
            <a:ext cx="4288155" cy="6722745"/>
          </a:xfrm>
          <a:prstGeom prst="rect">
            <a:avLst/>
          </a:prstGeom>
        </p:spPr>
      </p:pic>
      <p:pic>
        <p:nvPicPr>
          <p:cNvPr id="28" name="图形" descr="5d1dse482853c6"/>
          <p:cNvPicPr>
            <a:picLocks noChangeAspect="1"/>
          </p:cNvPicPr>
          <p:nvPr/>
        </p:nvPicPr>
        <p:blipFill>
          <a:blip r:embed="rId5"/>
          <a:srcRect t="64885" r="80052"/>
          <a:stretch>
            <a:fillRect/>
          </a:stretch>
        </p:blipFill>
        <p:spPr>
          <a:xfrm>
            <a:off x="-68580" y="4531995"/>
            <a:ext cx="2642870" cy="2326005"/>
          </a:xfrm>
          <a:prstGeom prst="rect">
            <a:avLst/>
          </a:prstGeom>
        </p:spPr>
      </p:pic>
      <p:grpSp>
        <p:nvGrpSpPr>
          <p:cNvPr id="2" name="图形"/>
          <p:cNvGrpSpPr/>
          <p:nvPr/>
        </p:nvGrpSpPr>
        <p:grpSpPr>
          <a:xfrm>
            <a:off x="1250315" y="2163445"/>
            <a:ext cx="1323340" cy="1967865"/>
            <a:chOff x="1969" y="3407"/>
            <a:chExt cx="2084" cy="3099"/>
          </a:xfrm>
        </p:grpSpPr>
        <p:sp>
          <p:nvSpPr>
            <p:cNvPr id="122" name="图形"/>
            <p:cNvSpPr/>
            <p:nvPr>
              <p:custDataLst>
                <p:tags r:id="rId7"/>
              </p:custDataLst>
            </p:nvPr>
          </p:nvSpPr>
          <p:spPr>
            <a:xfrm>
              <a:off x="2628" y="5792"/>
              <a:ext cx="714" cy="714"/>
            </a:xfrm>
            <a:prstGeom prst="ellipse">
              <a:avLst/>
            </a:prstGeom>
            <a:gradFill>
              <a:gsLst>
                <a:gs pos="0">
                  <a:srgbClr val="FE8B3C"/>
                </a:gs>
                <a:gs pos="100000">
                  <a:srgbClr val="FE9F55"/>
                </a:gs>
              </a:gsLst>
              <a:lin ang="13500000" scaled="0"/>
            </a:gra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ea typeface="思源宋体 SemiBold"/>
                <a:cs typeface="思源宋体 SemiBold" panose="02020600000000000000" charset="-122"/>
              </a:endParaRPr>
            </a:p>
          </p:txBody>
        </p:sp>
        <p:grpSp>
          <p:nvGrpSpPr>
            <p:cNvPr id="123" name="组合 122"/>
            <p:cNvGrpSpPr/>
            <p:nvPr/>
          </p:nvGrpSpPr>
          <p:grpSpPr>
            <a:xfrm>
              <a:off x="1969" y="3407"/>
              <a:ext cx="2085" cy="2085"/>
              <a:chOff x="9375" y="3025"/>
              <a:chExt cx="1384" cy="1384"/>
            </a:xfrm>
          </p:grpSpPr>
          <p:sp>
            <p:nvSpPr>
              <p:cNvPr id="124" name="图形"/>
              <p:cNvSpPr/>
              <p:nvPr>
                <p:custDataLst>
                  <p:tags r:id="rId8"/>
                </p:custDataLst>
              </p:nvPr>
            </p:nvSpPr>
            <p:spPr>
              <a:xfrm>
                <a:off x="9375" y="3025"/>
                <a:ext cx="1384" cy="1384"/>
              </a:xfrm>
              <a:prstGeom prst="ellipse">
                <a:avLst/>
              </a:prstGeom>
              <a:gradFill>
                <a:gsLst>
                  <a:gs pos="0">
                    <a:srgbClr val="FE8B3C"/>
                  </a:gs>
                  <a:gs pos="100000">
                    <a:srgbClr val="FE9F5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srgbClr val="FFFFFF"/>
                  </a:solidFill>
                  <a:effectLst/>
                  <a:uLnTx/>
                  <a:uFillTx/>
                  <a:latin typeface="包图粗黑体" panose="02000800000000000000" charset="-122"/>
                  <a:ea typeface="包图粗黑体" panose="02000800000000000000" charset="-122"/>
                  <a:cs typeface="思源宋体 SemiBold" panose="02020600000000000000" charset="-122"/>
                </a:endParaRPr>
              </a:p>
            </p:txBody>
          </p:sp>
          <p:sp>
            <p:nvSpPr>
              <p:cNvPr id="125" name="图形"/>
              <p:cNvSpPr txBox="1"/>
              <p:nvPr>
                <p:custDataLst>
                  <p:tags r:id="rId9"/>
                </p:custDataLst>
              </p:nvPr>
            </p:nvSpPr>
            <p:spPr>
              <a:xfrm>
                <a:off x="9434" y="3177"/>
                <a:ext cx="1230" cy="11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600" b="0" i="0" u="none" strike="noStrike" kern="1200" cap="none" spc="0" normalizeH="0" baseline="0" noProof="0" dirty="0">
                    <a:ln>
                      <a:noFill/>
                    </a:ln>
                    <a:solidFill>
                      <a:srgbClr val="FFFFFF"/>
                    </a:solidFill>
                    <a:effectLst/>
                    <a:uLnTx/>
                    <a:uFillTx/>
                    <a:latin typeface="#9Slide07 IcielBaliho Script" pitchFamily="2" charset="0"/>
                    <a:ea typeface="包图粗黑体" panose="02000800000000000000" charset="-122"/>
                    <a:cs typeface="思源宋体 SemiBold" panose="02020600000000000000" charset="-122"/>
                  </a:rPr>
                  <a:t>01</a:t>
                </a:r>
                <a:endParaRPr kumimoji="0" lang="en-US" altLang="zh-CN" sz="6600" b="0" i="0" u="none" strike="noStrike" kern="1200" cap="none" spc="0" normalizeH="0" baseline="0" noProof="0" dirty="0">
                  <a:ln>
                    <a:noFill/>
                  </a:ln>
                  <a:solidFill>
                    <a:srgbClr val="FFFFFF"/>
                  </a:solidFill>
                  <a:effectLst/>
                  <a:uLnTx/>
                  <a:uFillTx/>
                  <a:latin typeface="#9Slide07 IcielBaliho Script" pitchFamily="2" charset="0"/>
                  <a:ea typeface="包图粗黑体" panose="02000800000000000000" charset="-122"/>
                  <a:cs typeface="思源宋体 SemiBold" panose="02020600000000000000" charset="-122"/>
                </a:endParaRPr>
              </a:p>
            </p:txBody>
          </p:sp>
        </p:grpSp>
      </p:grpSp>
      <p:pic>
        <p:nvPicPr>
          <p:cNvPr id="23" name="图形" descr="5d1dse482853c6"/>
          <p:cNvPicPr>
            <a:picLocks noChangeAspect="1"/>
          </p:cNvPicPr>
          <p:nvPr/>
        </p:nvPicPr>
        <p:blipFill>
          <a:blip r:embed="rId5"/>
          <a:srcRect l="88234" t="44365" b="25750"/>
          <a:stretch>
            <a:fillRect/>
          </a:stretch>
        </p:blipFill>
        <p:spPr>
          <a:xfrm flipH="1">
            <a:off x="1431290" y="4131310"/>
            <a:ext cx="1228725" cy="1561465"/>
          </a:xfrm>
          <a:prstGeom prst="rect">
            <a:avLst/>
          </a:prstGeom>
        </p:spPr>
      </p:pic>
      <p:pic>
        <p:nvPicPr>
          <p:cNvPr id="3" name="Picture 2"/>
          <p:cNvPicPr>
            <a:picLocks noChangeAspect="1"/>
          </p:cNvPicPr>
          <p:nvPr/>
        </p:nvPicPr>
        <p:blipFill>
          <a:blip r:embed="rId10"/>
          <a:stretch>
            <a:fillRect/>
          </a:stretch>
        </p:blipFill>
        <p:spPr>
          <a:xfrm>
            <a:off x="2728595" y="568647"/>
            <a:ext cx="6828112" cy="5803895"/>
          </a:xfrm>
          <a:prstGeom prst="rect">
            <a:avLst/>
          </a:prstGeom>
        </p:spPr>
      </p:pic>
      <p:pic>
        <p:nvPicPr>
          <p:cNvPr id="15" name="Picture 14"/>
          <p:cNvPicPr>
            <a:picLocks noChangeAspect="1"/>
          </p:cNvPicPr>
          <p:nvPr/>
        </p:nvPicPr>
        <p:blipFill>
          <a:blip r:embed="rId11"/>
          <a:stretch>
            <a:fillRect/>
          </a:stretch>
        </p:blipFill>
        <p:spPr>
          <a:xfrm>
            <a:off x="-2381216" y="507365"/>
            <a:ext cx="1936093" cy="1858124"/>
          </a:xfrm>
          <a:prstGeom prst="rect">
            <a:avLst/>
          </a:prstGeom>
        </p:spPr>
      </p:pic>
      <p:pic>
        <p:nvPicPr>
          <p:cNvPr id="21" name="Picture 20"/>
          <p:cNvPicPr>
            <a:picLocks noChangeAspect="1"/>
          </p:cNvPicPr>
          <p:nvPr/>
        </p:nvPicPr>
        <p:blipFill>
          <a:blip r:embed="rId11"/>
          <a:stretch>
            <a:fillRect/>
          </a:stretch>
        </p:blipFill>
        <p:spPr>
          <a:xfrm>
            <a:off x="-2381216" y="507365"/>
            <a:ext cx="1936093" cy="1858124"/>
          </a:xfrm>
          <a:prstGeom prst="rect">
            <a:avLst/>
          </a:prstGeom>
        </p:spPr>
      </p:pic>
      <p:pic>
        <p:nvPicPr>
          <p:cNvPr id="22" name="Picture 21"/>
          <p:cNvPicPr>
            <a:picLocks noChangeAspect="1"/>
          </p:cNvPicPr>
          <p:nvPr/>
        </p:nvPicPr>
        <p:blipFill>
          <a:blip r:embed="rId11"/>
          <a:stretch>
            <a:fillRect/>
          </a:stretch>
        </p:blipFill>
        <p:spPr>
          <a:xfrm>
            <a:off x="10832067" y="-1930700"/>
            <a:ext cx="1936093" cy="1858124"/>
          </a:xfrm>
          <a:prstGeom prst="rect">
            <a:avLst/>
          </a:prstGeom>
        </p:spPr>
      </p:pic>
      <p:pic>
        <p:nvPicPr>
          <p:cNvPr id="24" name="Picture 23"/>
          <p:cNvPicPr>
            <a:picLocks noChangeAspect="1"/>
          </p:cNvPicPr>
          <p:nvPr/>
        </p:nvPicPr>
        <p:blipFill>
          <a:blip r:embed="rId11"/>
          <a:stretch>
            <a:fillRect/>
          </a:stretch>
        </p:blipFill>
        <p:spPr>
          <a:xfrm>
            <a:off x="2145267" y="7878796"/>
            <a:ext cx="6928395" cy="1858124"/>
          </a:xfrm>
          <a:prstGeom prst="rect">
            <a:avLst/>
          </a:prstGeom>
        </p:spPr>
      </p:pic>
    </p:spTree>
    <p:custDataLst>
      <p:tags r:id="rId12"/>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
          <a:stretch>
            <a:fillRect/>
          </a:stretch>
        </p:blipFill>
        <p:spPr>
          <a:xfrm>
            <a:off x="953194" y="479550"/>
            <a:ext cx="1349618" cy="1432378"/>
          </a:xfrm>
          <a:prstGeom prst="rect">
            <a:avLst/>
          </a:prstGeom>
        </p:spPr>
      </p:pic>
      <p:sp>
        <p:nvSpPr>
          <p:cNvPr id="6" name="TextBox 5"/>
          <p:cNvSpPr txBox="1"/>
          <p:nvPr/>
        </p:nvSpPr>
        <p:spPr>
          <a:xfrm>
            <a:off x="1970302" y="595574"/>
            <a:ext cx="9268504" cy="1200329"/>
          </a:xfrm>
          <a:prstGeom prst="rect">
            <a:avLst/>
          </a:prstGeom>
          <a:noFill/>
        </p:spPr>
        <p:txBody>
          <a:bodyPr wrap="square">
            <a:spAutoFit/>
          </a:bodyPr>
          <a:lstStyle/>
          <a:p>
            <a:pPr algn="ctr"/>
            <a:r>
              <a:rPr lang="vi-VN" sz="3600" b="1" dirty="0">
                <a:solidFill>
                  <a:srgbClr val="EE543E"/>
                </a:solidFill>
                <a:latin typeface="Cambria" panose="02040503050406030204" pitchFamily="18" charset="0"/>
              </a:rPr>
              <a:t>Vì sao Giét-xi buồn khi phải đổi sang vai người dẫn chuyện?</a:t>
            </a:r>
            <a:endParaRPr lang="en-US" sz="3600" b="1" dirty="0">
              <a:solidFill>
                <a:srgbClr val="EE543E"/>
              </a:solidFill>
              <a:latin typeface="Cambria" panose="02040503050406030204" pitchFamily="18" charset="0"/>
            </a:endParaRPr>
          </a:p>
        </p:txBody>
      </p:sp>
      <p:sp>
        <p:nvSpPr>
          <p:cNvPr id="8" name="TextBox 7"/>
          <p:cNvSpPr txBox="1"/>
          <p:nvPr/>
        </p:nvSpPr>
        <p:spPr>
          <a:xfrm>
            <a:off x="838293" y="2144330"/>
            <a:ext cx="10515413" cy="3170099"/>
          </a:xfrm>
          <a:prstGeom prst="rect">
            <a:avLst/>
          </a:prstGeom>
          <a:noFill/>
        </p:spPr>
        <p:txBody>
          <a:bodyPr wrap="square">
            <a:spAutoFit/>
          </a:bodyPr>
          <a:lstStyle/>
          <a:p>
            <a:pPr algn="just"/>
            <a:r>
              <a:rPr lang="vi-VN" sz="4000" dirty="0">
                <a:latin typeface="Cambria" panose="02040503050406030204" pitchFamily="18" charset="0"/>
              </a:rPr>
              <a:t>“</a:t>
            </a:r>
            <a:r>
              <a:rPr lang="vi-VN" sz="4000" i="1" dirty="0">
                <a:latin typeface="Cambria" panose="02040503050406030204" pitchFamily="18" charset="0"/>
              </a:rPr>
              <a:t>Lời cô rất dịu dàng nhưng Giét-xi thấy buồn lắm. Sao không buồn khi phải nhường vai chính cho bạn</a:t>
            </a:r>
            <a:r>
              <a:rPr lang="vi-VN" sz="4000" dirty="0">
                <a:latin typeface="Cambria" panose="02040503050406030204" pitchFamily="18" charset="0"/>
              </a:rPr>
              <a:t>!” </a:t>
            </a:r>
            <a:endParaRPr lang="vi-VN" sz="4000" dirty="0">
              <a:latin typeface="Cambria" panose="02040503050406030204" pitchFamily="18" charset="0"/>
            </a:endParaRPr>
          </a:p>
          <a:p>
            <a:pPr algn="just"/>
            <a:r>
              <a:rPr lang="vi-VN" sz="4000" b="1" dirty="0">
                <a:latin typeface="Cambria" panose="02040503050406030204" pitchFamily="18" charset="0"/>
              </a:rPr>
              <a:t>Giét-xi buồn khi phải đổi sang vai người dẫn chuyện vì phải nhường vai chính cho bạn. </a:t>
            </a:r>
            <a:endParaRPr lang="en-US" sz="4000" b="1" dirty="0">
              <a:latin typeface="Cambria" panose="02040503050406030204" pitchFamily="18" charset="0"/>
            </a:endParaRPr>
          </a:p>
        </p:txBody>
      </p:sp>
      <p:sp>
        <p:nvSpPr>
          <p:cNvPr id="5" name="Rectangle 4"/>
          <p:cNvSpPr/>
          <p:nvPr/>
        </p:nvSpPr>
        <p:spPr>
          <a:xfrm>
            <a:off x="0" y="6644640"/>
            <a:ext cx="728628" cy="213360"/>
          </a:xfrm>
          <a:prstGeom prst="rect">
            <a:avLst/>
          </a:prstGeom>
          <a:solidFill>
            <a:srgbClr val="FEC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1567160" y="0"/>
            <a:ext cx="624840" cy="213360"/>
          </a:xfrm>
          <a:prstGeom prst="rect">
            <a:avLst/>
          </a:prstGeom>
          <a:solidFill>
            <a:srgbClr val="FE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stretch>
            <a:fillRect/>
          </a:stretch>
        </p:blipFill>
        <p:spPr>
          <a:xfrm>
            <a:off x="-2381216" y="507365"/>
            <a:ext cx="1936093" cy="1858124"/>
          </a:xfrm>
          <a:prstGeom prst="rect">
            <a:avLst/>
          </a:prstGeom>
        </p:spPr>
      </p:pic>
      <p:pic>
        <p:nvPicPr>
          <p:cNvPr id="10" name="Picture 9"/>
          <p:cNvPicPr>
            <a:picLocks noChangeAspect="1"/>
          </p:cNvPicPr>
          <p:nvPr/>
        </p:nvPicPr>
        <p:blipFill>
          <a:blip r:embed="rId2"/>
          <a:stretch>
            <a:fillRect/>
          </a:stretch>
        </p:blipFill>
        <p:spPr>
          <a:xfrm>
            <a:off x="10832067" y="-1930700"/>
            <a:ext cx="1936093" cy="1858124"/>
          </a:xfrm>
          <a:prstGeom prst="rect">
            <a:avLst/>
          </a:prstGeom>
        </p:spPr>
      </p:pic>
      <p:pic>
        <p:nvPicPr>
          <p:cNvPr id="11" name="Picture 10"/>
          <p:cNvPicPr>
            <a:picLocks noChangeAspect="1"/>
          </p:cNvPicPr>
          <p:nvPr/>
        </p:nvPicPr>
        <p:blipFill>
          <a:blip r:embed="rId2"/>
          <a:stretch>
            <a:fillRect/>
          </a:stretch>
        </p:blipFill>
        <p:spPr>
          <a:xfrm>
            <a:off x="2145267" y="7878796"/>
            <a:ext cx="6928395" cy="185812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876566" y="432262"/>
            <a:ext cx="1384496" cy="1449929"/>
          </a:xfrm>
          <a:prstGeom prst="rect">
            <a:avLst/>
          </a:prstGeom>
        </p:spPr>
      </p:pic>
      <p:sp>
        <p:nvSpPr>
          <p:cNvPr id="5" name="TextBox 4"/>
          <p:cNvSpPr txBox="1"/>
          <p:nvPr/>
        </p:nvSpPr>
        <p:spPr>
          <a:xfrm>
            <a:off x="2128058" y="641112"/>
            <a:ext cx="9326879" cy="1323439"/>
          </a:xfrm>
          <a:prstGeom prst="rect">
            <a:avLst/>
          </a:prstGeom>
          <a:noFill/>
        </p:spPr>
        <p:txBody>
          <a:bodyPr wrap="square">
            <a:spAutoFit/>
          </a:bodyPr>
          <a:lstStyle/>
          <a:p>
            <a:pPr algn="ctr"/>
            <a:r>
              <a:rPr lang="vi-VN" sz="4000" b="1" dirty="0">
                <a:solidFill>
                  <a:srgbClr val="2CA4C4"/>
                </a:solidFill>
                <a:latin typeface="Cambria" panose="02040503050406030204" pitchFamily="18" charset="0"/>
              </a:rPr>
              <a:t> Theo em, mẹ rủ Giét-xi cùng nhổ c</a:t>
            </a:r>
            <a:r>
              <a:rPr lang="en-US" sz="4000" b="1" dirty="0">
                <a:solidFill>
                  <a:srgbClr val="2CA4C4"/>
                </a:solidFill>
                <a:latin typeface="Cambria" panose="02040503050406030204" pitchFamily="18" charset="0"/>
              </a:rPr>
              <a:t>ỏ</a:t>
            </a:r>
            <a:r>
              <a:rPr lang="vi-VN" sz="4000" b="1" dirty="0">
                <a:solidFill>
                  <a:srgbClr val="2CA4C4"/>
                </a:solidFill>
                <a:latin typeface="Cambria" panose="02040503050406030204" pitchFamily="18" charset="0"/>
              </a:rPr>
              <a:t> vườn để làm gì? Tìm câu trả lời đúng.</a:t>
            </a:r>
            <a:endParaRPr lang="en-US" sz="4000" b="1" dirty="0">
              <a:solidFill>
                <a:srgbClr val="2CA4C4"/>
              </a:solidFill>
              <a:latin typeface="Cambria" panose="02040503050406030204" pitchFamily="18" charset="0"/>
            </a:endParaRPr>
          </a:p>
        </p:txBody>
      </p:sp>
      <p:sp>
        <p:nvSpPr>
          <p:cNvPr id="7" name="TextBox 6"/>
          <p:cNvSpPr txBox="1"/>
          <p:nvPr/>
        </p:nvSpPr>
        <p:spPr>
          <a:xfrm>
            <a:off x="876566" y="2289779"/>
            <a:ext cx="10794503" cy="3416320"/>
          </a:xfrm>
          <a:prstGeom prst="rect">
            <a:avLst/>
          </a:prstGeom>
          <a:noFill/>
        </p:spPr>
        <p:txBody>
          <a:bodyPr wrap="square">
            <a:spAutoFit/>
          </a:bodyPr>
          <a:lstStyle/>
          <a:p>
            <a:pPr algn="just"/>
            <a:r>
              <a:rPr lang="vi-VN" sz="3600" b="1" dirty="0">
                <a:latin typeface="Cambria" panose="02040503050406030204" pitchFamily="18" charset="0"/>
              </a:rPr>
              <a:t>A. Mẹ muốn dạy cho Giét-xi biết cách làm cỏ vườn.</a:t>
            </a:r>
            <a:endParaRPr lang="vi-VN" sz="3600" b="1" dirty="0">
              <a:latin typeface="Cambria" panose="02040503050406030204" pitchFamily="18" charset="0"/>
            </a:endParaRPr>
          </a:p>
          <a:p>
            <a:pPr algn="just"/>
            <a:r>
              <a:rPr lang="vi-VN" sz="3600" b="1" dirty="0">
                <a:latin typeface="Cambria" panose="02040503050406030204" pitchFamily="18" charset="0"/>
              </a:rPr>
              <a:t>B. Mẹ muốn Giét xi biết tên các loại hoa cỏ trong vườn.</a:t>
            </a:r>
            <a:endParaRPr lang="vi-VN" sz="3600" b="1" dirty="0">
              <a:latin typeface="Cambria" panose="02040503050406030204" pitchFamily="18" charset="0"/>
            </a:endParaRPr>
          </a:p>
          <a:p>
            <a:pPr algn="just"/>
            <a:r>
              <a:rPr lang="vi-VN" sz="3600" b="1" dirty="0">
                <a:latin typeface="Cambria" panose="02040503050406030204" pitchFamily="18" charset="0"/>
              </a:rPr>
              <a:t>C. Mẹ muốn Giét-xi hiểu: Cũng như các loài hoa, mỗi người có vẻ đẹp và giá trị riêng.</a:t>
            </a:r>
            <a:endParaRPr lang="vi-VN" sz="3600" b="1" dirty="0">
              <a:latin typeface="Cambria" panose="02040503050406030204" pitchFamily="18" charset="0"/>
            </a:endParaRPr>
          </a:p>
          <a:p>
            <a:pPr algn="just"/>
            <a:r>
              <a:rPr lang="vi-VN" sz="3600" b="1" dirty="0">
                <a:latin typeface="Cambria" panose="02040503050406030204" pitchFamily="18" charset="0"/>
              </a:rPr>
              <a:t>D. Mẹ muốn Giét-xi quên đi chuyện đóng kịch</a:t>
            </a:r>
            <a:endParaRPr lang="en-US" sz="3600" b="1" dirty="0">
              <a:latin typeface="Cambria" panose="02040503050406030204" pitchFamily="18" charset="0"/>
            </a:endParaRPr>
          </a:p>
        </p:txBody>
      </p:sp>
      <p:sp>
        <p:nvSpPr>
          <p:cNvPr id="2" name="Oval 1"/>
          <p:cNvSpPr/>
          <p:nvPr/>
        </p:nvSpPr>
        <p:spPr>
          <a:xfrm>
            <a:off x="715793" y="3908810"/>
            <a:ext cx="801509" cy="713433"/>
          </a:xfrm>
          <a:prstGeom prst="ellipse">
            <a:avLst/>
          </a:prstGeom>
          <a:noFill/>
          <a:ln w="57150">
            <a:solidFill>
              <a:srgbClr val="C339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6644640"/>
            <a:ext cx="728628" cy="213360"/>
          </a:xfrm>
          <a:prstGeom prst="rect">
            <a:avLst/>
          </a:prstGeom>
          <a:solidFill>
            <a:srgbClr val="FEC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567160" y="0"/>
            <a:ext cx="624840" cy="213360"/>
          </a:xfrm>
          <a:prstGeom prst="rect">
            <a:avLst/>
          </a:prstGeom>
          <a:solidFill>
            <a:srgbClr val="FE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2381216" y="507365"/>
            <a:ext cx="1936093" cy="1858124"/>
          </a:xfrm>
          <a:prstGeom prst="rect">
            <a:avLst/>
          </a:prstGeom>
        </p:spPr>
      </p:pic>
      <p:pic>
        <p:nvPicPr>
          <p:cNvPr id="10" name="Picture 9"/>
          <p:cNvPicPr>
            <a:picLocks noChangeAspect="1"/>
          </p:cNvPicPr>
          <p:nvPr/>
        </p:nvPicPr>
        <p:blipFill>
          <a:blip r:embed="rId3"/>
          <a:stretch>
            <a:fillRect/>
          </a:stretch>
        </p:blipFill>
        <p:spPr>
          <a:xfrm>
            <a:off x="10832067" y="-1930700"/>
            <a:ext cx="1936093" cy="1858124"/>
          </a:xfrm>
          <a:prstGeom prst="rect">
            <a:avLst/>
          </a:prstGeom>
        </p:spPr>
      </p:pic>
      <p:pic>
        <p:nvPicPr>
          <p:cNvPr id="11" name="Picture 10"/>
          <p:cNvPicPr>
            <a:picLocks noChangeAspect="1"/>
          </p:cNvPicPr>
          <p:nvPr/>
        </p:nvPicPr>
        <p:blipFill>
          <a:blip r:embed="rId3"/>
          <a:stretch>
            <a:fillRect/>
          </a:stretch>
        </p:blipFill>
        <p:spPr>
          <a:xfrm>
            <a:off x="2145267" y="7878796"/>
            <a:ext cx="6928395" cy="185812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231809" y="581891"/>
            <a:ext cx="1212134" cy="1399987"/>
          </a:xfrm>
          <a:prstGeom prst="rect">
            <a:avLst/>
          </a:prstGeom>
        </p:spPr>
      </p:pic>
      <p:sp>
        <p:nvSpPr>
          <p:cNvPr id="5" name="TextBox 4"/>
          <p:cNvSpPr txBox="1"/>
          <p:nvPr/>
        </p:nvSpPr>
        <p:spPr>
          <a:xfrm>
            <a:off x="2443943" y="658439"/>
            <a:ext cx="8246225" cy="1323439"/>
          </a:xfrm>
          <a:prstGeom prst="rect">
            <a:avLst/>
          </a:prstGeom>
          <a:noFill/>
        </p:spPr>
        <p:txBody>
          <a:bodyPr wrap="square">
            <a:spAutoFit/>
          </a:bodyPr>
          <a:lstStyle/>
          <a:p>
            <a:pPr algn="ctr"/>
            <a:r>
              <a:rPr lang="en-US" sz="4000" b="1" dirty="0" err="1">
                <a:solidFill>
                  <a:srgbClr val="FF8B47"/>
                </a:solidFill>
                <a:latin typeface="Cambria" panose="02040503050406030204" pitchFamily="18" charset="0"/>
              </a:rPr>
              <a:t>Đoán</a:t>
            </a:r>
            <a:r>
              <a:rPr lang="en-US" sz="4000" b="1" dirty="0">
                <a:solidFill>
                  <a:srgbClr val="FF8B47"/>
                </a:solidFill>
                <a:latin typeface="Cambria" panose="02040503050406030204" pitchFamily="18" charset="0"/>
              </a:rPr>
              <a:t> </a:t>
            </a:r>
            <a:r>
              <a:rPr lang="en-US" sz="4000" b="1" dirty="0" err="1">
                <a:solidFill>
                  <a:srgbClr val="FF8B47"/>
                </a:solidFill>
                <a:latin typeface="Cambria" panose="02040503050406030204" pitchFamily="18" charset="0"/>
              </a:rPr>
              <a:t>xem</a:t>
            </a:r>
            <a:r>
              <a:rPr lang="en-US" sz="4000" b="1" dirty="0">
                <a:solidFill>
                  <a:srgbClr val="FF8B47"/>
                </a:solidFill>
                <a:latin typeface="Cambria" panose="02040503050406030204" pitchFamily="18" charset="0"/>
              </a:rPr>
              <a:t> </a:t>
            </a:r>
            <a:r>
              <a:rPr lang="en-US" sz="4000" b="1" dirty="0" err="1">
                <a:solidFill>
                  <a:srgbClr val="FF8B47"/>
                </a:solidFill>
                <a:latin typeface="Cambria" panose="02040503050406030204" pitchFamily="18" charset="0"/>
              </a:rPr>
              <a:t>Giét</a:t>
            </a:r>
            <a:r>
              <a:rPr lang="en-US" sz="4000" b="1" dirty="0">
                <a:solidFill>
                  <a:srgbClr val="FF8B47"/>
                </a:solidFill>
                <a:latin typeface="Cambria" panose="02040503050406030204" pitchFamily="18" charset="0"/>
              </a:rPr>
              <a:t>-xi </a:t>
            </a:r>
            <a:r>
              <a:rPr lang="en-US" sz="4000" b="1" dirty="0" err="1">
                <a:solidFill>
                  <a:srgbClr val="FF8B47"/>
                </a:solidFill>
                <a:latin typeface="Cambria" panose="02040503050406030204" pitchFamily="18" charset="0"/>
              </a:rPr>
              <a:t>cảm</a:t>
            </a:r>
            <a:r>
              <a:rPr lang="en-US" sz="4000" b="1" dirty="0">
                <a:solidFill>
                  <a:srgbClr val="FF8B47"/>
                </a:solidFill>
                <a:latin typeface="Cambria" panose="02040503050406030204" pitchFamily="18" charset="0"/>
              </a:rPr>
              <a:t> </a:t>
            </a:r>
            <a:r>
              <a:rPr lang="en-US" sz="4000" b="1" dirty="0" err="1">
                <a:solidFill>
                  <a:srgbClr val="FF8B47"/>
                </a:solidFill>
                <a:latin typeface="Cambria" panose="02040503050406030204" pitchFamily="18" charset="0"/>
              </a:rPr>
              <a:t>thấy</a:t>
            </a:r>
            <a:r>
              <a:rPr lang="en-US" sz="4000" b="1" dirty="0">
                <a:solidFill>
                  <a:srgbClr val="FF8B47"/>
                </a:solidFill>
                <a:latin typeface="Cambria" panose="02040503050406030204" pitchFamily="18" charset="0"/>
              </a:rPr>
              <a:t> </a:t>
            </a:r>
            <a:r>
              <a:rPr lang="en-US" sz="4000" b="1" dirty="0" err="1">
                <a:solidFill>
                  <a:srgbClr val="FF8B47"/>
                </a:solidFill>
                <a:latin typeface="Cambria" panose="02040503050406030204" pitchFamily="18" charset="0"/>
              </a:rPr>
              <a:t>thế</a:t>
            </a:r>
            <a:r>
              <a:rPr lang="en-US" sz="4000" b="1" dirty="0">
                <a:solidFill>
                  <a:srgbClr val="FF8B47"/>
                </a:solidFill>
                <a:latin typeface="Cambria" panose="02040503050406030204" pitchFamily="18" charset="0"/>
              </a:rPr>
              <a:t> </a:t>
            </a:r>
            <a:r>
              <a:rPr lang="en-US" sz="4000" b="1" dirty="0" err="1">
                <a:solidFill>
                  <a:srgbClr val="FF8B47"/>
                </a:solidFill>
                <a:latin typeface="Cambria" panose="02040503050406030204" pitchFamily="18" charset="0"/>
              </a:rPr>
              <a:t>nào</a:t>
            </a:r>
            <a:r>
              <a:rPr lang="en-US" sz="4000" b="1" dirty="0">
                <a:solidFill>
                  <a:srgbClr val="FF8B47"/>
                </a:solidFill>
                <a:latin typeface="Cambria" panose="02040503050406030204" pitchFamily="18" charset="0"/>
              </a:rPr>
              <a:t> </a:t>
            </a:r>
            <a:r>
              <a:rPr lang="en-US" sz="4000" b="1" dirty="0" err="1">
                <a:solidFill>
                  <a:srgbClr val="FF8B47"/>
                </a:solidFill>
                <a:latin typeface="Cambria" panose="02040503050406030204" pitchFamily="18" charset="0"/>
              </a:rPr>
              <a:t>khi</a:t>
            </a:r>
            <a:r>
              <a:rPr lang="en-US" sz="4000" b="1" dirty="0">
                <a:solidFill>
                  <a:srgbClr val="FF8B47"/>
                </a:solidFill>
                <a:latin typeface="Cambria" panose="02040503050406030204" pitchFamily="18" charset="0"/>
              </a:rPr>
              <a:t> </a:t>
            </a:r>
            <a:r>
              <a:rPr lang="en-US" sz="4000" b="1" dirty="0" err="1">
                <a:solidFill>
                  <a:srgbClr val="FF8B47"/>
                </a:solidFill>
                <a:latin typeface="Cambria" panose="02040503050406030204" pitchFamily="18" charset="0"/>
              </a:rPr>
              <a:t>trò</a:t>
            </a:r>
            <a:r>
              <a:rPr lang="en-US" sz="4000" b="1" dirty="0">
                <a:solidFill>
                  <a:srgbClr val="FF8B47"/>
                </a:solidFill>
                <a:latin typeface="Cambria" panose="02040503050406030204" pitchFamily="18" charset="0"/>
              </a:rPr>
              <a:t> </a:t>
            </a:r>
            <a:r>
              <a:rPr lang="en-US" sz="4000" b="1" dirty="0" err="1">
                <a:solidFill>
                  <a:srgbClr val="FF8B47"/>
                </a:solidFill>
                <a:latin typeface="Cambria" panose="02040503050406030204" pitchFamily="18" charset="0"/>
              </a:rPr>
              <a:t>chuyện</a:t>
            </a:r>
            <a:r>
              <a:rPr lang="en-US" sz="4000" b="1" dirty="0">
                <a:solidFill>
                  <a:srgbClr val="FF8B47"/>
                </a:solidFill>
                <a:latin typeface="Cambria" panose="02040503050406030204" pitchFamily="18" charset="0"/>
              </a:rPr>
              <a:t> </a:t>
            </a:r>
            <a:r>
              <a:rPr lang="en-US" sz="4000" b="1" dirty="0" err="1">
                <a:solidFill>
                  <a:srgbClr val="FF8B47"/>
                </a:solidFill>
                <a:latin typeface="Cambria" panose="02040503050406030204" pitchFamily="18" charset="0"/>
              </a:rPr>
              <a:t>cùng</a:t>
            </a:r>
            <a:r>
              <a:rPr lang="en-US" sz="4000" b="1" dirty="0">
                <a:solidFill>
                  <a:srgbClr val="FF8B47"/>
                </a:solidFill>
                <a:latin typeface="Cambria" panose="02040503050406030204" pitchFamily="18" charset="0"/>
              </a:rPr>
              <a:t> </a:t>
            </a:r>
            <a:r>
              <a:rPr lang="en-US" sz="4000" b="1" dirty="0" err="1">
                <a:solidFill>
                  <a:srgbClr val="FF8B47"/>
                </a:solidFill>
                <a:latin typeface="Cambria" panose="02040503050406030204" pitchFamily="18" charset="0"/>
              </a:rPr>
              <a:t>mẹ</a:t>
            </a:r>
            <a:r>
              <a:rPr lang="en-US" sz="4000" b="1" dirty="0">
                <a:solidFill>
                  <a:srgbClr val="FF8B47"/>
                </a:solidFill>
                <a:latin typeface="Cambria" panose="02040503050406030204" pitchFamily="18" charset="0"/>
              </a:rPr>
              <a:t>. </a:t>
            </a:r>
            <a:endParaRPr lang="en-US" sz="4000" b="1" dirty="0">
              <a:solidFill>
                <a:srgbClr val="FF8B47"/>
              </a:solidFill>
              <a:latin typeface="Cambria" panose="02040503050406030204" pitchFamily="18" charset="0"/>
            </a:endParaRPr>
          </a:p>
        </p:txBody>
      </p:sp>
      <p:sp>
        <p:nvSpPr>
          <p:cNvPr id="7" name="TextBox 6"/>
          <p:cNvSpPr txBox="1"/>
          <p:nvPr/>
        </p:nvSpPr>
        <p:spPr>
          <a:xfrm>
            <a:off x="917171" y="2229243"/>
            <a:ext cx="10357657" cy="3970318"/>
          </a:xfrm>
          <a:prstGeom prst="rect">
            <a:avLst/>
          </a:prstGeom>
          <a:noFill/>
        </p:spPr>
        <p:txBody>
          <a:bodyPr wrap="square">
            <a:spAutoFit/>
          </a:bodyPr>
          <a:lstStyle/>
          <a:p>
            <a:pPr algn="just"/>
            <a:r>
              <a:rPr lang="en-US" sz="3600" b="1" dirty="0">
                <a:latin typeface="Cambria" panose="02040503050406030204" pitchFamily="18" charset="0"/>
              </a:rPr>
              <a:t>	</a:t>
            </a:r>
            <a:r>
              <a:rPr lang="vi-VN" sz="3600" b="1" dirty="0">
                <a:latin typeface="Cambria" panose="02040503050406030204" pitchFamily="18" charset="0"/>
              </a:rPr>
              <a:t>Khi trò chuyện với mẹ, Giét - xi mới đầu vẫn cảm thấy rất buồn vì bị thay vai diễn, không dám nói với mẹ. Tuy nhiên sau khi nghe được lời mẹ nói, cô bé đã hiểu ra mỗi loài hoa lại có một vẻ đẹp riêng cũng như con người vậy. Vì thế, cô không còn buồn nữa và cảm nhận được giá trị của mình cũng đã được công nhận. </a:t>
            </a:r>
            <a:endParaRPr lang="en-US" sz="3600" b="1" dirty="0">
              <a:latin typeface="Cambria" panose="02040503050406030204" pitchFamily="18" charset="0"/>
            </a:endParaRPr>
          </a:p>
        </p:txBody>
      </p:sp>
      <p:sp>
        <p:nvSpPr>
          <p:cNvPr id="6" name="Rectangle 5"/>
          <p:cNvSpPr/>
          <p:nvPr/>
        </p:nvSpPr>
        <p:spPr>
          <a:xfrm>
            <a:off x="0" y="6644640"/>
            <a:ext cx="728628" cy="213360"/>
          </a:xfrm>
          <a:prstGeom prst="rect">
            <a:avLst/>
          </a:prstGeom>
          <a:solidFill>
            <a:srgbClr val="FEC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567160" y="0"/>
            <a:ext cx="624840" cy="213360"/>
          </a:xfrm>
          <a:prstGeom prst="rect">
            <a:avLst/>
          </a:prstGeom>
          <a:solidFill>
            <a:srgbClr val="FE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2381216" y="507365"/>
            <a:ext cx="1936093" cy="1858124"/>
          </a:xfrm>
          <a:prstGeom prst="rect">
            <a:avLst/>
          </a:prstGeom>
        </p:spPr>
      </p:pic>
      <p:pic>
        <p:nvPicPr>
          <p:cNvPr id="10" name="Picture 9"/>
          <p:cNvPicPr>
            <a:picLocks noChangeAspect="1"/>
          </p:cNvPicPr>
          <p:nvPr/>
        </p:nvPicPr>
        <p:blipFill>
          <a:blip r:embed="rId3"/>
          <a:stretch>
            <a:fillRect/>
          </a:stretch>
        </p:blipFill>
        <p:spPr>
          <a:xfrm>
            <a:off x="10832067" y="-1930700"/>
            <a:ext cx="1936093" cy="1858124"/>
          </a:xfrm>
          <a:prstGeom prst="rect">
            <a:avLst/>
          </a:prstGeom>
        </p:spPr>
      </p:pic>
      <p:pic>
        <p:nvPicPr>
          <p:cNvPr id="11" name="Picture 10"/>
          <p:cNvPicPr>
            <a:picLocks noChangeAspect="1"/>
          </p:cNvPicPr>
          <p:nvPr/>
        </p:nvPicPr>
        <p:blipFill>
          <a:blip r:embed="rId3"/>
          <a:stretch>
            <a:fillRect/>
          </a:stretch>
        </p:blipFill>
        <p:spPr>
          <a:xfrm>
            <a:off x="2145267" y="7878796"/>
            <a:ext cx="6928395" cy="185812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1038813" y="406590"/>
            <a:ext cx="1588009" cy="1713156"/>
          </a:xfrm>
          <a:prstGeom prst="rect">
            <a:avLst/>
          </a:prstGeom>
        </p:spPr>
      </p:pic>
      <p:sp>
        <p:nvSpPr>
          <p:cNvPr id="5" name="TextBox 4"/>
          <p:cNvSpPr txBox="1"/>
          <p:nvPr/>
        </p:nvSpPr>
        <p:spPr>
          <a:xfrm>
            <a:off x="3025833" y="539893"/>
            <a:ext cx="6749934" cy="1446550"/>
          </a:xfrm>
          <a:prstGeom prst="rect">
            <a:avLst/>
          </a:prstGeom>
          <a:noFill/>
        </p:spPr>
        <p:txBody>
          <a:bodyPr wrap="square">
            <a:spAutoFit/>
          </a:bodyPr>
          <a:lstStyle/>
          <a:p>
            <a:pPr algn="ctr"/>
            <a:r>
              <a:rPr lang="vi-VN" sz="4400" b="1" dirty="0">
                <a:solidFill>
                  <a:srgbClr val="C33950"/>
                </a:solidFill>
                <a:latin typeface="Cambria" panose="02040503050406030204" pitchFamily="18" charset="0"/>
              </a:rPr>
              <a:t>Em học được điều gì từ câu chuyện trên? </a:t>
            </a:r>
            <a:endParaRPr lang="en-US" sz="4400" b="1" dirty="0">
              <a:solidFill>
                <a:srgbClr val="C33950"/>
              </a:solidFill>
              <a:latin typeface="Cambria" panose="02040503050406030204" pitchFamily="18" charset="0"/>
            </a:endParaRPr>
          </a:p>
        </p:txBody>
      </p:sp>
      <p:sp>
        <p:nvSpPr>
          <p:cNvPr id="7" name="TextBox 6"/>
          <p:cNvSpPr txBox="1"/>
          <p:nvPr/>
        </p:nvSpPr>
        <p:spPr>
          <a:xfrm>
            <a:off x="1038813" y="2241666"/>
            <a:ext cx="10141526" cy="2862322"/>
          </a:xfrm>
          <a:prstGeom prst="rect">
            <a:avLst/>
          </a:prstGeom>
          <a:noFill/>
        </p:spPr>
        <p:txBody>
          <a:bodyPr wrap="square">
            <a:spAutoFit/>
          </a:bodyPr>
          <a:lstStyle/>
          <a:p>
            <a:pPr algn="just"/>
            <a:r>
              <a:rPr lang="vi-VN" sz="3600" b="1" dirty="0">
                <a:latin typeface="Times New Roman" panose="02020603050405020304" pitchFamily="18" charset="0"/>
                <a:cs typeface="Times New Roman" panose="02020603050405020304" pitchFamily="18" charset="0"/>
              </a:rPr>
              <a:t>Qua câu chuyện, </a:t>
            </a:r>
            <a:r>
              <a:rPr lang="en-US" sz="3600" b="1" dirty="0" smtClean="0">
                <a:latin typeface="Times New Roman" panose="02020603050405020304" pitchFamily="18" charset="0"/>
                <a:cs typeface="Times New Roman" panose="02020603050405020304" pitchFamily="18" charset="0"/>
              </a:rPr>
              <a:t>ta</a:t>
            </a:r>
            <a:r>
              <a:rPr lang="vi-VN" sz="3600" b="1" dirty="0" smtClean="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học được vai diễn nào cũng quan trọng và góp phần làm nên thành công cho vở kịch, </a:t>
            </a:r>
            <a:r>
              <a:rPr lang="vi-VN" sz="3600" b="1" dirty="0" smtClean="0">
                <a:latin typeface="Times New Roman" panose="02020603050405020304" pitchFamily="18" charset="0"/>
                <a:cs typeface="Times New Roman" panose="02020603050405020304" pitchFamily="18" charset="0"/>
              </a:rPr>
              <a:t>mỗi vai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điễn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đều</a:t>
            </a:r>
            <a:r>
              <a:rPr lang="vi-VN" sz="3600" b="1" dirty="0" smtClean="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có một vai trò riêng</a:t>
            </a:r>
            <a:r>
              <a:rPr lang="vi-VN" sz="3600" b="1" dirty="0" smtClean="0">
                <a:latin typeface="Times New Roman" panose="02020603050405020304" pitchFamily="18" charset="0"/>
                <a:cs typeface="Times New Roman" panose="02020603050405020304" pitchFamily="18" charset="0"/>
              </a:rPr>
              <a:t>.</a:t>
            </a:r>
            <a:r>
              <a:rPr lang="en-US" sz="3600" b="1" dirty="0" smtClean="0">
                <a:latin typeface="Times New Roman" panose="02020603050405020304" pitchFamily="18" charset="0"/>
                <a:cs typeface="Times New Roman" panose="02020603050405020304" pitchFamily="18" charset="0"/>
              </a:rPr>
              <a:t> Ta </a:t>
            </a:r>
            <a:r>
              <a:rPr lang="en-US" sz="3600" b="1" dirty="0" err="1" smtClean="0">
                <a:latin typeface="Times New Roman" panose="02020603050405020304" pitchFamily="18" charset="0"/>
                <a:cs typeface="Times New Roman" panose="02020603050405020304" pitchFamily="18" charset="0"/>
              </a:rPr>
              <a:t>cần</a:t>
            </a:r>
            <a:r>
              <a:rPr lang="en-US" sz="3600" b="1" dirty="0" smtClean="0">
                <a:latin typeface="Times New Roman" panose="02020603050405020304" pitchFamily="18" charset="0"/>
                <a:cs typeface="Times New Roman" panose="02020603050405020304" pitchFamily="18" charset="0"/>
              </a:rPr>
              <a:t> </a:t>
            </a:r>
            <a:r>
              <a:rPr lang="vi-VN" sz="3600" b="1" dirty="0" smtClean="0">
                <a:latin typeface="Times New Roman" panose="02020603050405020304" pitchFamily="18" charset="0"/>
                <a:cs typeface="Times New Roman" panose="02020603050405020304" pitchFamily="18" charset="0"/>
              </a:rPr>
              <a:t>biết </a:t>
            </a:r>
            <a:r>
              <a:rPr lang="vi-VN" sz="3600" b="1" dirty="0">
                <a:latin typeface="Times New Roman" panose="02020603050405020304" pitchFamily="18" charset="0"/>
                <a:cs typeface="Times New Roman" panose="02020603050405020304" pitchFamily="18" charset="0"/>
              </a:rPr>
              <a:t>trân </a:t>
            </a:r>
            <a:r>
              <a:rPr lang="vi-VN" sz="3600" b="1" dirty="0" smtClean="0">
                <a:latin typeface="Times New Roman" panose="02020603050405020304" pitchFamily="18" charset="0"/>
                <a:cs typeface="Times New Roman" panose="02020603050405020304" pitchFamily="18" charset="0"/>
              </a:rPr>
              <a:t>tr</a:t>
            </a:r>
            <a:r>
              <a:rPr lang="en-US" sz="3600" b="1" dirty="0">
                <a:latin typeface="Times New Roman" panose="02020603050405020304" pitchFamily="18" charset="0"/>
                <a:cs typeface="Times New Roman" panose="02020603050405020304" pitchFamily="18" charset="0"/>
              </a:rPr>
              <a:t>ọ</a:t>
            </a:r>
            <a:r>
              <a:rPr lang="vi-VN" sz="3600" b="1" dirty="0" smtClean="0">
                <a:latin typeface="Times New Roman" panose="02020603050405020304" pitchFamily="18" charset="0"/>
                <a:cs typeface="Times New Roman" panose="02020603050405020304" pitchFamily="18" charset="0"/>
              </a:rPr>
              <a:t>ng </a:t>
            </a:r>
            <a:r>
              <a:rPr lang="vi-VN" sz="3600" b="1" dirty="0">
                <a:latin typeface="Times New Roman" panose="02020603050405020304" pitchFamily="18" charset="0"/>
                <a:cs typeface="Times New Roman" panose="02020603050405020304" pitchFamily="18" charset="0"/>
              </a:rPr>
              <a:t>giá trị của mình vì mỗi ngưòi đều có vẻ đẹp và những điều đáng quý,...</a:t>
            </a:r>
            <a:endParaRPr lang="en-US" sz="6600" b="1" dirty="0">
              <a:latin typeface="Times New Roman" panose="02020603050405020304" pitchFamily="18" charset="0"/>
              <a:cs typeface="Times New Roman" panose="02020603050405020304" pitchFamily="18" charset="0"/>
            </a:endParaRPr>
          </a:p>
        </p:txBody>
      </p:sp>
      <p:sp>
        <p:nvSpPr>
          <p:cNvPr id="6" name="Rectangle 5"/>
          <p:cNvSpPr/>
          <p:nvPr/>
        </p:nvSpPr>
        <p:spPr>
          <a:xfrm>
            <a:off x="0" y="6644640"/>
            <a:ext cx="728628" cy="213360"/>
          </a:xfrm>
          <a:prstGeom prst="rect">
            <a:avLst/>
          </a:prstGeom>
          <a:solidFill>
            <a:srgbClr val="FEC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567160" y="0"/>
            <a:ext cx="624840" cy="213360"/>
          </a:xfrm>
          <a:prstGeom prst="rect">
            <a:avLst/>
          </a:prstGeom>
          <a:solidFill>
            <a:srgbClr val="FE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2381216" y="507365"/>
            <a:ext cx="1936093" cy="1858124"/>
          </a:xfrm>
          <a:prstGeom prst="rect">
            <a:avLst/>
          </a:prstGeom>
        </p:spPr>
      </p:pic>
      <p:pic>
        <p:nvPicPr>
          <p:cNvPr id="10" name="Picture 9"/>
          <p:cNvPicPr>
            <a:picLocks noChangeAspect="1"/>
          </p:cNvPicPr>
          <p:nvPr/>
        </p:nvPicPr>
        <p:blipFill>
          <a:blip r:embed="rId3"/>
          <a:stretch>
            <a:fillRect/>
          </a:stretch>
        </p:blipFill>
        <p:spPr>
          <a:xfrm>
            <a:off x="10832067" y="-1930700"/>
            <a:ext cx="1936093" cy="1858124"/>
          </a:xfrm>
          <a:prstGeom prst="rect">
            <a:avLst/>
          </a:prstGeom>
        </p:spPr>
      </p:pic>
      <p:pic>
        <p:nvPicPr>
          <p:cNvPr id="11" name="Picture 10"/>
          <p:cNvPicPr>
            <a:picLocks noChangeAspect="1"/>
          </p:cNvPicPr>
          <p:nvPr/>
        </p:nvPicPr>
        <p:blipFill>
          <a:blip r:embed="rId3"/>
          <a:stretch>
            <a:fillRect/>
          </a:stretch>
        </p:blipFill>
        <p:spPr>
          <a:xfrm>
            <a:off x="2145267" y="7878796"/>
            <a:ext cx="6928395" cy="185812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7995" y="1472608"/>
            <a:ext cx="10956008" cy="2185214"/>
          </a:xfrm>
          <a:prstGeom prst="rect">
            <a:avLst/>
          </a:prstGeom>
          <a:noFill/>
        </p:spPr>
        <p:txBody>
          <a:bodyPr wrap="square">
            <a:spAutoFit/>
          </a:bodyPr>
          <a:lstStyle/>
          <a:p>
            <a:pPr lvl="0" algn="just">
              <a:defRPr/>
            </a:pPr>
            <a:r>
              <a:rPr kumimoji="0" lang="en-US" sz="9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lang="vi-VN" sz="4000" b="1" dirty="0">
                <a:latin typeface="Cambria" panose="02040503050406030204" pitchFamily="18" charset="0"/>
                <a:ea typeface="Cambria" panose="02040503050406030204" pitchFamily="18" charset="0"/>
              </a:rPr>
              <a:t>Cũng như các loài hoa, mỗi người có vẻ đẹp và giá trị riêng. </a:t>
            </a:r>
            <a:endParaRPr kumimoji="0" lang="en-US" sz="7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1"/>
          <a:stretch>
            <a:fillRect/>
          </a:stretch>
        </p:blipFill>
        <p:spPr>
          <a:xfrm>
            <a:off x="3864670" y="509357"/>
            <a:ext cx="4462659" cy="1926503"/>
          </a:xfrm>
          <a:prstGeom prst="rect">
            <a:avLst/>
          </a:prstGeom>
        </p:spPr>
      </p:pic>
      <p:sp>
        <p:nvSpPr>
          <p:cNvPr id="4" name="Rectangle 3"/>
          <p:cNvSpPr/>
          <p:nvPr/>
        </p:nvSpPr>
        <p:spPr>
          <a:xfrm>
            <a:off x="0" y="6629400"/>
            <a:ext cx="728628" cy="213360"/>
          </a:xfrm>
          <a:prstGeom prst="rect">
            <a:avLst/>
          </a:prstGeom>
          <a:solidFill>
            <a:srgbClr val="FEC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1567160" y="0"/>
            <a:ext cx="624840" cy="213360"/>
          </a:xfrm>
          <a:prstGeom prst="rect">
            <a:avLst/>
          </a:prstGeom>
          <a:solidFill>
            <a:srgbClr val="FE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2381216" y="507365"/>
            <a:ext cx="1936093" cy="1858124"/>
          </a:xfrm>
          <a:prstGeom prst="rect">
            <a:avLst/>
          </a:prstGeom>
        </p:spPr>
      </p:pic>
      <p:pic>
        <p:nvPicPr>
          <p:cNvPr id="9" name="Picture 8"/>
          <p:cNvPicPr>
            <a:picLocks noChangeAspect="1"/>
          </p:cNvPicPr>
          <p:nvPr/>
        </p:nvPicPr>
        <p:blipFill>
          <a:blip r:embed="rId2"/>
          <a:stretch>
            <a:fillRect/>
          </a:stretch>
        </p:blipFill>
        <p:spPr>
          <a:xfrm>
            <a:off x="10832067" y="-1930700"/>
            <a:ext cx="1936093" cy="1858124"/>
          </a:xfrm>
          <a:prstGeom prst="rect">
            <a:avLst/>
          </a:prstGeom>
        </p:spPr>
      </p:pic>
      <p:pic>
        <p:nvPicPr>
          <p:cNvPr id="10" name="Picture 9"/>
          <p:cNvPicPr>
            <a:picLocks noChangeAspect="1"/>
          </p:cNvPicPr>
          <p:nvPr/>
        </p:nvPicPr>
        <p:blipFill>
          <a:blip r:embed="rId2"/>
          <a:stretch>
            <a:fillRect/>
          </a:stretch>
        </p:blipFill>
        <p:spPr>
          <a:xfrm>
            <a:off x="2145267" y="7878796"/>
            <a:ext cx="6928395" cy="185812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descr="5d1de482s853c6"/>
          <p:cNvPicPr>
            <a:picLocks noChangeAspect="1"/>
          </p:cNvPicPr>
          <p:nvPr>
            <p:custDataLst>
              <p:tags r:id="rId1"/>
            </p:custDataLst>
          </p:nvPr>
        </p:nvPicPr>
        <p:blipFill>
          <a:blip r:embed="rId2"/>
          <a:stretch>
            <a:fillRect/>
          </a:stretch>
        </p:blipFill>
        <p:spPr>
          <a:xfrm>
            <a:off x="0" y="0"/>
            <a:ext cx="12192000" cy="6858635"/>
          </a:xfrm>
          <a:prstGeom prst="rect">
            <a:avLst/>
          </a:prstGeom>
        </p:spPr>
      </p:pic>
      <p:pic>
        <p:nvPicPr>
          <p:cNvPr id="17" name="图形" descr="60sd85274b5aab8"/>
          <p:cNvPicPr>
            <a:picLocks noChangeAspect="1"/>
          </p:cNvPicPr>
          <p:nvPr>
            <p:custDataLst>
              <p:tags r:id="rId3"/>
            </p:custDataLst>
          </p:nvPr>
        </p:nvPicPr>
        <p:blipFill>
          <a:blip r:embed="rId4"/>
          <a:srcRect l="9686" t="8361" r="10690" b="13683"/>
          <a:stretch>
            <a:fillRect/>
          </a:stretch>
        </p:blipFill>
        <p:spPr>
          <a:xfrm rot="16200000">
            <a:off x="3103245" y="-2334260"/>
            <a:ext cx="5603875" cy="11287125"/>
          </a:xfrm>
          <a:prstGeom prst="rect">
            <a:avLst/>
          </a:prstGeom>
        </p:spPr>
      </p:pic>
      <p:pic>
        <p:nvPicPr>
          <p:cNvPr id="18" name="图形" descr="5d1dse482853c6"/>
          <p:cNvPicPr>
            <a:picLocks noChangeAspect="1"/>
          </p:cNvPicPr>
          <p:nvPr/>
        </p:nvPicPr>
        <p:blipFill>
          <a:blip r:embed="rId5"/>
          <a:srcRect r="79547" b="62187"/>
          <a:stretch>
            <a:fillRect/>
          </a:stretch>
        </p:blipFill>
        <p:spPr>
          <a:xfrm>
            <a:off x="0" y="0"/>
            <a:ext cx="2574290" cy="2379345"/>
          </a:xfrm>
          <a:prstGeom prst="rect">
            <a:avLst/>
          </a:prstGeom>
        </p:spPr>
      </p:pic>
      <p:pic>
        <p:nvPicPr>
          <p:cNvPr id="19" name="图形" descr="5d1dse482853c6"/>
          <p:cNvPicPr>
            <a:picLocks noChangeAspect="1"/>
          </p:cNvPicPr>
          <p:nvPr/>
        </p:nvPicPr>
        <p:blipFill>
          <a:blip r:embed="rId5"/>
          <a:srcRect l="37188" t="65042" r="36552"/>
          <a:stretch>
            <a:fillRect/>
          </a:stretch>
        </p:blipFill>
        <p:spPr>
          <a:xfrm>
            <a:off x="4533900" y="4727575"/>
            <a:ext cx="3201670" cy="2131060"/>
          </a:xfrm>
          <a:prstGeom prst="rect">
            <a:avLst/>
          </a:prstGeom>
        </p:spPr>
      </p:pic>
      <p:pic>
        <p:nvPicPr>
          <p:cNvPr id="20" name="图形" descr="E:\006包图网\素材\064家长会\5d0sdc75bfbd77a.png5d0sdc75bfbd77a"/>
          <p:cNvPicPr>
            <a:picLocks noChangeAspect="1"/>
          </p:cNvPicPr>
          <p:nvPr/>
        </p:nvPicPr>
        <p:blipFill>
          <a:blip r:embed="rId6"/>
          <a:srcRect l="68116"/>
          <a:stretch>
            <a:fillRect/>
          </a:stretch>
        </p:blipFill>
        <p:spPr>
          <a:xfrm>
            <a:off x="8010525" y="-88900"/>
            <a:ext cx="4288155" cy="6722745"/>
          </a:xfrm>
          <a:prstGeom prst="rect">
            <a:avLst/>
          </a:prstGeom>
        </p:spPr>
      </p:pic>
      <p:pic>
        <p:nvPicPr>
          <p:cNvPr id="28" name="图形" descr="5d1dse482853c6"/>
          <p:cNvPicPr>
            <a:picLocks noChangeAspect="1"/>
          </p:cNvPicPr>
          <p:nvPr/>
        </p:nvPicPr>
        <p:blipFill>
          <a:blip r:embed="rId5"/>
          <a:srcRect t="64885" r="80052"/>
          <a:stretch>
            <a:fillRect/>
          </a:stretch>
        </p:blipFill>
        <p:spPr>
          <a:xfrm>
            <a:off x="-68580" y="4531995"/>
            <a:ext cx="2642870" cy="2326005"/>
          </a:xfrm>
          <a:prstGeom prst="rect">
            <a:avLst/>
          </a:prstGeom>
        </p:spPr>
      </p:pic>
      <p:pic>
        <p:nvPicPr>
          <p:cNvPr id="23" name="图形" descr="5d1dse482853c6"/>
          <p:cNvPicPr>
            <a:picLocks noChangeAspect="1"/>
          </p:cNvPicPr>
          <p:nvPr/>
        </p:nvPicPr>
        <p:blipFill>
          <a:blip r:embed="rId5"/>
          <a:srcRect l="88234" t="44365" b="25750"/>
          <a:stretch>
            <a:fillRect/>
          </a:stretch>
        </p:blipFill>
        <p:spPr>
          <a:xfrm flipH="1">
            <a:off x="1431290" y="4131310"/>
            <a:ext cx="1228725" cy="1561465"/>
          </a:xfrm>
          <a:prstGeom prst="rect">
            <a:avLst/>
          </a:prstGeom>
        </p:spPr>
      </p:pic>
      <p:pic>
        <p:nvPicPr>
          <p:cNvPr id="10" name="Picture 9"/>
          <p:cNvPicPr>
            <a:picLocks noChangeAspect="1"/>
          </p:cNvPicPr>
          <p:nvPr/>
        </p:nvPicPr>
        <p:blipFill>
          <a:blip r:embed="rId7"/>
          <a:stretch>
            <a:fillRect/>
          </a:stretch>
        </p:blipFill>
        <p:spPr>
          <a:xfrm>
            <a:off x="-2381216" y="507365"/>
            <a:ext cx="1936093" cy="1858124"/>
          </a:xfrm>
          <a:prstGeom prst="rect">
            <a:avLst/>
          </a:prstGeom>
        </p:spPr>
      </p:pic>
      <p:pic>
        <p:nvPicPr>
          <p:cNvPr id="11" name="Picture 10"/>
          <p:cNvPicPr>
            <a:picLocks noChangeAspect="1"/>
          </p:cNvPicPr>
          <p:nvPr/>
        </p:nvPicPr>
        <p:blipFill>
          <a:blip r:embed="rId7"/>
          <a:stretch>
            <a:fillRect/>
          </a:stretch>
        </p:blipFill>
        <p:spPr>
          <a:xfrm>
            <a:off x="10832067" y="-1930700"/>
            <a:ext cx="1936093" cy="1858124"/>
          </a:xfrm>
          <a:prstGeom prst="rect">
            <a:avLst/>
          </a:prstGeom>
        </p:spPr>
      </p:pic>
      <p:pic>
        <p:nvPicPr>
          <p:cNvPr id="12" name="Picture 11"/>
          <p:cNvPicPr>
            <a:picLocks noChangeAspect="1"/>
          </p:cNvPicPr>
          <p:nvPr/>
        </p:nvPicPr>
        <p:blipFill>
          <a:blip r:embed="rId7"/>
          <a:stretch>
            <a:fillRect/>
          </a:stretch>
        </p:blipFill>
        <p:spPr>
          <a:xfrm>
            <a:off x="2145267" y="7878796"/>
            <a:ext cx="6928395" cy="1858124"/>
          </a:xfrm>
          <a:prstGeom prst="rect">
            <a:avLst/>
          </a:prstGeom>
        </p:spPr>
      </p:pic>
      <p:sp>
        <p:nvSpPr>
          <p:cNvPr id="14" name="圆角矩形 21"/>
          <p:cNvSpPr/>
          <p:nvPr/>
        </p:nvSpPr>
        <p:spPr>
          <a:xfrm>
            <a:off x="3998703" y="979022"/>
            <a:ext cx="3703956" cy="989016"/>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71755" rtlCol="0" anchor="ctr"/>
          <a:lstStyle/>
          <a:p>
            <a:pPr algn="ctr"/>
            <a:endParaRPr lang="zh-CN" altLang="en-US" sz="4400" spc="150" dirty="0">
              <a:solidFill>
                <a:schemeClr val="accent2">
                  <a:lumMod val="75000"/>
                </a:schemeClr>
              </a:solidFill>
              <a:uFillTx/>
              <a:latin typeface="雷盖体" panose="00000800000000000000" pitchFamily="2" charset="-122"/>
              <a:ea typeface="雷盖体" panose="00000800000000000000" pitchFamily="2" charset="-122"/>
              <a:sym typeface="雷盖体" panose="00000800000000000000" pitchFamily="2" charset="-122"/>
            </a:endParaRPr>
          </a:p>
        </p:txBody>
      </p:sp>
      <p:sp>
        <p:nvSpPr>
          <p:cNvPr id="21" name="圆角矩形 9"/>
          <p:cNvSpPr/>
          <p:nvPr/>
        </p:nvSpPr>
        <p:spPr>
          <a:xfrm>
            <a:off x="1332853" y="2220263"/>
            <a:ext cx="8617057" cy="230524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lumMod val="75000"/>
                </a:schemeClr>
              </a:solidFill>
            </a:endParaRPr>
          </a:p>
        </p:txBody>
      </p:sp>
      <p:sp>
        <p:nvSpPr>
          <p:cNvPr id="22" name="文本框 38"/>
          <p:cNvSpPr txBox="1"/>
          <p:nvPr/>
        </p:nvSpPr>
        <p:spPr>
          <a:xfrm>
            <a:off x="3645080" y="869320"/>
            <a:ext cx="4343400"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dirty="0" err="1">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3 </a:t>
            </a:r>
            <a:endParaRPr lang="zh-CN" altLang="en-US" sz="6600"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24" name="文本框 38"/>
          <p:cNvSpPr txBox="1"/>
          <p:nvPr/>
        </p:nvSpPr>
        <p:spPr>
          <a:xfrm>
            <a:off x="1052731" y="2264888"/>
            <a:ext cx="8897179" cy="1862048"/>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11500"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LUYỆN ĐỌC LẠI</a:t>
            </a:r>
            <a:endParaRPr lang="zh-CN" altLang="en-US" sz="11500"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Tree>
    <p:custDataLst>
      <p:tags r:id="rId8"/>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outVertical)">
                                      <p:cBhvr>
                                        <p:cTn id="11" dur="500"/>
                                        <p:tgtEl>
                                          <p:spTgt spid="21"/>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outVertical)">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descr="5d1de482s853c6"/>
          <p:cNvPicPr>
            <a:picLocks noChangeAspect="1"/>
          </p:cNvPicPr>
          <p:nvPr>
            <p:custDataLst>
              <p:tags r:id="rId1"/>
            </p:custDataLst>
          </p:nvPr>
        </p:nvPicPr>
        <p:blipFill>
          <a:blip r:embed="rId2"/>
          <a:stretch>
            <a:fillRect/>
          </a:stretch>
        </p:blipFill>
        <p:spPr>
          <a:xfrm>
            <a:off x="0" y="0"/>
            <a:ext cx="12192000" cy="6858635"/>
          </a:xfrm>
          <a:prstGeom prst="rect">
            <a:avLst/>
          </a:prstGeom>
        </p:spPr>
      </p:pic>
      <p:pic>
        <p:nvPicPr>
          <p:cNvPr id="17" name="图形" descr="60sd85274b5aab8"/>
          <p:cNvPicPr>
            <a:picLocks noChangeAspect="1"/>
          </p:cNvPicPr>
          <p:nvPr>
            <p:custDataLst>
              <p:tags r:id="rId3"/>
            </p:custDataLst>
          </p:nvPr>
        </p:nvPicPr>
        <p:blipFill>
          <a:blip r:embed="rId4"/>
          <a:srcRect l="9686" t="8361" r="10690" b="13683"/>
          <a:stretch>
            <a:fillRect/>
          </a:stretch>
        </p:blipFill>
        <p:spPr>
          <a:xfrm rot="16200000">
            <a:off x="3103245" y="-2334260"/>
            <a:ext cx="5603875" cy="11287125"/>
          </a:xfrm>
          <a:prstGeom prst="rect">
            <a:avLst/>
          </a:prstGeom>
        </p:spPr>
      </p:pic>
      <p:pic>
        <p:nvPicPr>
          <p:cNvPr id="18" name="图形" descr="5d1dse482853c6"/>
          <p:cNvPicPr>
            <a:picLocks noChangeAspect="1"/>
          </p:cNvPicPr>
          <p:nvPr/>
        </p:nvPicPr>
        <p:blipFill>
          <a:blip r:embed="rId5"/>
          <a:srcRect r="79547" b="62187"/>
          <a:stretch>
            <a:fillRect/>
          </a:stretch>
        </p:blipFill>
        <p:spPr>
          <a:xfrm>
            <a:off x="0" y="0"/>
            <a:ext cx="2574290" cy="2379345"/>
          </a:xfrm>
          <a:prstGeom prst="rect">
            <a:avLst/>
          </a:prstGeom>
        </p:spPr>
      </p:pic>
      <p:pic>
        <p:nvPicPr>
          <p:cNvPr id="19" name="图形" descr="5d1dse482853c6"/>
          <p:cNvPicPr>
            <a:picLocks noChangeAspect="1"/>
          </p:cNvPicPr>
          <p:nvPr/>
        </p:nvPicPr>
        <p:blipFill>
          <a:blip r:embed="rId5"/>
          <a:srcRect l="37188" t="65042" r="36552"/>
          <a:stretch>
            <a:fillRect/>
          </a:stretch>
        </p:blipFill>
        <p:spPr>
          <a:xfrm>
            <a:off x="4533900" y="4727575"/>
            <a:ext cx="3201670" cy="2131060"/>
          </a:xfrm>
          <a:prstGeom prst="rect">
            <a:avLst/>
          </a:prstGeom>
        </p:spPr>
      </p:pic>
      <p:pic>
        <p:nvPicPr>
          <p:cNvPr id="20" name="图形" descr="E:\006包图网\素材\064家长会\5d0sdc75bfbd77a.png5d0sdc75bfbd77a"/>
          <p:cNvPicPr>
            <a:picLocks noChangeAspect="1"/>
          </p:cNvPicPr>
          <p:nvPr/>
        </p:nvPicPr>
        <p:blipFill>
          <a:blip r:embed="rId6"/>
          <a:srcRect l="68116"/>
          <a:stretch>
            <a:fillRect/>
          </a:stretch>
        </p:blipFill>
        <p:spPr>
          <a:xfrm>
            <a:off x="8010525" y="-88900"/>
            <a:ext cx="4288155" cy="6722745"/>
          </a:xfrm>
          <a:prstGeom prst="rect">
            <a:avLst/>
          </a:prstGeom>
        </p:spPr>
      </p:pic>
      <p:pic>
        <p:nvPicPr>
          <p:cNvPr id="28" name="图形" descr="5d1dse482853c6"/>
          <p:cNvPicPr>
            <a:picLocks noChangeAspect="1"/>
          </p:cNvPicPr>
          <p:nvPr/>
        </p:nvPicPr>
        <p:blipFill>
          <a:blip r:embed="rId5"/>
          <a:srcRect t="64885" r="80052"/>
          <a:stretch>
            <a:fillRect/>
          </a:stretch>
        </p:blipFill>
        <p:spPr>
          <a:xfrm>
            <a:off x="-68580" y="4531995"/>
            <a:ext cx="2642870" cy="2326005"/>
          </a:xfrm>
          <a:prstGeom prst="rect">
            <a:avLst/>
          </a:prstGeom>
        </p:spPr>
      </p:pic>
      <p:pic>
        <p:nvPicPr>
          <p:cNvPr id="23" name="图形" descr="5d1dse482853c6"/>
          <p:cNvPicPr>
            <a:picLocks noChangeAspect="1"/>
          </p:cNvPicPr>
          <p:nvPr/>
        </p:nvPicPr>
        <p:blipFill>
          <a:blip r:embed="rId5"/>
          <a:srcRect l="88234" t="44365" b="25750"/>
          <a:stretch>
            <a:fillRect/>
          </a:stretch>
        </p:blipFill>
        <p:spPr>
          <a:xfrm flipH="1">
            <a:off x="1431290" y="4131310"/>
            <a:ext cx="1228725" cy="1561465"/>
          </a:xfrm>
          <a:prstGeom prst="rect">
            <a:avLst/>
          </a:prstGeom>
        </p:spPr>
      </p:pic>
      <p:sp>
        <p:nvSpPr>
          <p:cNvPr id="3" name="TextBox 2"/>
          <p:cNvSpPr txBox="1"/>
          <p:nvPr/>
        </p:nvSpPr>
        <p:spPr>
          <a:xfrm>
            <a:off x="1615439" y="1313984"/>
            <a:ext cx="8539163" cy="2308324"/>
          </a:xfrm>
          <a:prstGeom prst="rect">
            <a:avLst/>
          </a:prstGeom>
          <a:noFill/>
        </p:spPr>
        <p:txBody>
          <a:bodyPr wrap="square" rtlCol="0">
            <a:spAutoFit/>
          </a:bodyPr>
          <a:lstStyle/>
          <a:p>
            <a:pPr algn="ctr"/>
            <a:r>
              <a:rPr lang="en-US" sz="7200" b="1" dirty="0" smtClean="0">
                <a:ln w="57150">
                  <a:solidFill>
                    <a:srgbClr val="C33950"/>
                  </a:solidFill>
                </a:ln>
                <a:solidFill>
                  <a:schemeClr val="bg1"/>
                </a:solidFill>
                <a:latin typeface="Cambria" panose="02040503050406030204" pitchFamily="18" charset="0"/>
                <a:ea typeface="Cambria" panose="02040503050406030204" pitchFamily="18" charset="0"/>
              </a:rPr>
              <a:t>LUYỆN TẬP </a:t>
            </a:r>
            <a:endParaRPr lang="en-US" sz="7200" b="1" dirty="0" smtClean="0">
              <a:ln w="57150">
                <a:solidFill>
                  <a:srgbClr val="C33950"/>
                </a:solidFill>
              </a:ln>
              <a:solidFill>
                <a:schemeClr val="bg1"/>
              </a:solidFill>
              <a:latin typeface="Cambria" panose="02040503050406030204" pitchFamily="18" charset="0"/>
              <a:ea typeface="Cambria" panose="02040503050406030204" pitchFamily="18" charset="0"/>
            </a:endParaRPr>
          </a:p>
          <a:p>
            <a:pPr algn="ctr"/>
            <a:r>
              <a:rPr lang="en-US" sz="7200" b="1" dirty="0" smtClean="0">
                <a:ln w="57150">
                  <a:solidFill>
                    <a:srgbClr val="C33950"/>
                  </a:solidFill>
                </a:ln>
                <a:solidFill>
                  <a:schemeClr val="bg1"/>
                </a:solidFill>
                <a:latin typeface="Cambria" panose="02040503050406030204" pitchFamily="18" charset="0"/>
                <a:ea typeface="Cambria" panose="02040503050406030204" pitchFamily="18" charset="0"/>
              </a:rPr>
              <a:t>THEO VĂN BẢN ĐỌC</a:t>
            </a:r>
            <a:endParaRPr lang="en-US" sz="7200" b="1" dirty="0">
              <a:ln w="57150">
                <a:solidFill>
                  <a:srgbClr val="C33950"/>
                </a:solidFill>
              </a:ln>
              <a:solidFill>
                <a:schemeClr val="bg1"/>
              </a:solidFill>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7"/>
          <a:stretch>
            <a:fillRect/>
          </a:stretch>
        </p:blipFill>
        <p:spPr>
          <a:xfrm>
            <a:off x="-2381216" y="507365"/>
            <a:ext cx="1936093" cy="1858124"/>
          </a:xfrm>
          <a:prstGeom prst="rect">
            <a:avLst/>
          </a:prstGeom>
        </p:spPr>
      </p:pic>
      <p:pic>
        <p:nvPicPr>
          <p:cNvPr id="11" name="Picture 10"/>
          <p:cNvPicPr>
            <a:picLocks noChangeAspect="1"/>
          </p:cNvPicPr>
          <p:nvPr/>
        </p:nvPicPr>
        <p:blipFill>
          <a:blip r:embed="rId7"/>
          <a:stretch>
            <a:fillRect/>
          </a:stretch>
        </p:blipFill>
        <p:spPr>
          <a:xfrm>
            <a:off x="10832067" y="-1930700"/>
            <a:ext cx="1936093" cy="1858124"/>
          </a:xfrm>
          <a:prstGeom prst="rect">
            <a:avLst/>
          </a:prstGeom>
        </p:spPr>
      </p:pic>
      <p:pic>
        <p:nvPicPr>
          <p:cNvPr id="12" name="Picture 11"/>
          <p:cNvPicPr>
            <a:picLocks noChangeAspect="1"/>
          </p:cNvPicPr>
          <p:nvPr/>
        </p:nvPicPr>
        <p:blipFill>
          <a:blip r:embed="rId7"/>
          <a:stretch>
            <a:fillRect/>
          </a:stretch>
        </p:blipFill>
        <p:spPr>
          <a:xfrm>
            <a:off x="2145267" y="7878796"/>
            <a:ext cx="6928395" cy="1858124"/>
          </a:xfrm>
          <a:prstGeom prst="rect">
            <a:avLst/>
          </a:prstGeom>
        </p:spPr>
      </p:pic>
    </p:spTree>
    <p:custDataLst>
      <p:tags r:id="rId8"/>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01833" y="607861"/>
            <a:ext cx="10922923" cy="1323439"/>
          </a:xfrm>
          <a:prstGeom prst="rect">
            <a:avLst/>
          </a:prstGeom>
          <a:noFill/>
        </p:spPr>
        <p:txBody>
          <a:bodyPr wrap="square">
            <a:spAutoFit/>
          </a:bodyPr>
          <a:lstStyle/>
          <a:p>
            <a:pPr algn="ctr"/>
            <a:r>
              <a:rPr lang="vi-VN" sz="4000" b="1" i="0" dirty="0">
                <a:solidFill>
                  <a:srgbClr val="000000"/>
                </a:solidFill>
                <a:effectLst/>
                <a:latin typeface="Cambria" panose="02040503050406030204" pitchFamily="18" charset="0"/>
              </a:rPr>
              <a:t>Tìm các danh từ chỉ người trong bài đọc</a:t>
            </a:r>
            <a:endParaRPr lang="en-US" sz="4000" b="1" i="0" dirty="0">
              <a:solidFill>
                <a:srgbClr val="000000"/>
              </a:solidFill>
              <a:effectLst/>
              <a:latin typeface="Cambria" panose="02040503050406030204" pitchFamily="18" charset="0"/>
            </a:endParaRPr>
          </a:p>
          <a:p>
            <a:pPr algn="ctr"/>
            <a:r>
              <a:rPr lang="vi-VN" sz="4000" b="1" i="0" dirty="0">
                <a:solidFill>
                  <a:srgbClr val="000000"/>
                </a:solidFill>
                <a:effectLst/>
                <a:latin typeface="Cambria" panose="02040503050406030204" pitchFamily="18" charset="0"/>
              </a:rPr>
              <a:t> Công chúa và người dẫn chuyện. </a:t>
            </a:r>
            <a:endParaRPr lang="en-US" sz="4000" b="1" dirty="0">
              <a:latin typeface="Cambria" panose="02040503050406030204" pitchFamily="18" charset="0"/>
            </a:endParaRPr>
          </a:p>
        </p:txBody>
      </p:sp>
      <p:grpSp>
        <p:nvGrpSpPr>
          <p:cNvPr id="4" name="Group 3"/>
          <p:cNvGrpSpPr/>
          <p:nvPr/>
        </p:nvGrpSpPr>
        <p:grpSpPr>
          <a:xfrm>
            <a:off x="645501" y="704849"/>
            <a:ext cx="1765190" cy="769441"/>
            <a:chOff x="1382684" y="2325659"/>
            <a:chExt cx="2647339" cy="769441"/>
          </a:xfrm>
        </p:grpSpPr>
        <p:sp>
          <p:nvSpPr>
            <p:cNvPr id="5" name="Rectangle: Rounded Corners 4"/>
            <p:cNvSpPr/>
            <p:nvPr/>
          </p:nvSpPr>
          <p:spPr>
            <a:xfrm>
              <a:off x="1382684" y="2325659"/>
              <a:ext cx="2405148" cy="769441"/>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382684" y="2325659"/>
              <a:ext cx="2647339" cy="769441"/>
            </a:xfrm>
            <a:prstGeom prst="rect">
              <a:avLst/>
            </a:prstGeom>
            <a:noFill/>
          </p:spPr>
          <p:txBody>
            <a:bodyPr wrap="square">
              <a:spAutoFit/>
            </a:bodyPr>
            <a:lstStyle/>
            <a:p>
              <a:pPr algn="just" rtl="0" latinLnBrk="0"/>
              <a:r>
                <a:rPr lang="en-US" sz="4400" b="1" dirty="0" err="1">
                  <a:solidFill>
                    <a:srgbClr val="000000"/>
                  </a:solidFill>
                  <a:latin typeface="Cambria" panose="02040503050406030204" pitchFamily="18" charset="0"/>
                </a:rPr>
                <a:t>Bài</a:t>
              </a:r>
              <a:r>
                <a:rPr lang="en-US" sz="4400" b="1" dirty="0">
                  <a:solidFill>
                    <a:srgbClr val="000000"/>
                  </a:solidFill>
                  <a:latin typeface="Cambria" panose="02040503050406030204" pitchFamily="18" charset="0"/>
                </a:rPr>
                <a:t> 1:</a:t>
              </a:r>
              <a:endParaRPr lang="vi-VN" sz="4400" b="1" i="0" dirty="0">
                <a:solidFill>
                  <a:srgbClr val="000000"/>
                </a:solidFill>
                <a:effectLst/>
                <a:latin typeface="Cambria" panose="02040503050406030204" pitchFamily="18" charset="0"/>
              </a:endParaRPr>
            </a:p>
          </p:txBody>
        </p:sp>
      </p:grpSp>
      <p:sp>
        <p:nvSpPr>
          <p:cNvPr id="8" name="TextBox 7"/>
          <p:cNvSpPr txBox="1"/>
          <p:nvPr/>
        </p:nvSpPr>
        <p:spPr>
          <a:xfrm>
            <a:off x="1047403" y="2125934"/>
            <a:ext cx="10457411" cy="2123658"/>
          </a:xfrm>
          <a:prstGeom prst="rect">
            <a:avLst/>
          </a:prstGeom>
          <a:noFill/>
        </p:spPr>
        <p:txBody>
          <a:bodyPr wrap="square">
            <a:spAutoFit/>
          </a:bodyPr>
          <a:lstStyle/>
          <a:p>
            <a:r>
              <a:rPr lang="vi-VN" sz="4400" b="1" i="0" dirty="0">
                <a:solidFill>
                  <a:srgbClr val="000000"/>
                </a:solidFill>
                <a:effectLst/>
                <a:latin typeface="Cambria" panose="02040503050406030204" pitchFamily="18" charset="0"/>
              </a:rPr>
              <a:t>Danh từ chỉ người</a:t>
            </a:r>
            <a:r>
              <a:rPr lang="vi-VN" sz="4400" b="0" i="0" dirty="0">
                <a:solidFill>
                  <a:srgbClr val="000000"/>
                </a:solidFill>
                <a:effectLst/>
                <a:latin typeface="Cambria" panose="02040503050406030204" pitchFamily="18" charset="0"/>
              </a:rPr>
              <a:t>: </a:t>
            </a:r>
            <a:r>
              <a:rPr lang="vi-VN" sz="4400" b="0" i="0" dirty="0">
                <a:solidFill>
                  <a:srgbClr val="C33950"/>
                </a:solidFill>
                <a:effectLst/>
                <a:latin typeface="Cambria" panose="02040503050406030204" pitchFamily="18" charset="0"/>
              </a:rPr>
              <a:t>Giét-xi, mẹ, cô giáo, công chúa, bạn bè, em, con, con người, con gái, người dẫn chuyện. </a:t>
            </a:r>
            <a:endParaRPr lang="en-US" sz="4400" dirty="0">
              <a:solidFill>
                <a:srgbClr val="C33950"/>
              </a:solidFill>
              <a:latin typeface="Cambria" panose="02040503050406030204" pitchFamily="18" charset="0"/>
            </a:endParaRPr>
          </a:p>
        </p:txBody>
      </p:sp>
      <p:sp>
        <p:nvSpPr>
          <p:cNvPr id="7" name="Rectangle 6"/>
          <p:cNvSpPr/>
          <p:nvPr/>
        </p:nvSpPr>
        <p:spPr>
          <a:xfrm>
            <a:off x="0" y="6644640"/>
            <a:ext cx="728628" cy="213360"/>
          </a:xfrm>
          <a:prstGeom prst="rect">
            <a:avLst/>
          </a:prstGeom>
          <a:solidFill>
            <a:srgbClr val="FEC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567160" y="0"/>
            <a:ext cx="624840" cy="213360"/>
          </a:xfrm>
          <a:prstGeom prst="rect">
            <a:avLst/>
          </a:prstGeom>
          <a:solidFill>
            <a:srgbClr val="FE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
          <a:stretch>
            <a:fillRect/>
          </a:stretch>
        </p:blipFill>
        <p:spPr>
          <a:xfrm>
            <a:off x="-2381216" y="507365"/>
            <a:ext cx="1936093" cy="1858124"/>
          </a:xfrm>
          <a:prstGeom prst="rect">
            <a:avLst/>
          </a:prstGeom>
        </p:spPr>
      </p:pic>
      <p:pic>
        <p:nvPicPr>
          <p:cNvPr id="11" name="Picture 10"/>
          <p:cNvPicPr>
            <a:picLocks noChangeAspect="1"/>
          </p:cNvPicPr>
          <p:nvPr/>
        </p:nvPicPr>
        <p:blipFill>
          <a:blip r:embed="rId1"/>
          <a:stretch>
            <a:fillRect/>
          </a:stretch>
        </p:blipFill>
        <p:spPr>
          <a:xfrm>
            <a:off x="10832067" y="-1930700"/>
            <a:ext cx="1936093" cy="1858124"/>
          </a:xfrm>
          <a:prstGeom prst="rect">
            <a:avLst/>
          </a:prstGeom>
        </p:spPr>
      </p:pic>
      <p:pic>
        <p:nvPicPr>
          <p:cNvPr id="12" name="Picture 11"/>
          <p:cNvPicPr>
            <a:picLocks noChangeAspect="1"/>
          </p:cNvPicPr>
          <p:nvPr/>
        </p:nvPicPr>
        <p:blipFill>
          <a:blip r:embed="rId1"/>
          <a:stretch>
            <a:fillRect/>
          </a:stretch>
        </p:blipFill>
        <p:spPr>
          <a:xfrm>
            <a:off x="2145267" y="7878796"/>
            <a:ext cx="6928395" cy="185812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05858" y="489404"/>
            <a:ext cx="10386142" cy="1200329"/>
          </a:xfrm>
          <a:prstGeom prst="rect">
            <a:avLst/>
          </a:prstGeom>
          <a:noFill/>
        </p:spPr>
        <p:txBody>
          <a:bodyPr wrap="square">
            <a:spAutoFit/>
          </a:bodyPr>
          <a:lstStyle/>
          <a:p>
            <a:pPr algn="ctr"/>
            <a:r>
              <a:rPr lang="en-US" sz="3600" b="1" i="0" dirty="0" err="1">
                <a:solidFill>
                  <a:srgbClr val="000000"/>
                </a:solidFill>
                <a:effectLst/>
                <a:latin typeface="Cambria" panose="02040503050406030204" pitchFamily="18" charset="0"/>
              </a:rPr>
              <a:t>Viết</a:t>
            </a:r>
            <a:r>
              <a:rPr lang="en-US" sz="3600" b="1" i="0" dirty="0">
                <a:solidFill>
                  <a:srgbClr val="000000"/>
                </a:solidFill>
                <a:effectLst/>
                <a:latin typeface="Cambria" panose="02040503050406030204" pitchFamily="18" charset="0"/>
              </a:rPr>
              <a:t> 2 – 3 </a:t>
            </a:r>
            <a:r>
              <a:rPr lang="en-US" sz="3600" b="1" i="0" dirty="0" err="1">
                <a:solidFill>
                  <a:srgbClr val="000000"/>
                </a:solidFill>
                <a:effectLst/>
                <a:latin typeface="Cambria" panose="02040503050406030204" pitchFamily="18" charset="0"/>
              </a:rPr>
              <a:t>câu</a:t>
            </a:r>
            <a:r>
              <a:rPr lang="en-US" sz="3600" b="1" i="0" dirty="0">
                <a:solidFill>
                  <a:srgbClr val="000000"/>
                </a:solidFill>
                <a:effectLst/>
                <a:latin typeface="Cambria" panose="02040503050406030204" pitchFamily="18" charset="0"/>
              </a:rPr>
              <a:t> </a:t>
            </a:r>
            <a:r>
              <a:rPr lang="en-US" sz="3600" b="1" i="0" dirty="0" err="1">
                <a:solidFill>
                  <a:srgbClr val="000000"/>
                </a:solidFill>
                <a:effectLst/>
                <a:latin typeface="Cambria" panose="02040503050406030204" pitchFamily="18" charset="0"/>
              </a:rPr>
              <a:t>nêu</a:t>
            </a:r>
            <a:r>
              <a:rPr lang="en-US" sz="3600" b="1" i="0" dirty="0">
                <a:solidFill>
                  <a:srgbClr val="000000"/>
                </a:solidFill>
                <a:effectLst/>
                <a:latin typeface="Cambria" panose="02040503050406030204" pitchFamily="18" charset="0"/>
              </a:rPr>
              <a:t> </a:t>
            </a:r>
            <a:r>
              <a:rPr lang="en-US" sz="3600" b="1" i="0" dirty="0" err="1">
                <a:solidFill>
                  <a:srgbClr val="000000"/>
                </a:solidFill>
                <a:effectLst/>
                <a:latin typeface="Cambria" panose="02040503050406030204" pitchFamily="18" charset="0"/>
              </a:rPr>
              <a:t>nhận</a:t>
            </a:r>
            <a:r>
              <a:rPr lang="en-US" sz="3600" b="1" i="0" dirty="0">
                <a:solidFill>
                  <a:srgbClr val="000000"/>
                </a:solidFill>
                <a:effectLst/>
                <a:latin typeface="Cambria" panose="02040503050406030204" pitchFamily="18" charset="0"/>
              </a:rPr>
              <a:t> </a:t>
            </a:r>
            <a:r>
              <a:rPr lang="en-US" sz="3600" b="1" i="0" dirty="0" err="1">
                <a:solidFill>
                  <a:srgbClr val="000000"/>
                </a:solidFill>
                <a:effectLst/>
                <a:latin typeface="Cambria" panose="02040503050406030204" pitchFamily="18" charset="0"/>
              </a:rPr>
              <a:t>xét</a:t>
            </a:r>
            <a:r>
              <a:rPr lang="en-US" sz="3600" b="1" i="0" dirty="0">
                <a:solidFill>
                  <a:srgbClr val="000000"/>
                </a:solidFill>
                <a:effectLst/>
                <a:latin typeface="Cambria" panose="02040503050406030204" pitchFamily="18" charset="0"/>
              </a:rPr>
              <a:t> </a:t>
            </a:r>
            <a:r>
              <a:rPr lang="en-US" sz="3600" b="1" i="0" dirty="0" err="1">
                <a:solidFill>
                  <a:srgbClr val="000000"/>
                </a:solidFill>
                <a:effectLst/>
                <a:latin typeface="Cambria" panose="02040503050406030204" pitchFamily="18" charset="0"/>
              </a:rPr>
              <a:t>về</a:t>
            </a:r>
            <a:r>
              <a:rPr lang="en-US" sz="3600" b="1" i="0" dirty="0">
                <a:solidFill>
                  <a:srgbClr val="000000"/>
                </a:solidFill>
                <a:effectLst/>
                <a:latin typeface="Cambria" panose="02040503050406030204" pitchFamily="18" charset="0"/>
              </a:rPr>
              <a:t> </a:t>
            </a:r>
            <a:r>
              <a:rPr lang="en-US" sz="3600" b="1" i="0" dirty="0" err="1">
                <a:solidFill>
                  <a:srgbClr val="000000"/>
                </a:solidFill>
                <a:effectLst/>
                <a:latin typeface="Cambria" panose="02040503050406030204" pitchFamily="18" charset="0"/>
              </a:rPr>
              <a:t>một</a:t>
            </a:r>
            <a:r>
              <a:rPr lang="en-US" sz="3600" b="1" i="0" dirty="0">
                <a:solidFill>
                  <a:srgbClr val="000000"/>
                </a:solidFill>
                <a:effectLst/>
                <a:latin typeface="Cambria" panose="02040503050406030204" pitchFamily="18" charset="0"/>
              </a:rPr>
              <a:t> </a:t>
            </a:r>
            <a:endParaRPr lang="en-US" sz="3600" b="1" i="0" dirty="0">
              <a:solidFill>
                <a:srgbClr val="000000"/>
              </a:solidFill>
              <a:effectLst/>
              <a:latin typeface="Cambria" panose="02040503050406030204" pitchFamily="18" charset="0"/>
            </a:endParaRPr>
          </a:p>
          <a:p>
            <a:pPr algn="ctr"/>
            <a:r>
              <a:rPr lang="en-US" sz="3600" b="1" i="0" dirty="0" err="1">
                <a:solidFill>
                  <a:srgbClr val="000000"/>
                </a:solidFill>
                <a:effectLst/>
                <a:latin typeface="Cambria" panose="02040503050406030204" pitchFamily="18" charset="0"/>
              </a:rPr>
              <a:t>nhân</a:t>
            </a:r>
            <a:r>
              <a:rPr lang="en-US" sz="3600" b="1" i="0" dirty="0">
                <a:solidFill>
                  <a:srgbClr val="000000"/>
                </a:solidFill>
                <a:effectLst/>
                <a:latin typeface="Cambria" panose="02040503050406030204" pitchFamily="18" charset="0"/>
              </a:rPr>
              <a:t> </a:t>
            </a:r>
            <a:r>
              <a:rPr lang="en-US" sz="3600" b="1" i="0" dirty="0" err="1">
                <a:solidFill>
                  <a:srgbClr val="000000"/>
                </a:solidFill>
                <a:effectLst/>
                <a:latin typeface="Cambria" panose="02040503050406030204" pitchFamily="18" charset="0"/>
              </a:rPr>
              <a:t>vật</a:t>
            </a:r>
            <a:r>
              <a:rPr lang="en-US" sz="3600" b="1" i="0" dirty="0">
                <a:solidFill>
                  <a:srgbClr val="000000"/>
                </a:solidFill>
                <a:effectLst/>
                <a:latin typeface="Cambria" panose="02040503050406030204" pitchFamily="18" charset="0"/>
              </a:rPr>
              <a:t> </a:t>
            </a:r>
            <a:r>
              <a:rPr lang="en-US" sz="3600" b="1" i="0" dirty="0" err="1">
                <a:solidFill>
                  <a:srgbClr val="000000"/>
                </a:solidFill>
                <a:effectLst/>
                <a:latin typeface="Cambria" panose="02040503050406030204" pitchFamily="18" charset="0"/>
              </a:rPr>
              <a:t>em</a:t>
            </a:r>
            <a:r>
              <a:rPr lang="en-US" sz="3600" b="1" i="0" dirty="0">
                <a:solidFill>
                  <a:srgbClr val="000000"/>
                </a:solidFill>
                <a:effectLst/>
                <a:latin typeface="Cambria" panose="02040503050406030204" pitchFamily="18" charset="0"/>
              </a:rPr>
              <a:t> </a:t>
            </a:r>
            <a:r>
              <a:rPr lang="en-US" sz="3600" b="1" i="0" dirty="0" err="1">
                <a:solidFill>
                  <a:srgbClr val="000000"/>
                </a:solidFill>
                <a:effectLst/>
                <a:latin typeface="Cambria" panose="02040503050406030204" pitchFamily="18" charset="0"/>
              </a:rPr>
              <a:t>yêu</a:t>
            </a:r>
            <a:r>
              <a:rPr lang="en-US" sz="3600" b="1" i="0" dirty="0">
                <a:solidFill>
                  <a:srgbClr val="000000"/>
                </a:solidFill>
                <a:effectLst/>
                <a:latin typeface="Cambria" panose="02040503050406030204" pitchFamily="18" charset="0"/>
              </a:rPr>
              <a:t> </a:t>
            </a:r>
            <a:r>
              <a:rPr lang="en-US" sz="3600" b="1" i="0" dirty="0" err="1">
                <a:solidFill>
                  <a:srgbClr val="000000"/>
                </a:solidFill>
                <a:effectLst/>
                <a:latin typeface="Cambria" panose="02040503050406030204" pitchFamily="18" charset="0"/>
              </a:rPr>
              <a:t>thích</a:t>
            </a:r>
            <a:r>
              <a:rPr lang="en-US" sz="3600" b="1" i="0" dirty="0">
                <a:solidFill>
                  <a:srgbClr val="000000"/>
                </a:solidFill>
                <a:effectLst/>
                <a:latin typeface="Cambria" panose="02040503050406030204" pitchFamily="18" charset="0"/>
              </a:rPr>
              <a:t> </a:t>
            </a:r>
            <a:r>
              <a:rPr lang="en-US" sz="3600" b="1" i="0" dirty="0" err="1">
                <a:solidFill>
                  <a:srgbClr val="000000"/>
                </a:solidFill>
                <a:effectLst/>
                <a:latin typeface="Cambria" panose="02040503050406030204" pitchFamily="18" charset="0"/>
              </a:rPr>
              <a:t>trong</a:t>
            </a:r>
            <a:r>
              <a:rPr lang="en-US" sz="3600" b="1" i="0" dirty="0">
                <a:solidFill>
                  <a:srgbClr val="000000"/>
                </a:solidFill>
                <a:effectLst/>
                <a:latin typeface="Cambria" panose="02040503050406030204" pitchFamily="18" charset="0"/>
              </a:rPr>
              <a:t> </a:t>
            </a:r>
            <a:r>
              <a:rPr lang="en-US" sz="3600" b="1" i="0" dirty="0" err="1">
                <a:solidFill>
                  <a:srgbClr val="000000"/>
                </a:solidFill>
                <a:effectLst/>
                <a:latin typeface="Cambria" panose="02040503050406030204" pitchFamily="18" charset="0"/>
              </a:rPr>
              <a:t>câu</a:t>
            </a:r>
            <a:r>
              <a:rPr lang="en-US" sz="3600" b="1" i="0" dirty="0">
                <a:solidFill>
                  <a:srgbClr val="000000"/>
                </a:solidFill>
                <a:effectLst/>
                <a:latin typeface="Cambria" panose="02040503050406030204" pitchFamily="18" charset="0"/>
              </a:rPr>
              <a:t> </a:t>
            </a:r>
            <a:r>
              <a:rPr lang="en-US" sz="3600" b="1" i="0" dirty="0" err="1">
                <a:solidFill>
                  <a:srgbClr val="000000"/>
                </a:solidFill>
                <a:effectLst/>
                <a:latin typeface="Cambria" panose="02040503050406030204" pitchFamily="18" charset="0"/>
              </a:rPr>
              <a:t>chuyện</a:t>
            </a:r>
            <a:r>
              <a:rPr lang="en-US" sz="3600" b="1" i="0" dirty="0">
                <a:solidFill>
                  <a:srgbClr val="000000"/>
                </a:solidFill>
                <a:effectLst/>
                <a:latin typeface="Cambria" panose="02040503050406030204" pitchFamily="18" charset="0"/>
              </a:rPr>
              <a:t> </a:t>
            </a:r>
            <a:r>
              <a:rPr lang="en-US" sz="3600" b="1" i="0" dirty="0" err="1">
                <a:solidFill>
                  <a:srgbClr val="000000"/>
                </a:solidFill>
                <a:effectLst/>
                <a:latin typeface="Cambria" panose="02040503050406030204" pitchFamily="18" charset="0"/>
              </a:rPr>
              <a:t>trên</a:t>
            </a:r>
            <a:r>
              <a:rPr lang="en-US" sz="3600" b="1" i="0" dirty="0">
                <a:solidFill>
                  <a:srgbClr val="000000"/>
                </a:solidFill>
                <a:effectLst/>
                <a:latin typeface="Cambria" panose="02040503050406030204" pitchFamily="18" charset="0"/>
              </a:rPr>
              <a:t>. </a:t>
            </a:r>
            <a:endParaRPr lang="en-US" sz="3600" b="1" dirty="0">
              <a:latin typeface="Cambria" panose="02040503050406030204" pitchFamily="18" charset="0"/>
            </a:endParaRPr>
          </a:p>
        </p:txBody>
      </p:sp>
      <p:grpSp>
        <p:nvGrpSpPr>
          <p:cNvPr id="3" name="Group 2"/>
          <p:cNvGrpSpPr/>
          <p:nvPr/>
        </p:nvGrpSpPr>
        <p:grpSpPr>
          <a:xfrm>
            <a:off x="728628" y="489404"/>
            <a:ext cx="1765190" cy="769441"/>
            <a:chOff x="1382684" y="2325659"/>
            <a:chExt cx="2647339" cy="769441"/>
          </a:xfrm>
        </p:grpSpPr>
        <p:sp>
          <p:nvSpPr>
            <p:cNvPr id="4" name="Rectangle: Rounded Corners 3"/>
            <p:cNvSpPr/>
            <p:nvPr/>
          </p:nvSpPr>
          <p:spPr>
            <a:xfrm>
              <a:off x="1382684" y="2325659"/>
              <a:ext cx="2405148" cy="769441"/>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382684" y="2325659"/>
              <a:ext cx="2647339" cy="769441"/>
            </a:xfrm>
            <a:prstGeom prst="rect">
              <a:avLst/>
            </a:prstGeom>
            <a:noFill/>
          </p:spPr>
          <p:txBody>
            <a:bodyPr wrap="square">
              <a:spAutoFit/>
            </a:bodyPr>
            <a:lstStyle/>
            <a:p>
              <a:pPr algn="just" rtl="0" latinLnBrk="0"/>
              <a:r>
                <a:rPr lang="en-US" sz="4400" b="1" dirty="0" err="1">
                  <a:solidFill>
                    <a:srgbClr val="000000"/>
                  </a:solidFill>
                  <a:latin typeface="Cambria" panose="02040503050406030204" pitchFamily="18" charset="0"/>
                </a:rPr>
                <a:t>Bài</a:t>
              </a:r>
              <a:r>
                <a:rPr lang="en-US" sz="4400" b="1" dirty="0">
                  <a:solidFill>
                    <a:srgbClr val="000000"/>
                  </a:solidFill>
                  <a:latin typeface="Cambria" panose="02040503050406030204" pitchFamily="18" charset="0"/>
                </a:rPr>
                <a:t> 2:</a:t>
              </a:r>
              <a:endParaRPr lang="vi-VN" sz="4400" b="1" i="0" dirty="0">
                <a:solidFill>
                  <a:srgbClr val="000000"/>
                </a:solidFill>
                <a:effectLst/>
                <a:latin typeface="Cambria" panose="02040503050406030204" pitchFamily="18" charset="0"/>
              </a:endParaRPr>
            </a:p>
          </p:txBody>
        </p:sp>
      </p:grpSp>
      <p:sp>
        <p:nvSpPr>
          <p:cNvPr id="6" name="TextBox 5"/>
          <p:cNvSpPr txBox="1"/>
          <p:nvPr/>
        </p:nvSpPr>
        <p:spPr>
          <a:xfrm>
            <a:off x="734154" y="1689733"/>
            <a:ext cx="10386142" cy="3785652"/>
          </a:xfrm>
          <a:prstGeom prst="rect">
            <a:avLst/>
          </a:prstGeom>
          <a:noFill/>
        </p:spPr>
        <p:txBody>
          <a:bodyPr wrap="square">
            <a:spAutoFit/>
          </a:bodyPr>
          <a:lstStyle/>
          <a:p>
            <a:pPr algn="just"/>
            <a:r>
              <a:rPr lang="en-US" sz="4000" i="0" dirty="0">
                <a:solidFill>
                  <a:srgbClr val="000000"/>
                </a:solidFill>
                <a:effectLst/>
                <a:latin typeface="Cambria" panose="02040503050406030204" pitchFamily="18" charset="0"/>
              </a:rPr>
              <a:t>	</a:t>
            </a:r>
            <a:r>
              <a:rPr lang="vi-VN" sz="4000" i="0" dirty="0">
                <a:solidFill>
                  <a:srgbClr val="000000"/>
                </a:solidFill>
                <a:effectLst/>
                <a:latin typeface="Cambria" panose="02040503050406030204" pitchFamily="18" charset="0"/>
              </a:rPr>
              <a:t>Trong câu chuyện Công chúa và người dẫn chuyện, em thích nhất là nhân vật mẹ của Giét-xi. Mẹ của cô bé là một người rất điềm đạm, nhân hậu và luôn quan tâm chăm sóc con gái. Khi con gái gặp khó khăn, mẹ vẫn luôn ở bên chia sẻ cùng cô bé.  </a:t>
            </a:r>
            <a:endParaRPr lang="vi-VN" sz="4000" i="0" dirty="0">
              <a:solidFill>
                <a:srgbClr val="000000"/>
              </a:solidFill>
              <a:effectLst/>
              <a:latin typeface="Cambria" panose="02040503050406030204" pitchFamily="18" charset="0"/>
            </a:endParaRPr>
          </a:p>
        </p:txBody>
      </p:sp>
      <p:sp>
        <p:nvSpPr>
          <p:cNvPr id="7" name="Rectangle 6"/>
          <p:cNvSpPr/>
          <p:nvPr/>
        </p:nvSpPr>
        <p:spPr>
          <a:xfrm>
            <a:off x="0" y="6644640"/>
            <a:ext cx="728628" cy="213360"/>
          </a:xfrm>
          <a:prstGeom prst="rect">
            <a:avLst/>
          </a:prstGeom>
          <a:solidFill>
            <a:srgbClr val="FEC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567160" y="0"/>
            <a:ext cx="624840" cy="213360"/>
          </a:xfrm>
          <a:prstGeom prst="rect">
            <a:avLst/>
          </a:prstGeom>
          <a:solidFill>
            <a:srgbClr val="FE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1"/>
          <a:stretch>
            <a:fillRect/>
          </a:stretch>
        </p:blipFill>
        <p:spPr>
          <a:xfrm>
            <a:off x="-2381216" y="507365"/>
            <a:ext cx="1936093" cy="1858124"/>
          </a:xfrm>
          <a:prstGeom prst="rect">
            <a:avLst/>
          </a:prstGeom>
        </p:spPr>
      </p:pic>
      <p:pic>
        <p:nvPicPr>
          <p:cNvPr id="10" name="Picture 9"/>
          <p:cNvPicPr>
            <a:picLocks noChangeAspect="1"/>
          </p:cNvPicPr>
          <p:nvPr/>
        </p:nvPicPr>
        <p:blipFill>
          <a:blip r:embed="rId1"/>
          <a:stretch>
            <a:fillRect/>
          </a:stretch>
        </p:blipFill>
        <p:spPr>
          <a:xfrm>
            <a:off x="10832067" y="-1930700"/>
            <a:ext cx="1936093" cy="1858124"/>
          </a:xfrm>
          <a:prstGeom prst="rect">
            <a:avLst/>
          </a:prstGeom>
        </p:spPr>
      </p:pic>
      <p:pic>
        <p:nvPicPr>
          <p:cNvPr id="11" name="Picture 10"/>
          <p:cNvPicPr>
            <a:picLocks noChangeAspect="1"/>
          </p:cNvPicPr>
          <p:nvPr/>
        </p:nvPicPr>
        <p:blipFill>
          <a:blip r:embed="rId1"/>
          <a:stretch>
            <a:fillRect/>
          </a:stretch>
        </p:blipFill>
        <p:spPr>
          <a:xfrm>
            <a:off x="2145267" y="7878796"/>
            <a:ext cx="6928395" cy="185812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descr="5d1de482s853c6"/>
          <p:cNvPicPr>
            <a:picLocks noChangeAspect="1"/>
          </p:cNvPicPr>
          <p:nvPr/>
        </p:nvPicPr>
        <p:blipFill>
          <a:blip r:embed="rId1"/>
          <a:stretch>
            <a:fillRect/>
          </a:stretch>
        </p:blipFill>
        <p:spPr>
          <a:xfrm>
            <a:off x="0" y="0"/>
            <a:ext cx="12192000" cy="6858635"/>
          </a:xfrm>
          <a:prstGeom prst="rect">
            <a:avLst/>
          </a:prstGeom>
        </p:spPr>
      </p:pic>
      <p:pic>
        <p:nvPicPr>
          <p:cNvPr id="15" name="图形" descr="60sd85274b5aab8"/>
          <p:cNvPicPr>
            <a:picLocks noChangeAspect="1"/>
          </p:cNvPicPr>
          <p:nvPr/>
        </p:nvPicPr>
        <p:blipFill>
          <a:blip r:embed="rId2"/>
          <a:srcRect l="9686" t="8361" r="10690" b="13683"/>
          <a:stretch>
            <a:fillRect/>
          </a:stretch>
        </p:blipFill>
        <p:spPr>
          <a:xfrm rot="16200000">
            <a:off x="3103245" y="-2334260"/>
            <a:ext cx="5603875" cy="11287125"/>
          </a:xfrm>
          <a:prstGeom prst="rect">
            <a:avLst/>
          </a:prstGeom>
        </p:spPr>
      </p:pic>
      <p:pic>
        <p:nvPicPr>
          <p:cNvPr id="10" name="图形" descr="5d1dse482853c6"/>
          <p:cNvPicPr>
            <a:picLocks noChangeAspect="1"/>
          </p:cNvPicPr>
          <p:nvPr/>
        </p:nvPicPr>
        <p:blipFill>
          <a:blip r:embed="rId3"/>
          <a:srcRect b="62187"/>
          <a:stretch>
            <a:fillRect/>
          </a:stretch>
        </p:blipFill>
        <p:spPr>
          <a:xfrm>
            <a:off x="-190818" y="20955"/>
            <a:ext cx="12192000" cy="2305050"/>
          </a:xfrm>
          <a:prstGeom prst="rect">
            <a:avLst/>
          </a:prstGeom>
        </p:spPr>
      </p:pic>
      <p:pic>
        <p:nvPicPr>
          <p:cNvPr id="11" name="图形" descr="5d1dse482853c6"/>
          <p:cNvPicPr>
            <a:picLocks noChangeAspect="1"/>
          </p:cNvPicPr>
          <p:nvPr/>
        </p:nvPicPr>
        <p:blipFill>
          <a:blip r:embed="rId3"/>
          <a:srcRect l="37188" t="37500"/>
          <a:stretch>
            <a:fillRect/>
          </a:stretch>
        </p:blipFill>
        <p:spPr>
          <a:xfrm>
            <a:off x="4533900" y="3048635"/>
            <a:ext cx="7658100" cy="3810000"/>
          </a:xfrm>
          <a:prstGeom prst="rect">
            <a:avLst/>
          </a:prstGeom>
        </p:spPr>
      </p:pic>
      <p:pic>
        <p:nvPicPr>
          <p:cNvPr id="22" name="图形" descr="5d1dse482853c6"/>
          <p:cNvPicPr>
            <a:picLocks noChangeAspect="1"/>
          </p:cNvPicPr>
          <p:nvPr/>
        </p:nvPicPr>
        <p:blipFill>
          <a:blip r:embed="rId3"/>
          <a:srcRect t="64885" r="80052"/>
          <a:stretch>
            <a:fillRect/>
          </a:stretch>
        </p:blipFill>
        <p:spPr>
          <a:xfrm>
            <a:off x="-68580" y="4531995"/>
            <a:ext cx="2642870" cy="2326005"/>
          </a:xfrm>
          <a:prstGeom prst="rect">
            <a:avLst/>
          </a:prstGeom>
        </p:spPr>
      </p:pic>
      <p:grpSp>
        <p:nvGrpSpPr>
          <p:cNvPr id="4" name="图形"/>
          <p:cNvGrpSpPr/>
          <p:nvPr/>
        </p:nvGrpSpPr>
        <p:grpSpPr>
          <a:xfrm>
            <a:off x="4667578" y="1140007"/>
            <a:ext cx="2475208" cy="654848"/>
            <a:chOff x="5956" y="6980"/>
            <a:chExt cx="1674" cy="830"/>
          </a:xfrm>
        </p:grpSpPr>
        <p:sp>
          <p:nvSpPr>
            <p:cNvPr id="88" name="图形"/>
            <p:cNvSpPr/>
            <p:nvPr>
              <p:custDataLst>
                <p:tags r:id="rId4"/>
              </p:custDataLst>
            </p:nvPr>
          </p:nvSpPr>
          <p:spPr>
            <a:xfrm flipH="1">
              <a:off x="6048" y="7018"/>
              <a:ext cx="1490" cy="792"/>
            </a:xfrm>
            <a:prstGeom prst="roundRect">
              <a:avLst>
                <a:gd name="adj" fmla="val 50000"/>
              </a:avLst>
            </a:prstGeom>
            <a:gradFill>
              <a:gsLst>
                <a:gs pos="0">
                  <a:srgbClr val="FE7A26"/>
                </a:gs>
                <a:gs pos="100000">
                  <a:srgbClr val="FEA259"/>
                </a:gs>
              </a:gsLst>
              <a:lin ang="13500000" scaled="0"/>
            </a:gradFill>
            <a:ln>
              <a:noFill/>
            </a:ln>
            <a:effectLst>
              <a:outerShdw blurRad="215900" sx="102000" sy="102000" algn="ctr" rotWithShape="0">
                <a:srgbClr val="FE8B4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ea typeface="思源宋体 SemiBold"/>
                <a:cs typeface="思源宋体 CN Heavy" panose="02020900000000000000" charset="-122"/>
              </a:endParaRPr>
            </a:p>
          </p:txBody>
        </p:sp>
        <p:sp>
          <p:nvSpPr>
            <p:cNvPr id="24" name="图形"/>
            <p:cNvSpPr txBox="1"/>
            <p:nvPr/>
          </p:nvSpPr>
          <p:spPr>
            <a:xfrm>
              <a:off x="5956" y="6980"/>
              <a:ext cx="1674" cy="8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err="1">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Tiếng</a:t>
              </a:r>
              <a:r>
                <a:rPr kumimoji="0" lang="en-US" altLang="zh-CN" sz="3600" b="0" i="0" u="none" strike="noStrike" kern="1200" cap="none" spc="0" normalizeH="0" baseline="0" noProof="0" dirty="0">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3600" b="0" i="0" u="none" strike="noStrike" kern="1200" cap="none" spc="0" normalizeH="0" baseline="0" noProof="0" dirty="0" err="1">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Việt</a:t>
              </a:r>
              <a:endParaRPr kumimoji="0" lang="en-US" altLang="zh-CN" sz="3600" b="0" i="0" u="none" strike="noStrike" kern="1200" cap="none" spc="0" normalizeH="0" baseline="0" noProof="0" dirty="0">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2101" y="621465"/>
            <a:ext cx="1336963" cy="1336963"/>
          </a:xfrm>
          <a:prstGeom prst="rect">
            <a:avLst/>
          </a:prstGeom>
        </p:spPr>
      </p:pic>
      <p:pic>
        <p:nvPicPr>
          <p:cNvPr id="6" name="Picture 5"/>
          <p:cNvPicPr>
            <a:picLocks noChangeAspect="1"/>
          </p:cNvPicPr>
          <p:nvPr/>
        </p:nvPicPr>
        <p:blipFill rotWithShape="1">
          <a:blip r:embed="rId6"/>
          <a:srcRect l="85377" b="68700"/>
          <a:stretch>
            <a:fillRect/>
          </a:stretch>
        </p:blipFill>
        <p:spPr>
          <a:xfrm>
            <a:off x="2574290" y="1908910"/>
            <a:ext cx="7331710" cy="3098153"/>
          </a:xfrm>
          <a:prstGeom prst="rect">
            <a:avLst/>
          </a:prstGeom>
        </p:spPr>
      </p:pic>
      <p:pic>
        <p:nvPicPr>
          <p:cNvPr id="12" name="Picture 11"/>
          <p:cNvPicPr>
            <a:picLocks noChangeAspect="1"/>
          </p:cNvPicPr>
          <p:nvPr/>
        </p:nvPicPr>
        <p:blipFill>
          <a:blip r:embed="rId7"/>
          <a:stretch>
            <a:fillRect/>
          </a:stretch>
        </p:blipFill>
        <p:spPr>
          <a:xfrm>
            <a:off x="-2381216" y="507365"/>
            <a:ext cx="1936093" cy="1858124"/>
          </a:xfrm>
          <a:prstGeom prst="rect">
            <a:avLst/>
          </a:prstGeom>
        </p:spPr>
      </p:pic>
      <p:pic>
        <p:nvPicPr>
          <p:cNvPr id="13" name="Picture 12"/>
          <p:cNvPicPr>
            <a:picLocks noChangeAspect="1"/>
          </p:cNvPicPr>
          <p:nvPr/>
        </p:nvPicPr>
        <p:blipFill>
          <a:blip r:embed="rId7"/>
          <a:stretch>
            <a:fillRect/>
          </a:stretch>
        </p:blipFill>
        <p:spPr>
          <a:xfrm>
            <a:off x="10832067" y="-1930700"/>
            <a:ext cx="1936093" cy="1858124"/>
          </a:xfrm>
          <a:prstGeom prst="rect">
            <a:avLst/>
          </a:prstGeom>
        </p:spPr>
      </p:pic>
      <p:pic>
        <p:nvPicPr>
          <p:cNvPr id="14" name="Picture 13"/>
          <p:cNvPicPr>
            <a:picLocks noChangeAspect="1"/>
          </p:cNvPicPr>
          <p:nvPr/>
        </p:nvPicPr>
        <p:blipFill>
          <a:blip r:embed="rId7"/>
          <a:stretch>
            <a:fillRect/>
          </a:stretch>
        </p:blipFill>
        <p:spPr>
          <a:xfrm>
            <a:off x="2145267" y="7878796"/>
            <a:ext cx="6928395" cy="1858124"/>
          </a:xfrm>
          <a:prstGeom prst="rect">
            <a:avLst/>
          </a:prstGeom>
        </p:spPr>
      </p:pic>
    </p:spTree>
    <p:custDataLst>
      <p:tags r:id="rId8"/>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1">
            <a:extLst>
              <a:ext uri="{28A0092B-C50C-407E-A947-70E740481C1C}">
                <a14:useLocalDpi xmlns:a14="http://schemas.microsoft.com/office/drawing/2010/main" val="0"/>
              </a:ext>
            </a:extLst>
          </a:blip>
          <a:srcRect l="15000" t="6259" r="12109" b="21056"/>
          <a:stretch>
            <a:fillRect/>
          </a:stretch>
        </p:blipFill>
        <p:spPr>
          <a:xfrm>
            <a:off x="-41729" y="0"/>
            <a:ext cx="12275457" cy="6919784"/>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9231" y="2239206"/>
            <a:ext cx="4489713" cy="267614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612" y="3452193"/>
            <a:ext cx="3639200" cy="284506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36257" y="4317775"/>
            <a:ext cx="3639200" cy="2845069"/>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5759" y="4181851"/>
            <a:ext cx="4489713" cy="2676149"/>
          </a:xfrm>
          <a:prstGeom prst="rect">
            <a:avLst/>
          </a:prstGeom>
        </p:spPr>
      </p:pic>
      <p:grpSp>
        <p:nvGrpSpPr>
          <p:cNvPr id="10" name="Group 9"/>
          <p:cNvGrpSpPr/>
          <p:nvPr/>
        </p:nvGrpSpPr>
        <p:grpSpPr>
          <a:xfrm>
            <a:off x="425130" y="560738"/>
            <a:ext cx="7924964" cy="1678468"/>
            <a:chOff x="88477" y="342908"/>
            <a:chExt cx="7924964" cy="1678468"/>
          </a:xfrm>
        </p:grpSpPr>
        <p:sp>
          <p:nvSpPr>
            <p:cNvPr id="11" name="Rectangle: Rounded Corners 10"/>
            <p:cNvSpPr/>
            <p:nvPr/>
          </p:nvSpPr>
          <p:spPr>
            <a:xfrm>
              <a:off x="88477" y="342908"/>
              <a:ext cx="7924964" cy="1678468"/>
            </a:xfrm>
            <a:prstGeom prst="roundRect">
              <a:avLst/>
            </a:prstGeom>
            <a:solidFill>
              <a:schemeClr val="bg1">
                <a:alpha val="96000"/>
              </a:schemeClr>
            </a:solidFill>
            <a:ln w="38100">
              <a:solidFill>
                <a:srgbClr val="F9500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54339" y="520111"/>
              <a:ext cx="7608677" cy="1323439"/>
            </a:xfrm>
            <a:prstGeom prst="rect">
              <a:avLst/>
            </a:prstGeom>
            <a:noFill/>
          </p:spPr>
          <p:txBody>
            <a:bodyPr wrap="square">
              <a:spAutoFit/>
            </a:bodyPr>
            <a:lstStyle/>
            <a:p>
              <a:pPr algn="ctr"/>
              <a:r>
                <a:rPr lang="en-US" sz="4000" b="1" dirty="0" err="1">
                  <a:solidFill>
                    <a:srgbClr val="752912"/>
                  </a:solidFill>
                  <a:latin typeface="Cambria" panose="02040503050406030204" pitchFamily="18" charset="0"/>
                </a:rPr>
                <a:t>Sắm</a:t>
              </a:r>
              <a:r>
                <a:rPr lang="en-US" sz="4000" b="1" dirty="0">
                  <a:solidFill>
                    <a:srgbClr val="752912"/>
                  </a:solidFill>
                  <a:latin typeface="Cambria" panose="02040503050406030204" pitchFamily="18" charset="0"/>
                </a:rPr>
                <a:t> </a:t>
              </a:r>
              <a:r>
                <a:rPr lang="en-US" sz="4000" b="1" dirty="0" err="1">
                  <a:solidFill>
                    <a:srgbClr val="752912"/>
                  </a:solidFill>
                  <a:latin typeface="Cambria" panose="02040503050406030204" pitchFamily="18" charset="0"/>
                </a:rPr>
                <a:t>vai</a:t>
              </a:r>
              <a:r>
                <a:rPr lang="en-US" sz="4000" b="1" dirty="0">
                  <a:solidFill>
                    <a:srgbClr val="752912"/>
                  </a:solidFill>
                  <a:latin typeface="Cambria" panose="02040503050406030204" pitchFamily="18" charset="0"/>
                </a:rPr>
                <a:t> </a:t>
              </a:r>
              <a:r>
                <a:rPr lang="en-US" sz="4000" b="1" dirty="0" err="1">
                  <a:solidFill>
                    <a:srgbClr val="752912"/>
                  </a:solidFill>
                  <a:latin typeface="Cambria" panose="02040503050406030204" pitchFamily="18" charset="0"/>
                </a:rPr>
                <a:t>một</a:t>
              </a:r>
              <a:r>
                <a:rPr lang="en-US" sz="4000" b="1" dirty="0">
                  <a:solidFill>
                    <a:srgbClr val="752912"/>
                  </a:solidFill>
                  <a:latin typeface="Cambria" panose="02040503050406030204" pitchFamily="18" charset="0"/>
                </a:rPr>
                <a:t> </a:t>
              </a:r>
              <a:r>
                <a:rPr lang="en-US" sz="4000" b="1" dirty="0" err="1">
                  <a:solidFill>
                    <a:srgbClr val="752912"/>
                  </a:solidFill>
                  <a:latin typeface="Cambria" panose="02040503050406030204" pitchFamily="18" charset="0"/>
                </a:rPr>
                <a:t>loài</a:t>
              </a:r>
              <a:r>
                <a:rPr lang="en-US" sz="4000" b="1" dirty="0">
                  <a:solidFill>
                    <a:srgbClr val="752912"/>
                  </a:solidFill>
                  <a:latin typeface="Cambria" panose="02040503050406030204" pitchFamily="18" charset="0"/>
                </a:rPr>
                <a:t> </a:t>
              </a:r>
              <a:r>
                <a:rPr lang="en-US" sz="4000" b="1" dirty="0" err="1">
                  <a:solidFill>
                    <a:srgbClr val="752912"/>
                  </a:solidFill>
                  <a:latin typeface="Cambria" panose="02040503050406030204" pitchFamily="18" charset="0"/>
                </a:rPr>
                <a:t>hoa</a:t>
              </a:r>
              <a:r>
                <a:rPr lang="en-US" sz="4000" b="1" dirty="0">
                  <a:solidFill>
                    <a:srgbClr val="752912"/>
                  </a:solidFill>
                  <a:latin typeface="Cambria" panose="02040503050406030204" pitchFamily="18" charset="0"/>
                </a:rPr>
                <a:t>, </a:t>
              </a:r>
              <a:r>
                <a:rPr lang="en-US" sz="4000" b="1" dirty="0" err="1">
                  <a:solidFill>
                    <a:srgbClr val="752912"/>
                  </a:solidFill>
                  <a:latin typeface="Cambria" panose="02040503050406030204" pitchFamily="18" charset="0"/>
                </a:rPr>
                <a:t>em</a:t>
              </a:r>
              <a:r>
                <a:rPr lang="en-US" sz="4000" b="1" dirty="0">
                  <a:solidFill>
                    <a:srgbClr val="752912"/>
                  </a:solidFill>
                  <a:latin typeface="Cambria" panose="02040503050406030204" pitchFamily="18" charset="0"/>
                </a:rPr>
                <a:t> </a:t>
              </a:r>
              <a:r>
                <a:rPr lang="en-US" sz="4000" b="1" dirty="0" err="1">
                  <a:solidFill>
                    <a:srgbClr val="752912"/>
                  </a:solidFill>
                  <a:latin typeface="Cambria" panose="02040503050406030204" pitchFamily="18" charset="0"/>
                </a:rPr>
                <a:t>hãy</a:t>
              </a:r>
              <a:endParaRPr lang="en-US" sz="4000" b="1" dirty="0">
                <a:solidFill>
                  <a:srgbClr val="752912"/>
                </a:solidFill>
                <a:latin typeface="Cambria" panose="02040503050406030204" pitchFamily="18" charset="0"/>
              </a:endParaRPr>
            </a:p>
            <a:p>
              <a:pPr algn="ctr"/>
              <a:r>
                <a:rPr lang="en-US" sz="4000" b="1" dirty="0">
                  <a:solidFill>
                    <a:srgbClr val="752912"/>
                  </a:solidFill>
                  <a:latin typeface="Cambria" panose="02040503050406030204" pitchFamily="18" charset="0"/>
                </a:rPr>
                <a:t> </a:t>
              </a:r>
              <a:r>
                <a:rPr lang="en-US" sz="4000" b="1" dirty="0" err="1">
                  <a:solidFill>
                    <a:srgbClr val="752912"/>
                  </a:solidFill>
                  <a:latin typeface="Cambria" panose="02040503050406030204" pitchFamily="18" charset="0"/>
                </a:rPr>
                <a:t>giới</a:t>
              </a:r>
              <a:r>
                <a:rPr lang="en-US" sz="4000" b="1" dirty="0">
                  <a:solidFill>
                    <a:srgbClr val="752912"/>
                  </a:solidFill>
                  <a:latin typeface="Cambria" panose="02040503050406030204" pitchFamily="18" charset="0"/>
                </a:rPr>
                <a:t> </a:t>
              </a:r>
              <a:r>
                <a:rPr lang="en-US" sz="4000" b="1" dirty="0" err="1">
                  <a:solidFill>
                    <a:srgbClr val="752912"/>
                  </a:solidFill>
                  <a:latin typeface="Cambria" panose="02040503050406030204" pitchFamily="18" charset="0"/>
                </a:rPr>
                <a:t>thiệu</a:t>
              </a:r>
              <a:r>
                <a:rPr lang="en-US" sz="4000" b="1" dirty="0">
                  <a:solidFill>
                    <a:srgbClr val="752912"/>
                  </a:solidFill>
                  <a:latin typeface="Cambria" panose="02040503050406030204" pitchFamily="18" charset="0"/>
                </a:rPr>
                <a:t> </a:t>
              </a:r>
              <a:r>
                <a:rPr lang="en-US" sz="4000" b="1" dirty="0" err="1">
                  <a:solidFill>
                    <a:srgbClr val="752912"/>
                  </a:solidFill>
                  <a:latin typeface="Cambria" panose="02040503050406030204" pitchFamily="18" charset="0"/>
                </a:rPr>
                <a:t>về</a:t>
              </a:r>
              <a:r>
                <a:rPr lang="en-US" sz="4000" b="1" dirty="0">
                  <a:solidFill>
                    <a:srgbClr val="752912"/>
                  </a:solidFill>
                  <a:latin typeface="Cambria" panose="02040503050406030204" pitchFamily="18" charset="0"/>
                </a:rPr>
                <a:t> </a:t>
              </a:r>
              <a:r>
                <a:rPr lang="en-US" sz="4000" b="1" dirty="0" err="1">
                  <a:solidFill>
                    <a:srgbClr val="752912"/>
                  </a:solidFill>
                  <a:latin typeface="Cambria" panose="02040503050406030204" pitchFamily="18" charset="0"/>
                </a:rPr>
                <a:t>mình</a:t>
              </a:r>
              <a:r>
                <a:rPr lang="en-US" sz="4000" b="1" dirty="0">
                  <a:solidFill>
                    <a:srgbClr val="752912"/>
                  </a:solidFill>
                  <a:latin typeface="Cambria" panose="02040503050406030204" pitchFamily="18" charset="0"/>
                </a:rPr>
                <a:t> </a:t>
              </a:r>
              <a:r>
                <a:rPr lang="en-US" sz="4000" b="1" dirty="0" err="1">
                  <a:solidFill>
                    <a:srgbClr val="752912"/>
                  </a:solidFill>
                  <a:latin typeface="Cambria" panose="02040503050406030204" pitchFamily="18" charset="0"/>
                </a:rPr>
                <a:t>với</a:t>
              </a:r>
              <a:r>
                <a:rPr lang="en-US" sz="4000" b="1" dirty="0">
                  <a:solidFill>
                    <a:srgbClr val="752912"/>
                  </a:solidFill>
                  <a:latin typeface="Cambria" panose="02040503050406030204" pitchFamily="18" charset="0"/>
                </a:rPr>
                <a:t> </a:t>
              </a:r>
              <a:r>
                <a:rPr lang="en-US" sz="4000" b="1" dirty="0" err="1">
                  <a:solidFill>
                    <a:srgbClr val="752912"/>
                  </a:solidFill>
                  <a:latin typeface="Cambria" panose="02040503050406030204" pitchFamily="18" charset="0"/>
                </a:rPr>
                <a:t>các</a:t>
              </a:r>
              <a:r>
                <a:rPr lang="en-US" sz="4000" b="1" dirty="0">
                  <a:solidFill>
                    <a:srgbClr val="752912"/>
                  </a:solidFill>
                  <a:latin typeface="Cambria" panose="02040503050406030204" pitchFamily="18" charset="0"/>
                </a:rPr>
                <a:t> </a:t>
              </a:r>
              <a:r>
                <a:rPr lang="en-US" sz="4000" b="1" dirty="0" err="1">
                  <a:solidFill>
                    <a:srgbClr val="752912"/>
                  </a:solidFill>
                  <a:latin typeface="Cambria" panose="02040503050406030204" pitchFamily="18" charset="0"/>
                </a:rPr>
                <a:t>bạn</a:t>
              </a:r>
              <a:endParaRPr lang="en-US" sz="4000" b="1" dirty="0">
                <a:solidFill>
                  <a:srgbClr val="752912"/>
                </a:solidFill>
                <a:latin typeface="Cambria" panose="02040503050406030204" pitchFamily="18" charset="0"/>
              </a:endParaRPr>
            </a:p>
          </p:txBody>
        </p:sp>
      </p:grpSp>
      <p:grpSp>
        <p:nvGrpSpPr>
          <p:cNvPr id="2" name="Group 1"/>
          <p:cNvGrpSpPr/>
          <p:nvPr/>
        </p:nvGrpSpPr>
        <p:grpSpPr>
          <a:xfrm>
            <a:off x="159537" y="3444193"/>
            <a:ext cx="5271196" cy="3361679"/>
            <a:chOff x="159537" y="3444193"/>
            <a:chExt cx="5271196" cy="3361679"/>
          </a:xfrm>
        </p:grpSpPr>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r="49555" b="48641"/>
            <a:stretch>
              <a:fillRect/>
            </a:stretch>
          </p:blipFill>
          <p:spPr>
            <a:xfrm>
              <a:off x="159537" y="3444193"/>
              <a:ext cx="5271196" cy="3361679"/>
            </a:xfrm>
            <a:prstGeom prst="rect">
              <a:avLst/>
            </a:prstGeom>
          </p:spPr>
        </p:pic>
        <p:sp>
          <p:nvSpPr>
            <p:cNvPr id="14" name="TextBox 13"/>
            <p:cNvSpPr txBox="1"/>
            <p:nvPr/>
          </p:nvSpPr>
          <p:spPr>
            <a:xfrm>
              <a:off x="373621" y="4308351"/>
              <a:ext cx="4552693" cy="1569660"/>
            </a:xfrm>
            <a:prstGeom prst="rect">
              <a:avLst/>
            </a:prstGeom>
            <a:noFill/>
          </p:spPr>
          <p:txBody>
            <a:bodyPr wrap="square">
              <a:spAutoFit/>
            </a:bodyPr>
            <a:lstStyle/>
            <a:p>
              <a:pPr algn="ctr"/>
              <a:r>
                <a:rPr lang="en-US" sz="4800" b="1" dirty="0">
                  <a:solidFill>
                    <a:srgbClr val="752912"/>
                  </a:solidFill>
                  <a:latin typeface="Cambria" panose="02040503050406030204" pitchFamily="18" charset="0"/>
                </a:rPr>
                <a:t>THẢO LUẬN NHÓM</a:t>
              </a:r>
              <a:endParaRPr lang="en-US" sz="4800" b="1" dirty="0">
                <a:solidFill>
                  <a:srgbClr val="752912"/>
                </a:solidFill>
                <a:latin typeface="Cambria" panose="02040503050406030204" pitchFamily="18" charset="0"/>
              </a:endParaRPr>
            </a:p>
          </p:txBody>
        </p:sp>
      </p:grpSp>
      <p:pic>
        <p:nvPicPr>
          <p:cNvPr id="15" name="Picture 14"/>
          <p:cNvPicPr>
            <a:picLocks noChangeAspect="1"/>
          </p:cNvPicPr>
          <p:nvPr/>
        </p:nvPicPr>
        <p:blipFill>
          <a:blip r:embed="rId5"/>
          <a:stretch>
            <a:fillRect/>
          </a:stretch>
        </p:blipFill>
        <p:spPr>
          <a:xfrm>
            <a:off x="-2381216" y="507365"/>
            <a:ext cx="1936093" cy="1858124"/>
          </a:xfrm>
          <a:prstGeom prst="rect">
            <a:avLst/>
          </a:prstGeom>
        </p:spPr>
      </p:pic>
      <p:pic>
        <p:nvPicPr>
          <p:cNvPr id="16" name="Picture 15"/>
          <p:cNvPicPr>
            <a:picLocks noChangeAspect="1"/>
          </p:cNvPicPr>
          <p:nvPr/>
        </p:nvPicPr>
        <p:blipFill>
          <a:blip r:embed="rId5"/>
          <a:stretch>
            <a:fillRect/>
          </a:stretch>
        </p:blipFill>
        <p:spPr>
          <a:xfrm>
            <a:off x="-2381216" y="507365"/>
            <a:ext cx="1936093" cy="1858124"/>
          </a:xfrm>
          <a:prstGeom prst="rect">
            <a:avLst/>
          </a:prstGeom>
        </p:spPr>
      </p:pic>
      <p:pic>
        <p:nvPicPr>
          <p:cNvPr id="17" name="Picture 16"/>
          <p:cNvPicPr>
            <a:picLocks noChangeAspect="1"/>
          </p:cNvPicPr>
          <p:nvPr/>
        </p:nvPicPr>
        <p:blipFill>
          <a:blip r:embed="rId5"/>
          <a:stretch>
            <a:fillRect/>
          </a:stretch>
        </p:blipFill>
        <p:spPr>
          <a:xfrm>
            <a:off x="10832067" y="-1930700"/>
            <a:ext cx="1936093" cy="1858124"/>
          </a:xfrm>
          <a:prstGeom prst="rect">
            <a:avLst/>
          </a:prstGeom>
        </p:spPr>
      </p:pic>
      <p:pic>
        <p:nvPicPr>
          <p:cNvPr id="18" name="Picture 17"/>
          <p:cNvPicPr>
            <a:picLocks noChangeAspect="1"/>
          </p:cNvPicPr>
          <p:nvPr/>
        </p:nvPicPr>
        <p:blipFill>
          <a:blip r:embed="rId5"/>
          <a:stretch>
            <a:fillRect/>
          </a:stretch>
        </p:blipFill>
        <p:spPr>
          <a:xfrm>
            <a:off x="2145267" y="7878796"/>
            <a:ext cx="6928395" cy="1858124"/>
          </a:xfrm>
          <a:prstGeom prst="rect">
            <a:avLst/>
          </a:prstGeom>
        </p:spPr>
      </p:pic>
    </p:spTree>
    <p:custDataLst>
      <p:tags r:id="rId6"/>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0" y="-263236"/>
            <a:ext cx="12192000" cy="7121236"/>
          </a:xfrm>
          <a:prstGeom prst="rect">
            <a:avLst/>
          </a:prstGeom>
        </p:spPr>
      </p:pic>
      <p:sp>
        <p:nvSpPr>
          <p:cNvPr id="4" name="Rectangle 3"/>
          <p:cNvSpPr/>
          <p:nvPr/>
        </p:nvSpPr>
        <p:spPr>
          <a:xfrm>
            <a:off x="1683328" y="-259773"/>
            <a:ext cx="4943454" cy="2161309"/>
          </a:xfrm>
          <a:custGeom>
            <a:avLst/>
            <a:gdLst>
              <a:gd name="connsiteX0" fmla="*/ 0 w 3803073"/>
              <a:gd name="connsiteY0" fmla="*/ 0 h 1735282"/>
              <a:gd name="connsiteX1" fmla="*/ 3803073 w 3803073"/>
              <a:gd name="connsiteY1" fmla="*/ 0 h 1735282"/>
              <a:gd name="connsiteX2" fmla="*/ 3803073 w 3803073"/>
              <a:gd name="connsiteY2" fmla="*/ 1735282 h 1735282"/>
              <a:gd name="connsiteX3" fmla="*/ 0 w 3803073"/>
              <a:gd name="connsiteY3" fmla="*/ 1735282 h 1735282"/>
              <a:gd name="connsiteX4" fmla="*/ 0 w 3803073"/>
              <a:gd name="connsiteY4" fmla="*/ 0 h 1735282"/>
              <a:gd name="connsiteX0-1" fmla="*/ 0 w 3803073"/>
              <a:gd name="connsiteY0-2" fmla="*/ 0 h 2161309"/>
              <a:gd name="connsiteX1-3" fmla="*/ 3803073 w 3803073"/>
              <a:gd name="connsiteY1-4" fmla="*/ 0 h 2161309"/>
              <a:gd name="connsiteX2-5" fmla="*/ 3803073 w 3803073"/>
              <a:gd name="connsiteY2-6" fmla="*/ 1735282 h 2161309"/>
              <a:gd name="connsiteX3-7" fmla="*/ 0 w 3803073"/>
              <a:gd name="connsiteY3-8" fmla="*/ 2161309 h 2161309"/>
              <a:gd name="connsiteX4-9" fmla="*/ 0 w 3803073"/>
              <a:gd name="connsiteY4-10" fmla="*/ 0 h 2161309"/>
              <a:gd name="connsiteX0-11" fmla="*/ 0 w 3803073"/>
              <a:gd name="connsiteY0-12" fmla="*/ 0 h 2161309"/>
              <a:gd name="connsiteX1-13" fmla="*/ 3803073 w 3803073"/>
              <a:gd name="connsiteY1-14" fmla="*/ 0 h 2161309"/>
              <a:gd name="connsiteX2-15" fmla="*/ 3803073 w 3803073"/>
              <a:gd name="connsiteY2-16" fmla="*/ 1735282 h 2161309"/>
              <a:gd name="connsiteX3-17" fmla="*/ 0 w 3803073"/>
              <a:gd name="connsiteY3-18" fmla="*/ 2161309 h 2161309"/>
              <a:gd name="connsiteX4-19" fmla="*/ 0 w 3803073"/>
              <a:gd name="connsiteY4-20" fmla="*/ 0 h 2161309"/>
              <a:gd name="connsiteX0-21" fmla="*/ 0 w 4104409"/>
              <a:gd name="connsiteY0-22" fmla="*/ 0 h 2161309"/>
              <a:gd name="connsiteX1-23" fmla="*/ 4104409 w 4104409"/>
              <a:gd name="connsiteY1-24" fmla="*/ 0 h 2161309"/>
              <a:gd name="connsiteX2-25" fmla="*/ 3803073 w 4104409"/>
              <a:gd name="connsiteY2-26" fmla="*/ 1735282 h 2161309"/>
              <a:gd name="connsiteX3-27" fmla="*/ 0 w 4104409"/>
              <a:gd name="connsiteY3-28" fmla="*/ 2161309 h 2161309"/>
              <a:gd name="connsiteX4-29" fmla="*/ 0 w 4104409"/>
              <a:gd name="connsiteY4-30" fmla="*/ 0 h 2161309"/>
              <a:gd name="connsiteX0-31" fmla="*/ 0 w 4188324"/>
              <a:gd name="connsiteY0-32" fmla="*/ 0 h 2161309"/>
              <a:gd name="connsiteX1-33" fmla="*/ 4104409 w 4188324"/>
              <a:gd name="connsiteY1-34" fmla="*/ 0 h 2161309"/>
              <a:gd name="connsiteX2-35" fmla="*/ 3803073 w 4188324"/>
              <a:gd name="connsiteY2-36" fmla="*/ 1735282 h 2161309"/>
              <a:gd name="connsiteX3-37" fmla="*/ 0 w 4188324"/>
              <a:gd name="connsiteY3-38" fmla="*/ 2161309 h 2161309"/>
              <a:gd name="connsiteX4-39" fmla="*/ 0 w 4188324"/>
              <a:gd name="connsiteY4-40" fmla="*/ 0 h 2161309"/>
              <a:gd name="connsiteX0-41" fmla="*/ 0 w 4893290"/>
              <a:gd name="connsiteY0-42" fmla="*/ 0 h 2161309"/>
              <a:gd name="connsiteX1-43" fmla="*/ 4104409 w 4893290"/>
              <a:gd name="connsiteY1-44" fmla="*/ 0 h 2161309"/>
              <a:gd name="connsiteX2-45" fmla="*/ 4883727 w 4893290"/>
              <a:gd name="connsiteY2-46" fmla="*/ 405246 h 2161309"/>
              <a:gd name="connsiteX3-47" fmla="*/ 3803073 w 4893290"/>
              <a:gd name="connsiteY3-48" fmla="*/ 1735282 h 2161309"/>
              <a:gd name="connsiteX4-49" fmla="*/ 0 w 4893290"/>
              <a:gd name="connsiteY4-50" fmla="*/ 2161309 h 2161309"/>
              <a:gd name="connsiteX5" fmla="*/ 0 w 4893290"/>
              <a:gd name="connsiteY5" fmla="*/ 0 h 2161309"/>
              <a:gd name="connsiteX0-51" fmla="*/ 0 w 4893290"/>
              <a:gd name="connsiteY0-52" fmla="*/ 0 h 2161309"/>
              <a:gd name="connsiteX1-53" fmla="*/ 4104409 w 4893290"/>
              <a:gd name="connsiteY1-54" fmla="*/ 0 h 2161309"/>
              <a:gd name="connsiteX2-55" fmla="*/ 4883727 w 4893290"/>
              <a:gd name="connsiteY2-56" fmla="*/ 405246 h 2161309"/>
              <a:gd name="connsiteX3-57" fmla="*/ 3803073 w 4893290"/>
              <a:gd name="connsiteY3-58" fmla="*/ 1735282 h 2161309"/>
              <a:gd name="connsiteX4-59" fmla="*/ 0 w 4893290"/>
              <a:gd name="connsiteY4-60" fmla="*/ 2161309 h 2161309"/>
              <a:gd name="connsiteX5-61" fmla="*/ 0 w 4893290"/>
              <a:gd name="connsiteY5-62" fmla="*/ 0 h 2161309"/>
              <a:gd name="connsiteX0-63" fmla="*/ 0 w 4893290"/>
              <a:gd name="connsiteY0-64" fmla="*/ 0 h 2161309"/>
              <a:gd name="connsiteX1-65" fmla="*/ 4104409 w 4893290"/>
              <a:gd name="connsiteY1-66" fmla="*/ 0 h 2161309"/>
              <a:gd name="connsiteX2-67" fmla="*/ 4883727 w 4893290"/>
              <a:gd name="connsiteY2-68" fmla="*/ 405246 h 2161309"/>
              <a:gd name="connsiteX3-69" fmla="*/ 3803073 w 4893290"/>
              <a:gd name="connsiteY3-70" fmla="*/ 1735282 h 2161309"/>
              <a:gd name="connsiteX4-71" fmla="*/ 0 w 4893290"/>
              <a:gd name="connsiteY4-72" fmla="*/ 2161309 h 2161309"/>
              <a:gd name="connsiteX5-73" fmla="*/ 0 w 4893290"/>
              <a:gd name="connsiteY5-74" fmla="*/ 0 h 2161309"/>
              <a:gd name="connsiteX0-75" fmla="*/ 0 w 4893290"/>
              <a:gd name="connsiteY0-76" fmla="*/ 0 h 2161309"/>
              <a:gd name="connsiteX1-77" fmla="*/ 4104409 w 4893290"/>
              <a:gd name="connsiteY1-78" fmla="*/ 0 h 2161309"/>
              <a:gd name="connsiteX2-79" fmla="*/ 4883727 w 4893290"/>
              <a:gd name="connsiteY2-80" fmla="*/ 405246 h 2161309"/>
              <a:gd name="connsiteX3-81" fmla="*/ 3803073 w 4893290"/>
              <a:gd name="connsiteY3-82" fmla="*/ 1735282 h 2161309"/>
              <a:gd name="connsiteX4-83" fmla="*/ 0 w 4893290"/>
              <a:gd name="connsiteY4-84" fmla="*/ 2161309 h 2161309"/>
              <a:gd name="connsiteX5-85" fmla="*/ 0 w 4893290"/>
              <a:gd name="connsiteY5-86" fmla="*/ 0 h 2161309"/>
              <a:gd name="connsiteX0-87" fmla="*/ 0 w 4893290"/>
              <a:gd name="connsiteY0-88" fmla="*/ 0 h 2161309"/>
              <a:gd name="connsiteX1-89" fmla="*/ 4104409 w 4893290"/>
              <a:gd name="connsiteY1-90" fmla="*/ 0 h 2161309"/>
              <a:gd name="connsiteX2-91" fmla="*/ 4883727 w 4893290"/>
              <a:gd name="connsiteY2-92" fmla="*/ 405246 h 2161309"/>
              <a:gd name="connsiteX3-93" fmla="*/ 3595255 w 4893290"/>
              <a:gd name="connsiteY3-94" fmla="*/ 1808019 h 2161309"/>
              <a:gd name="connsiteX4-95" fmla="*/ 0 w 4893290"/>
              <a:gd name="connsiteY4-96" fmla="*/ 2161309 h 2161309"/>
              <a:gd name="connsiteX5-97" fmla="*/ 0 w 4893290"/>
              <a:gd name="connsiteY5-98" fmla="*/ 0 h 2161309"/>
              <a:gd name="connsiteX0-99" fmla="*/ 0 w 4873434"/>
              <a:gd name="connsiteY0-100" fmla="*/ 0 h 2161309"/>
              <a:gd name="connsiteX1-101" fmla="*/ 4104409 w 4873434"/>
              <a:gd name="connsiteY1-102" fmla="*/ 0 h 2161309"/>
              <a:gd name="connsiteX2-103" fmla="*/ 4862945 w 4873434"/>
              <a:gd name="connsiteY2-104" fmla="*/ 550719 h 2161309"/>
              <a:gd name="connsiteX3-105" fmla="*/ 3595255 w 4873434"/>
              <a:gd name="connsiteY3-106" fmla="*/ 1808019 h 2161309"/>
              <a:gd name="connsiteX4-107" fmla="*/ 0 w 4873434"/>
              <a:gd name="connsiteY4-108" fmla="*/ 2161309 h 2161309"/>
              <a:gd name="connsiteX5-109" fmla="*/ 0 w 4873434"/>
              <a:gd name="connsiteY5-110" fmla="*/ 0 h 2161309"/>
              <a:gd name="connsiteX0-111" fmla="*/ 0 w 4943454"/>
              <a:gd name="connsiteY0-112" fmla="*/ 0 h 2161309"/>
              <a:gd name="connsiteX1-113" fmla="*/ 4104409 w 4943454"/>
              <a:gd name="connsiteY1-114" fmla="*/ 0 h 2161309"/>
              <a:gd name="connsiteX2-115" fmla="*/ 4935681 w 4943454"/>
              <a:gd name="connsiteY2-116" fmla="*/ 613064 h 2161309"/>
              <a:gd name="connsiteX3-117" fmla="*/ 3595255 w 4943454"/>
              <a:gd name="connsiteY3-118" fmla="*/ 1808019 h 2161309"/>
              <a:gd name="connsiteX4-119" fmla="*/ 0 w 4943454"/>
              <a:gd name="connsiteY4-120" fmla="*/ 2161309 h 2161309"/>
              <a:gd name="connsiteX5-121" fmla="*/ 0 w 4943454"/>
              <a:gd name="connsiteY5-122" fmla="*/ 0 h 216130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61" y="connsiteY5-62"/>
              </a:cxn>
            </a:cxnLst>
            <a:rect l="l" t="t" r="r" b="b"/>
            <a:pathLst>
              <a:path w="4943454" h="2161309">
                <a:moveTo>
                  <a:pt x="0" y="0"/>
                </a:moveTo>
                <a:lnTo>
                  <a:pt x="4104409" y="0"/>
                </a:lnTo>
                <a:cubicBezTo>
                  <a:pt x="4802332" y="79664"/>
                  <a:pt x="4985904" y="323850"/>
                  <a:pt x="4935681" y="613064"/>
                </a:cubicBezTo>
                <a:cubicBezTo>
                  <a:pt x="3243695" y="528205"/>
                  <a:pt x="4293178" y="1527465"/>
                  <a:pt x="3595255" y="1808019"/>
                </a:cubicBezTo>
                <a:cubicBezTo>
                  <a:pt x="2327564" y="1950028"/>
                  <a:pt x="1246909" y="2133600"/>
                  <a:pt x="0" y="2161309"/>
                </a:cubicBezTo>
                <a:lnTo>
                  <a:pt x="0" y="0"/>
                </a:lnTo>
                <a:close/>
              </a:path>
            </a:pathLst>
          </a:custGeom>
          <a:solidFill>
            <a:srgbClr val="DBEF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0" y="385420"/>
            <a:ext cx="5780548" cy="2241509"/>
          </a:xfrm>
          <a:prstGeom prst="rect">
            <a:avLst/>
          </a:prstGeom>
        </p:spPr>
      </p:pic>
      <p:grpSp>
        <p:nvGrpSpPr>
          <p:cNvPr id="9" name="图形"/>
          <p:cNvGrpSpPr/>
          <p:nvPr/>
        </p:nvGrpSpPr>
        <p:grpSpPr>
          <a:xfrm>
            <a:off x="1615311" y="-27738"/>
            <a:ext cx="2040494" cy="624867"/>
            <a:chOff x="5895" y="7018"/>
            <a:chExt cx="1380" cy="792"/>
          </a:xfrm>
        </p:grpSpPr>
        <p:sp>
          <p:nvSpPr>
            <p:cNvPr id="10" name="图形"/>
            <p:cNvSpPr/>
            <p:nvPr>
              <p:custDataLst>
                <p:tags r:id="rId3"/>
              </p:custDataLst>
            </p:nvPr>
          </p:nvSpPr>
          <p:spPr>
            <a:xfrm flipH="1">
              <a:off x="6048" y="7018"/>
              <a:ext cx="1073" cy="792"/>
            </a:xfrm>
            <a:prstGeom prst="roundRect">
              <a:avLst>
                <a:gd name="adj" fmla="val 50000"/>
              </a:avLst>
            </a:prstGeom>
            <a:solidFill>
              <a:srgbClr val="C33950"/>
            </a:solidFill>
            <a:ln>
              <a:noFill/>
            </a:ln>
            <a:effectLst>
              <a:outerShdw blurRad="215900" sx="102000" sy="102000" algn="ctr" rotWithShape="0">
                <a:srgbClr val="FE8B4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ea typeface="思源宋体 SemiBold"/>
                <a:cs typeface="思源宋体 CN Heavy" panose="02020900000000000000" charset="-122"/>
              </a:endParaRPr>
            </a:p>
          </p:txBody>
        </p:sp>
        <p:sp>
          <p:nvSpPr>
            <p:cNvPr id="11" name="图形"/>
            <p:cNvSpPr txBox="1"/>
            <p:nvPr/>
          </p:nvSpPr>
          <p:spPr>
            <a:xfrm>
              <a:off x="5895" y="7018"/>
              <a:ext cx="1380" cy="7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200" dirty="0">
                  <a:solidFill>
                    <a:srgbClr val="FFFFFF"/>
                  </a:solidFill>
                  <a:effectLst>
                    <a:outerShdw blurRad="63500" sx="102000" sy="102000" algn="ctr" rotWithShape="0">
                      <a:prstClr val="black">
                        <a:alpha val="25000"/>
                      </a:prstClr>
                    </a:outerShdw>
                  </a:effectLst>
                  <a:latin typeface="Vogue-ExtraBold" panose="020B0500000000000000" pitchFamily="34" charset="0"/>
                  <a:ea typeface="Vogue-ExtraBold" panose="020B0500000000000000" pitchFamily="34" charset="0"/>
                  <a:cs typeface="Vogue-ExtraBold" panose="020B0500000000000000" pitchFamily="34" charset="0"/>
                </a:rPr>
                <a:t>ĐỌC</a:t>
              </a:r>
              <a:endParaRPr kumimoji="0" lang="en-US" altLang="zh-CN" sz="3200" b="0" i="0" u="none" strike="noStrike" kern="1200" cap="none" spc="0" normalizeH="0" baseline="0" noProof="0" dirty="0">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12" name="Picture 11"/>
          <p:cNvPicPr>
            <a:picLocks noChangeAspect="1"/>
          </p:cNvPicPr>
          <p:nvPr/>
        </p:nvPicPr>
        <p:blipFill>
          <a:blip r:embed="rId4"/>
          <a:stretch>
            <a:fillRect/>
          </a:stretch>
        </p:blipFill>
        <p:spPr>
          <a:xfrm>
            <a:off x="-2381216" y="507365"/>
            <a:ext cx="1936093" cy="1858124"/>
          </a:xfrm>
          <a:prstGeom prst="rect">
            <a:avLst/>
          </a:prstGeom>
        </p:spPr>
      </p:pic>
      <p:pic>
        <p:nvPicPr>
          <p:cNvPr id="13" name="Picture 12"/>
          <p:cNvPicPr>
            <a:picLocks noChangeAspect="1"/>
          </p:cNvPicPr>
          <p:nvPr/>
        </p:nvPicPr>
        <p:blipFill>
          <a:blip r:embed="rId4"/>
          <a:stretch>
            <a:fillRect/>
          </a:stretch>
        </p:blipFill>
        <p:spPr>
          <a:xfrm>
            <a:off x="-2381216" y="507365"/>
            <a:ext cx="1936093" cy="1858124"/>
          </a:xfrm>
          <a:prstGeom prst="rect">
            <a:avLst/>
          </a:prstGeom>
        </p:spPr>
      </p:pic>
      <p:pic>
        <p:nvPicPr>
          <p:cNvPr id="14" name="Picture 13"/>
          <p:cNvPicPr>
            <a:picLocks noChangeAspect="1"/>
          </p:cNvPicPr>
          <p:nvPr/>
        </p:nvPicPr>
        <p:blipFill>
          <a:blip r:embed="rId4"/>
          <a:stretch>
            <a:fillRect/>
          </a:stretch>
        </p:blipFill>
        <p:spPr>
          <a:xfrm>
            <a:off x="10832067" y="-1930700"/>
            <a:ext cx="1936093" cy="1858124"/>
          </a:xfrm>
          <a:prstGeom prst="rect">
            <a:avLst/>
          </a:prstGeom>
        </p:spPr>
      </p:pic>
      <p:pic>
        <p:nvPicPr>
          <p:cNvPr id="15" name="Picture 14"/>
          <p:cNvPicPr>
            <a:picLocks noChangeAspect="1"/>
          </p:cNvPicPr>
          <p:nvPr/>
        </p:nvPicPr>
        <p:blipFill>
          <a:blip r:embed="rId4"/>
          <a:stretch>
            <a:fillRect/>
          </a:stretch>
        </p:blipFill>
        <p:spPr>
          <a:xfrm>
            <a:off x="2145267" y="7878796"/>
            <a:ext cx="6928395" cy="185812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descr="5d1de482s853c6"/>
          <p:cNvPicPr>
            <a:picLocks noChangeAspect="1"/>
          </p:cNvPicPr>
          <p:nvPr/>
        </p:nvPicPr>
        <p:blipFill>
          <a:blip r:embed="rId1"/>
          <a:stretch>
            <a:fillRect/>
          </a:stretch>
        </p:blipFill>
        <p:spPr>
          <a:xfrm>
            <a:off x="0" y="0"/>
            <a:ext cx="12192000" cy="6858635"/>
          </a:xfrm>
          <a:prstGeom prst="rect">
            <a:avLst/>
          </a:prstGeom>
        </p:spPr>
      </p:pic>
      <p:pic>
        <p:nvPicPr>
          <p:cNvPr id="15" name="图形" descr="60sd85274b5aab8"/>
          <p:cNvPicPr>
            <a:picLocks noChangeAspect="1"/>
          </p:cNvPicPr>
          <p:nvPr/>
        </p:nvPicPr>
        <p:blipFill>
          <a:blip r:embed="rId2"/>
          <a:srcRect l="9686" t="8361" r="10690" b="13683"/>
          <a:stretch>
            <a:fillRect/>
          </a:stretch>
        </p:blipFill>
        <p:spPr>
          <a:xfrm rot="16200000">
            <a:off x="3103245" y="-2334260"/>
            <a:ext cx="5603875" cy="11287125"/>
          </a:xfrm>
          <a:prstGeom prst="rect">
            <a:avLst/>
          </a:prstGeom>
        </p:spPr>
      </p:pic>
      <p:pic>
        <p:nvPicPr>
          <p:cNvPr id="10" name="图形" descr="5d1dse482853c6"/>
          <p:cNvPicPr>
            <a:picLocks noChangeAspect="1"/>
          </p:cNvPicPr>
          <p:nvPr/>
        </p:nvPicPr>
        <p:blipFill>
          <a:blip r:embed="rId3"/>
          <a:srcRect b="62187"/>
          <a:stretch>
            <a:fillRect/>
          </a:stretch>
        </p:blipFill>
        <p:spPr>
          <a:xfrm>
            <a:off x="-68580" y="0"/>
            <a:ext cx="12192000" cy="2305050"/>
          </a:xfrm>
          <a:prstGeom prst="rect">
            <a:avLst/>
          </a:prstGeom>
        </p:spPr>
      </p:pic>
      <p:pic>
        <p:nvPicPr>
          <p:cNvPr id="11" name="图形" descr="5d1dse482853c6"/>
          <p:cNvPicPr>
            <a:picLocks noChangeAspect="1"/>
          </p:cNvPicPr>
          <p:nvPr/>
        </p:nvPicPr>
        <p:blipFill>
          <a:blip r:embed="rId3"/>
          <a:srcRect l="37188" t="37500"/>
          <a:stretch>
            <a:fillRect/>
          </a:stretch>
        </p:blipFill>
        <p:spPr>
          <a:xfrm>
            <a:off x="4533900" y="3048635"/>
            <a:ext cx="7658100" cy="3810000"/>
          </a:xfrm>
          <a:prstGeom prst="rect">
            <a:avLst/>
          </a:prstGeom>
        </p:spPr>
      </p:pic>
      <p:pic>
        <p:nvPicPr>
          <p:cNvPr id="22" name="图形" descr="5d1dse482853c6"/>
          <p:cNvPicPr>
            <a:picLocks noChangeAspect="1"/>
          </p:cNvPicPr>
          <p:nvPr/>
        </p:nvPicPr>
        <p:blipFill>
          <a:blip r:embed="rId3"/>
          <a:srcRect t="64885" r="80052"/>
          <a:stretch>
            <a:fillRect/>
          </a:stretch>
        </p:blipFill>
        <p:spPr>
          <a:xfrm>
            <a:off x="-68580" y="4531995"/>
            <a:ext cx="2642870" cy="2326005"/>
          </a:xfrm>
          <a:prstGeom prst="rect">
            <a:avLst/>
          </a:prstGeom>
        </p:spPr>
      </p:pic>
      <p:grpSp>
        <p:nvGrpSpPr>
          <p:cNvPr id="4" name="图形"/>
          <p:cNvGrpSpPr/>
          <p:nvPr/>
        </p:nvGrpSpPr>
        <p:grpSpPr>
          <a:xfrm>
            <a:off x="4667578" y="1140007"/>
            <a:ext cx="2475208" cy="654848"/>
            <a:chOff x="5956" y="6980"/>
            <a:chExt cx="1674" cy="830"/>
          </a:xfrm>
        </p:grpSpPr>
        <p:sp>
          <p:nvSpPr>
            <p:cNvPr id="88" name="图形"/>
            <p:cNvSpPr/>
            <p:nvPr>
              <p:custDataLst>
                <p:tags r:id="rId4"/>
              </p:custDataLst>
            </p:nvPr>
          </p:nvSpPr>
          <p:spPr>
            <a:xfrm flipH="1">
              <a:off x="6048" y="7018"/>
              <a:ext cx="1490" cy="792"/>
            </a:xfrm>
            <a:prstGeom prst="roundRect">
              <a:avLst>
                <a:gd name="adj" fmla="val 50000"/>
              </a:avLst>
            </a:prstGeom>
            <a:gradFill>
              <a:gsLst>
                <a:gs pos="0">
                  <a:srgbClr val="FE7A26"/>
                </a:gs>
                <a:gs pos="100000">
                  <a:srgbClr val="FEA259"/>
                </a:gs>
              </a:gsLst>
              <a:lin ang="13500000" scaled="0"/>
            </a:gradFill>
            <a:ln>
              <a:noFill/>
            </a:ln>
            <a:effectLst>
              <a:outerShdw blurRad="215900" sx="102000" sy="102000" algn="ctr" rotWithShape="0">
                <a:srgbClr val="FE8B4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ea typeface="思源宋体 SemiBold"/>
                <a:cs typeface="思源宋体 CN Heavy" panose="02020900000000000000" charset="-122"/>
              </a:endParaRPr>
            </a:p>
          </p:txBody>
        </p:sp>
        <p:sp>
          <p:nvSpPr>
            <p:cNvPr id="24" name="图形"/>
            <p:cNvSpPr txBox="1"/>
            <p:nvPr/>
          </p:nvSpPr>
          <p:spPr>
            <a:xfrm>
              <a:off x="5956" y="6980"/>
              <a:ext cx="1674" cy="8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err="1">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Tiếng</a:t>
              </a:r>
              <a:r>
                <a:rPr kumimoji="0" lang="en-US" altLang="zh-CN" sz="3600" b="0" i="0" u="none" strike="noStrike" kern="1200" cap="none" spc="0" normalizeH="0" baseline="0" noProof="0" dirty="0">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3600" b="0" i="0" u="none" strike="noStrike" kern="1200" cap="none" spc="0" normalizeH="0" baseline="0" noProof="0" dirty="0" err="1">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Việt</a:t>
              </a:r>
              <a:endParaRPr kumimoji="0" lang="en-US" altLang="zh-CN" sz="3600" b="0" i="0" u="none" strike="noStrike" kern="1200" cap="none" spc="0" normalizeH="0" baseline="0" noProof="0" dirty="0">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2101" y="621465"/>
            <a:ext cx="1336963" cy="1336963"/>
          </a:xfrm>
          <a:prstGeom prst="rect">
            <a:avLst/>
          </a:prstGeom>
        </p:spPr>
      </p:pic>
      <p:pic>
        <p:nvPicPr>
          <p:cNvPr id="6" name="Picture 5"/>
          <p:cNvPicPr>
            <a:picLocks noChangeAspect="1"/>
          </p:cNvPicPr>
          <p:nvPr/>
        </p:nvPicPr>
        <p:blipFill rotWithShape="1">
          <a:blip r:embed="rId6"/>
          <a:srcRect l="86407" b="61463"/>
          <a:stretch>
            <a:fillRect/>
          </a:stretch>
        </p:blipFill>
        <p:spPr>
          <a:xfrm>
            <a:off x="2024743" y="2072529"/>
            <a:ext cx="8605156" cy="2827044"/>
          </a:xfrm>
          <a:prstGeom prst="rect">
            <a:avLst/>
          </a:prstGeom>
        </p:spPr>
      </p:pic>
      <p:pic>
        <p:nvPicPr>
          <p:cNvPr id="12" name="Picture 11"/>
          <p:cNvPicPr>
            <a:picLocks noChangeAspect="1"/>
          </p:cNvPicPr>
          <p:nvPr/>
        </p:nvPicPr>
        <p:blipFill>
          <a:blip r:embed="rId7"/>
          <a:stretch>
            <a:fillRect/>
          </a:stretch>
        </p:blipFill>
        <p:spPr>
          <a:xfrm>
            <a:off x="-2381216" y="507365"/>
            <a:ext cx="1936093" cy="1858124"/>
          </a:xfrm>
          <a:prstGeom prst="rect">
            <a:avLst/>
          </a:prstGeom>
        </p:spPr>
      </p:pic>
      <p:pic>
        <p:nvPicPr>
          <p:cNvPr id="13" name="Picture 12"/>
          <p:cNvPicPr>
            <a:picLocks noChangeAspect="1"/>
          </p:cNvPicPr>
          <p:nvPr/>
        </p:nvPicPr>
        <p:blipFill>
          <a:blip r:embed="rId7"/>
          <a:stretch>
            <a:fillRect/>
          </a:stretch>
        </p:blipFill>
        <p:spPr>
          <a:xfrm>
            <a:off x="-2381216" y="507365"/>
            <a:ext cx="1936093" cy="1858124"/>
          </a:xfrm>
          <a:prstGeom prst="rect">
            <a:avLst/>
          </a:prstGeom>
        </p:spPr>
      </p:pic>
      <p:pic>
        <p:nvPicPr>
          <p:cNvPr id="14" name="Picture 13"/>
          <p:cNvPicPr>
            <a:picLocks noChangeAspect="1"/>
          </p:cNvPicPr>
          <p:nvPr/>
        </p:nvPicPr>
        <p:blipFill>
          <a:blip r:embed="rId7"/>
          <a:stretch>
            <a:fillRect/>
          </a:stretch>
        </p:blipFill>
        <p:spPr>
          <a:xfrm>
            <a:off x="10832067" y="-1930700"/>
            <a:ext cx="1936093" cy="1858124"/>
          </a:xfrm>
          <a:prstGeom prst="rect">
            <a:avLst/>
          </a:prstGeom>
        </p:spPr>
      </p:pic>
      <p:pic>
        <p:nvPicPr>
          <p:cNvPr id="16" name="Picture 15"/>
          <p:cNvPicPr>
            <a:picLocks noChangeAspect="1"/>
          </p:cNvPicPr>
          <p:nvPr/>
        </p:nvPicPr>
        <p:blipFill>
          <a:blip r:embed="rId7"/>
          <a:stretch>
            <a:fillRect/>
          </a:stretch>
        </p:blipFill>
        <p:spPr>
          <a:xfrm>
            <a:off x="2145267" y="7878796"/>
            <a:ext cx="6928395" cy="1858124"/>
          </a:xfrm>
          <a:prstGeom prst="rect">
            <a:avLst/>
          </a:prstGeom>
        </p:spPr>
      </p:pic>
    </p:spTree>
    <p:custDataLst>
      <p:tags r:id="rId8"/>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descr="5d1de482s853c6"/>
          <p:cNvPicPr>
            <a:picLocks noChangeAspect="1"/>
          </p:cNvPicPr>
          <p:nvPr>
            <p:custDataLst>
              <p:tags r:id="rId1"/>
            </p:custDataLst>
          </p:nvPr>
        </p:nvPicPr>
        <p:blipFill>
          <a:blip r:embed="rId2"/>
          <a:stretch>
            <a:fillRect/>
          </a:stretch>
        </p:blipFill>
        <p:spPr>
          <a:xfrm>
            <a:off x="0" y="0"/>
            <a:ext cx="12192000" cy="6858635"/>
          </a:xfrm>
          <a:prstGeom prst="rect">
            <a:avLst/>
          </a:prstGeom>
        </p:spPr>
      </p:pic>
      <p:pic>
        <p:nvPicPr>
          <p:cNvPr id="17" name="图形" descr="60sd85274b5aab8"/>
          <p:cNvPicPr>
            <a:picLocks noChangeAspect="1"/>
          </p:cNvPicPr>
          <p:nvPr>
            <p:custDataLst>
              <p:tags r:id="rId3"/>
            </p:custDataLst>
          </p:nvPr>
        </p:nvPicPr>
        <p:blipFill>
          <a:blip r:embed="rId4"/>
          <a:srcRect l="9686" t="8361" r="10690" b="13683"/>
          <a:stretch>
            <a:fillRect/>
          </a:stretch>
        </p:blipFill>
        <p:spPr>
          <a:xfrm rot="16200000">
            <a:off x="3204210" y="-2334260"/>
            <a:ext cx="5603875" cy="11287125"/>
          </a:xfrm>
          <a:prstGeom prst="rect">
            <a:avLst/>
          </a:prstGeom>
        </p:spPr>
      </p:pic>
      <p:pic>
        <p:nvPicPr>
          <p:cNvPr id="10" name="图形" descr="5d1dse482853c6"/>
          <p:cNvPicPr>
            <a:picLocks noChangeAspect="1"/>
          </p:cNvPicPr>
          <p:nvPr>
            <p:custDataLst>
              <p:tags r:id="rId5"/>
            </p:custDataLst>
          </p:nvPr>
        </p:nvPicPr>
        <p:blipFill>
          <a:blip r:embed="rId6"/>
          <a:srcRect l="77531" t="-708" r="474" b="68812"/>
          <a:stretch>
            <a:fillRect/>
          </a:stretch>
        </p:blipFill>
        <p:spPr>
          <a:xfrm flipH="1">
            <a:off x="57785" y="-43180"/>
            <a:ext cx="2681605" cy="1944370"/>
          </a:xfrm>
          <a:prstGeom prst="rect">
            <a:avLst/>
          </a:prstGeom>
        </p:spPr>
      </p:pic>
      <p:pic>
        <p:nvPicPr>
          <p:cNvPr id="2" name="图形" descr="E:\006包图网\素材\064家长会\5d0sdc75bfbd77a.png5d0sdc75bfbd77a"/>
          <p:cNvPicPr>
            <a:picLocks noChangeAspect="1"/>
          </p:cNvPicPr>
          <p:nvPr>
            <p:custDataLst>
              <p:tags r:id="rId7"/>
            </p:custDataLst>
          </p:nvPr>
        </p:nvPicPr>
        <p:blipFill>
          <a:blip r:embed="rId8"/>
          <a:srcRect l="80245" b="58534"/>
          <a:stretch>
            <a:fillRect/>
          </a:stretch>
        </p:blipFill>
        <p:spPr>
          <a:xfrm>
            <a:off x="9915525" y="-88900"/>
            <a:ext cx="2383155" cy="2499995"/>
          </a:xfrm>
          <a:prstGeom prst="rect">
            <a:avLst/>
          </a:prstGeom>
        </p:spPr>
      </p:pic>
      <p:pic>
        <p:nvPicPr>
          <p:cNvPr id="23" name="图形" descr="5d1dse482853c6"/>
          <p:cNvPicPr>
            <a:picLocks noChangeAspect="1"/>
          </p:cNvPicPr>
          <p:nvPr>
            <p:custDataLst>
              <p:tags r:id="rId9"/>
            </p:custDataLst>
          </p:nvPr>
        </p:nvPicPr>
        <p:blipFill>
          <a:blip r:embed="rId6"/>
          <a:srcRect l="88234" t="44365" b="25750"/>
          <a:stretch>
            <a:fillRect/>
          </a:stretch>
        </p:blipFill>
        <p:spPr>
          <a:xfrm flipH="1">
            <a:off x="267970" y="4360545"/>
            <a:ext cx="1965960" cy="2498090"/>
          </a:xfrm>
          <a:prstGeom prst="rect">
            <a:avLst/>
          </a:prstGeom>
        </p:spPr>
      </p:pic>
      <p:pic>
        <p:nvPicPr>
          <p:cNvPr id="5" name="图形" descr="5d1dse482853c6"/>
          <p:cNvPicPr>
            <a:picLocks noChangeAspect="1"/>
          </p:cNvPicPr>
          <p:nvPr>
            <p:custDataLst>
              <p:tags r:id="rId10"/>
            </p:custDataLst>
          </p:nvPr>
        </p:nvPicPr>
        <p:blipFill>
          <a:blip r:embed="rId6"/>
          <a:srcRect t="64885" r="80052"/>
          <a:stretch>
            <a:fillRect/>
          </a:stretch>
        </p:blipFill>
        <p:spPr>
          <a:xfrm flipH="1">
            <a:off x="9549130" y="4531995"/>
            <a:ext cx="2642870" cy="2326005"/>
          </a:xfrm>
          <a:prstGeom prst="rect">
            <a:avLst/>
          </a:prstGeom>
        </p:spPr>
      </p:pic>
      <p:grpSp>
        <p:nvGrpSpPr>
          <p:cNvPr id="3" name="图形"/>
          <p:cNvGrpSpPr/>
          <p:nvPr/>
        </p:nvGrpSpPr>
        <p:grpSpPr>
          <a:xfrm>
            <a:off x="4017318" y="929005"/>
            <a:ext cx="3977658" cy="654848"/>
            <a:chOff x="5956" y="6980"/>
            <a:chExt cx="1674" cy="830"/>
          </a:xfrm>
        </p:grpSpPr>
        <p:sp>
          <p:nvSpPr>
            <p:cNvPr id="4" name="图形"/>
            <p:cNvSpPr/>
            <p:nvPr>
              <p:custDataLst>
                <p:tags r:id="rId11"/>
              </p:custDataLst>
            </p:nvPr>
          </p:nvSpPr>
          <p:spPr>
            <a:xfrm flipH="1">
              <a:off x="6048" y="7018"/>
              <a:ext cx="1490" cy="792"/>
            </a:xfrm>
            <a:prstGeom prst="roundRect">
              <a:avLst>
                <a:gd name="adj" fmla="val 50000"/>
              </a:avLst>
            </a:prstGeom>
            <a:gradFill>
              <a:gsLst>
                <a:gs pos="0">
                  <a:srgbClr val="FE7A26"/>
                </a:gs>
                <a:gs pos="100000">
                  <a:srgbClr val="FEA259"/>
                </a:gs>
              </a:gsLst>
              <a:lin ang="13500000" scaled="0"/>
            </a:gradFill>
            <a:ln>
              <a:noFill/>
            </a:ln>
            <a:effectLst>
              <a:outerShdw blurRad="215900" sx="102000" sy="102000" algn="ctr" rotWithShape="0">
                <a:srgbClr val="FE8B4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srgbClr val="FFFFFF"/>
                </a:solidFill>
                <a:effectLst/>
                <a:uLnTx/>
                <a:uFillTx/>
                <a:ea typeface="思源宋体 SemiBold"/>
                <a:cs typeface="思源宋体 CN Heavy" panose="02020900000000000000" charset="-122"/>
              </a:endParaRPr>
            </a:p>
          </p:txBody>
        </p:sp>
        <p:sp>
          <p:nvSpPr>
            <p:cNvPr id="6" name="图形"/>
            <p:cNvSpPr txBox="1"/>
            <p:nvPr/>
          </p:nvSpPr>
          <p:spPr>
            <a:xfrm>
              <a:off x="5956" y="6980"/>
              <a:ext cx="1674" cy="8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0" i="0" u="none" strike="noStrike" kern="1200" cap="none" spc="0" normalizeH="0" baseline="0" noProof="0" dirty="0" err="1">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Yêu</a:t>
              </a:r>
              <a:r>
                <a:rPr kumimoji="0" lang="en-US" altLang="zh-CN" sz="3600" b="0" i="0" u="none" strike="noStrike" kern="1200" cap="none" spc="0" normalizeH="0" baseline="0" noProof="0" dirty="0">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3600" b="0" i="0" u="none" strike="noStrike" kern="1200" cap="none" spc="0" normalizeH="0" baseline="0" noProof="0" dirty="0" err="1">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cầu</a:t>
              </a:r>
              <a:r>
                <a:rPr kumimoji="0" lang="en-US" altLang="zh-CN" sz="3600" b="0" i="0" u="none" strike="noStrike" kern="1200" cap="none" spc="0" normalizeH="0" baseline="0" noProof="0" dirty="0">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3600" b="0" i="0" u="none" strike="noStrike" kern="1200" cap="none" spc="0" normalizeH="0" baseline="0" noProof="0" dirty="0" err="1">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cần</a:t>
              </a:r>
              <a:r>
                <a:rPr kumimoji="0" lang="en-US" altLang="zh-CN" sz="3600" b="0" i="0" u="none" strike="noStrike" kern="1200" cap="none" spc="0" normalizeH="0" baseline="0" noProof="0" dirty="0">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3600" b="0" i="0" u="none" strike="noStrike" kern="1200" cap="none" spc="0" normalizeH="0" baseline="0" noProof="0" dirty="0" err="1">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đạt</a:t>
              </a:r>
              <a:endParaRPr kumimoji="0" lang="en-US" altLang="zh-CN" sz="3600" b="0" i="0" u="none" strike="noStrike" kern="1200" cap="none" spc="0" normalizeH="0" baseline="0" noProof="0" dirty="0">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sp>
        <p:nvSpPr>
          <p:cNvPr id="7" name="TextBox 6"/>
          <p:cNvSpPr txBox="1"/>
          <p:nvPr/>
        </p:nvSpPr>
        <p:spPr>
          <a:xfrm>
            <a:off x="700264" y="1916112"/>
            <a:ext cx="10424936" cy="2785378"/>
          </a:xfrm>
          <a:prstGeom prst="rect">
            <a:avLst/>
          </a:prstGeom>
          <a:noFill/>
        </p:spPr>
        <p:txBody>
          <a:bodyPr wrap="square">
            <a:spAutoFit/>
          </a:bodyPr>
          <a:lstStyle/>
          <a:p>
            <a:pPr algn="just" rtl="0" latinLnBrk="0"/>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Đọc</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đúng</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từ</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ngữ</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câu</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đoạn</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và</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toàn</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bộ</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câu</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chuyện</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Công</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chúa</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và</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người</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dẫn</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truyện</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Biết</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đọc</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diễn</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cảm</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phù</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hợp</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với</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lời</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của</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mỗi</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nhân</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vật</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trong</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câu</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chuyện</a:t>
            </a:r>
            <a:r>
              <a:rPr lang="en-US" sz="2500" b="1" i="0" dirty="0">
                <a:solidFill>
                  <a:srgbClr val="000000"/>
                </a:solidFill>
                <a:effectLst/>
                <a:latin typeface="Cambria" panose="02040503050406030204" pitchFamily="18" charset="0"/>
              </a:rPr>
              <a:t>.</a:t>
            </a:r>
            <a:endParaRPr lang="en-US" sz="2500" b="1" i="0" dirty="0">
              <a:solidFill>
                <a:srgbClr val="000000"/>
              </a:solidFill>
              <a:effectLst/>
              <a:latin typeface="Cambria" panose="02040503050406030204" pitchFamily="18" charset="0"/>
            </a:endParaRPr>
          </a:p>
          <a:p>
            <a:pPr algn="just" rtl="0" latinLnBrk="0"/>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Nhận</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biết</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được</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đặc</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điểm</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của</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từng</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nhân</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vật</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trong</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câu</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chuyện</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Hiểu</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được</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suy</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nghĩ</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của</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nhân</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vật</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thông</a:t>
            </a:r>
            <a:r>
              <a:rPr lang="en-US" sz="2500" b="1" dirty="0">
                <a:solidFill>
                  <a:srgbClr val="000000"/>
                </a:solidFill>
                <a:latin typeface="Cambria" panose="02040503050406030204" pitchFamily="18" charset="0"/>
              </a:rPr>
              <a:t> qua </a:t>
            </a:r>
            <a:r>
              <a:rPr lang="en-US" sz="2500" b="1" dirty="0" err="1">
                <a:solidFill>
                  <a:srgbClr val="000000"/>
                </a:solidFill>
                <a:latin typeface="Cambria" panose="02040503050406030204" pitchFamily="18" charset="0"/>
              </a:rPr>
              <a:t>lời</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nói</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hành</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động</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của</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nhân</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vật</a:t>
            </a:r>
            <a:r>
              <a:rPr lang="en-US" sz="2500" b="1" dirty="0">
                <a:solidFill>
                  <a:srgbClr val="000000"/>
                </a:solidFill>
                <a:latin typeface="Cambria" panose="02040503050406030204" pitchFamily="18" charset="0"/>
              </a:rPr>
              <a:t>. </a:t>
            </a:r>
            <a:endParaRPr lang="en-US" sz="2500" b="1" dirty="0">
              <a:solidFill>
                <a:srgbClr val="000000"/>
              </a:solidFill>
              <a:latin typeface="Cambria" panose="02040503050406030204" pitchFamily="18" charset="0"/>
            </a:endParaRPr>
          </a:p>
          <a:p>
            <a:pPr algn="just" rtl="0" latinLnBrk="0"/>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Hiểu</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được</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điều</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tác</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giả</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muốn</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nói</a:t>
            </a:r>
            <a:r>
              <a:rPr lang="en-US" sz="2500" b="1" dirty="0">
                <a:solidFill>
                  <a:srgbClr val="000000"/>
                </a:solidFill>
                <a:latin typeface="Cambria" panose="02040503050406030204" pitchFamily="18" charset="0"/>
              </a:rPr>
              <a:t> qua </a:t>
            </a:r>
            <a:r>
              <a:rPr lang="en-US" sz="2500" b="1" dirty="0" err="1">
                <a:solidFill>
                  <a:srgbClr val="000000"/>
                </a:solidFill>
                <a:latin typeface="Cambria" panose="02040503050406030204" pitchFamily="18" charset="0"/>
              </a:rPr>
              <a:t>câu</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chuyện</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Cũng</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như</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các</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loài</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hoa</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mỗi</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người</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có</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vẻ</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đẹp</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riêng</a:t>
            </a:r>
            <a:r>
              <a:rPr lang="en-US" sz="2500" b="1" dirty="0">
                <a:solidFill>
                  <a:srgbClr val="000000"/>
                </a:solidFill>
                <a:latin typeface="Cambria" panose="02040503050406030204" pitchFamily="18" charset="0"/>
              </a:rPr>
              <a:t>.</a:t>
            </a:r>
            <a:endParaRPr lang="vi-VN" sz="2500" b="1" i="0" dirty="0">
              <a:solidFill>
                <a:srgbClr val="000000"/>
              </a:solidFill>
              <a:effectLst/>
              <a:latin typeface="Cambria" panose="02040503050406030204" pitchFamily="18" charset="0"/>
            </a:endParaRPr>
          </a:p>
        </p:txBody>
      </p:sp>
      <p:pic>
        <p:nvPicPr>
          <p:cNvPr id="12" name="Picture 11"/>
          <p:cNvPicPr>
            <a:picLocks noChangeAspect="1"/>
          </p:cNvPicPr>
          <p:nvPr/>
        </p:nvPicPr>
        <p:blipFill>
          <a:blip r:embed="rId12"/>
          <a:stretch>
            <a:fillRect/>
          </a:stretch>
        </p:blipFill>
        <p:spPr>
          <a:xfrm>
            <a:off x="-2381216" y="507365"/>
            <a:ext cx="1936093" cy="1858124"/>
          </a:xfrm>
          <a:prstGeom prst="rect">
            <a:avLst/>
          </a:prstGeom>
        </p:spPr>
      </p:pic>
      <p:pic>
        <p:nvPicPr>
          <p:cNvPr id="13" name="Picture 12"/>
          <p:cNvPicPr>
            <a:picLocks noChangeAspect="1"/>
          </p:cNvPicPr>
          <p:nvPr/>
        </p:nvPicPr>
        <p:blipFill>
          <a:blip r:embed="rId12"/>
          <a:stretch>
            <a:fillRect/>
          </a:stretch>
        </p:blipFill>
        <p:spPr>
          <a:xfrm>
            <a:off x="-2381216" y="507365"/>
            <a:ext cx="1936093" cy="1858124"/>
          </a:xfrm>
          <a:prstGeom prst="rect">
            <a:avLst/>
          </a:prstGeom>
        </p:spPr>
      </p:pic>
      <p:pic>
        <p:nvPicPr>
          <p:cNvPr id="14" name="Picture 13"/>
          <p:cNvPicPr>
            <a:picLocks noChangeAspect="1"/>
          </p:cNvPicPr>
          <p:nvPr/>
        </p:nvPicPr>
        <p:blipFill>
          <a:blip r:embed="rId12"/>
          <a:stretch>
            <a:fillRect/>
          </a:stretch>
        </p:blipFill>
        <p:spPr>
          <a:xfrm>
            <a:off x="10832067" y="-1930700"/>
            <a:ext cx="1936093" cy="1858124"/>
          </a:xfrm>
          <a:prstGeom prst="rect">
            <a:avLst/>
          </a:prstGeom>
        </p:spPr>
      </p:pic>
      <p:pic>
        <p:nvPicPr>
          <p:cNvPr id="15" name="Picture 14"/>
          <p:cNvPicPr>
            <a:picLocks noChangeAspect="1"/>
          </p:cNvPicPr>
          <p:nvPr/>
        </p:nvPicPr>
        <p:blipFill>
          <a:blip r:embed="rId12"/>
          <a:stretch>
            <a:fillRect/>
          </a:stretch>
        </p:blipFill>
        <p:spPr>
          <a:xfrm>
            <a:off x="2145267" y="7878796"/>
            <a:ext cx="6928395" cy="1858124"/>
          </a:xfrm>
          <a:prstGeom prst="rect">
            <a:avLst/>
          </a:prstGeom>
        </p:spPr>
      </p:pic>
    </p:spTree>
    <p:custDataLst>
      <p:tags r:id="rId13"/>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descr="5d1de482s853c6"/>
          <p:cNvPicPr>
            <a:picLocks noChangeAspect="1"/>
          </p:cNvPicPr>
          <p:nvPr>
            <p:custDataLst>
              <p:tags r:id="rId1"/>
            </p:custDataLst>
          </p:nvPr>
        </p:nvPicPr>
        <p:blipFill>
          <a:blip r:embed="rId2"/>
          <a:stretch>
            <a:fillRect/>
          </a:stretch>
        </p:blipFill>
        <p:spPr>
          <a:xfrm>
            <a:off x="0" y="0"/>
            <a:ext cx="12192000" cy="6858635"/>
          </a:xfrm>
          <a:prstGeom prst="rect">
            <a:avLst/>
          </a:prstGeom>
        </p:spPr>
      </p:pic>
      <p:pic>
        <p:nvPicPr>
          <p:cNvPr id="17" name="图形" descr="60sd85274b5aab8"/>
          <p:cNvPicPr>
            <a:picLocks noChangeAspect="1"/>
          </p:cNvPicPr>
          <p:nvPr>
            <p:custDataLst>
              <p:tags r:id="rId3"/>
            </p:custDataLst>
          </p:nvPr>
        </p:nvPicPr>
        <p:blipFill>
          <a:blip r:embed="rId4"/>
          <a:srcRect l="9686" t="8361" r="10690" b="13683"/>
          <a:stretch>
            <a:fillRect/>
          </a:stretch>
        </p:blipFill>
        <p:spPr>
          <a:xfrm rot="16200000">
            <a:off x="3103245" y="-2334260"/>
            <a:ext cx="5603875" cy="11287125"/>
          </a:xfrm>
          <a:prstGeom prst="rect">
            <a:avLst/>
          </a:prstGeom>
        </p:spPr>
      </p:pic>
      <p:pic>
        <p:nvPicPr>
          <p:cNvPr id="18" name="图形" descr="5d1dse482853c6"/>
          <p:cNvPicPr>
            <a:picLocks noChangeAspect="1"/>
          </p:cNvPicPr>
          <p:nvPr/>
        </p:nvPicPr>
        <p:blipFill>
          <a:blip r:embed="rId5"/>
          <a:srcRect r="79547" b="62187"/>
          <a:stretch>
            <a:fillRect/>
          </a:stretch>
        </p:blipFill>
        <p:spPr>
          <a:xfrm>
            <a:off x="0" y="0"/>
            <a:ext cx="2574290" cy="2379345"/>
          </a:xfrm>
          <a:prstGeom prst="rect">
            <a:avLst/>
          </a:prstGeom>
        </p:spPr>
      </p:pic>
      <p:pic>
        <p:nvPicPr>
          <p:cNvPr id="19" name="图形" descr="5d1dse482853c6"/>
          <p:cNvPicPr>
            <a:picLocks noChangeAspect="1"/>
          </p:cNvPicPr>
          <p:nvPr/>
        </p:nvPicPr>
        <p:blipFill>
          <a:blip r:embed="rId5"/>
          <a:srcRect l="37188" t="65042" r="36552"/>
          <a:stretch>
            <a:fillRect/>
          </a:stretch>
        </p:blipFill>
        <p:spPr>
          <a:xfrm>
            <a:off x="4533900" y="4727575"/>
            <a:ext cx="3201670" cy="2131060"/>
          </a:xfrm>
          <a:prstGeom prst="rect">
            <a:avLst/>
          </a:prstGeom>
        </p:spPr>
      </p:pic>
      <p:pic>
        <p:nvPicPr>
          <p:cNvPr id="20" name="图形" descr="E:\006包图网\素材\064家长会\5d0sdc75bfbd77a.png5d0sdc75bfbd77a"/>
          <p:cNvPicPr>
            <a:picLocks noChangeAspect="1"/>
          </p:cNvPicPr>
          <p:nvPr/>
        </p:nvPicPr>
        <p:blipFill>
          <a:blip r:embed="rId6"/>
          <a:srcRect l="68116"/>
          <a:stretch>
            <a:fillRect/>
          </a:stretch>
        </p:blipFill>
        <p:spPr>
          <a:xfrm>
            <a:off x="8010525" y="-88900"/>
            <a:ext cx="4288155" cy="6722745"/>
          </a:xfrm>
          <a:prstGeom prst="rect">
            <a:avLst/>
          </a:prstGeom>
        </p:spPr>
      </p:pic>
      <p:pic>
        <p:nvPicPr>
          <p:cNvPr id="28" name="图形" descr="5d1dse482853c6"/>
          <p:cNvPicPr>
            <a:picLocks noChangeAspect="1"/>
          </p:cNvPicPr>
          <p:nvPr/>
        </p:nvPicPr>
        <p:blipFill>
          <a:blip r:embed="rId5"/>
          <a:srcRect t="64885" r="80052"/>
          <a:stretch>
            <a:fillRect/>
          </a:stretch>
        </p:blipFill>
        <p:spPr>
          <a:xfrm>
            <a:off x="-68580" y="4531995"/>
            <a:ext cx="2642870" cy="2326005"/>
          </a:xfrm>
          <a:prstGeom prst="rect">
            <a:avLst/>
          </a:prstGeom>
        </p:spPr>
      </p:pic>
      <p:grpSp>
        <p:nvGrpSpPr>
          <p:cNvPr id="2" name="图形"/>
          <p:cNvGrpSpPr/>
          <p:nvPr/>
        </p:nvGrpSpPr>
        <p:grpSpPr>
          <a:xfrm>
            <a:off x="1250315" y="2163445"/>
            <a:ext cx="1323340" cy="1967865"/>
            <a:chOff x="1969" y="3407"/>
            <a:chExt cx="2084" cy="3099"/>
          </a:xfrm>
        </p:grpSpPr>
        <p:sp>
          <p:nvSpPr>
            <p:cNvPr id="122" name="图形"/>
            <p:cNvSpPr/>
            <p:nvPr>
              <p:custDataLst>
                <p:tags r:id="rId7"/>
              </p:custDataLst>
            </p:nvPr>
          </p:nvSpPr>
          <p:spPr>
            <a:xfrm>
              <a:off x="2628" y="5792"/>
              <a:ext cx="714" cy="714"/>
            </a:xfrm>
            <a:prstGeom prst="ellipse">
              <a:avLst/>
            </a:prstGeom>
            <a:gradFill>
              <a:gsLst>
                <a:gs pos="0">
                  <a:srgbClr val="FE8B3C"/>
                </a:gs>
                <a:gs pos="100000">
                  <a:srgbClr val="FE9F55"/>
                </a:gs>
              </a:gsLst>
              <a:lin ang="13500000" scaled="0"/>
            </a:gra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ea typeface="思源宋体 SemiBold"/>
                <a:cs typeface="思源宋体 SemiBold" panose="02020600000000000000" charset="-122"/>
              </a:endParaRPr>
            </a:p>
          </p:txBody>
        </p:sp>
        <p:grpSp>
          <p:nvGrpSpPr>
            <p:cNvPr id="123" name="组合 122"/>
            <p:cNvGrpSpPr/>
            <p:nvPr/>
          </p:nvGrpSpPr>
          <p:grpSpPr>
            <a:xfrm>
              <a:off x="1969" y="3407"/>
              <a:ext cx="2085" cy="2085"/>
              <a:chOff x="9375" y="3025"/>
              <a:chExt cx="1384" cy="1384"/>
            </a:xfrm>
          </p:grpSpPr>
          <p:sp>
            <p:nvSpPr>
              <p:cNvPr id="124" name="图形"/>
              <p:cNvSpPr/>
              <p:nvPr>
                <p:custDataLst>
                  <p:tags r:id="rId8"/>
                </p:custDataLst>
              </p:nvPr>
            </p:nvSpPr>
            <p:spPr>
              <a:xfrm>
                <a:off x="9375" y="3025"/>
                <a:ext cx="1384" cy="1384"/>
              </a:xfrm>
              <a:prstGeom prst="ellipse">
                <a:avLst/>
              </a:prstGeom>
              <a:gradFill>
                <a:gsLst>
                  <a:gs pos="0">
                    <a:srgbClr val="FE8B3C"/>
                  </a:gs>
                  <a:gs pos="100000">
                    <a:srgbClr val="FE9F5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000" b="0" i="0" u="none" strike="noStrike" kern="1200" cap="none" spc="0" normalizeH="0" baseline="0" noProof="0">
                  <a:ln>
                    <a:noFill/>
                  </a:ln>
                  <a:solidFill>
                    <a:srgbClr val="FFFFFF"/>
                  </a:solidFill>
                  <a:effectLst/>
                  <a:uLnTx/>
                  <a:uFillTx/>
                  <a:latin typeface="包图粗黑体" panose="02000800000000000000" charset="-122"/>
                  <a:ea typeface="包图粗黑体" panose="02000800000000000000" charset="-122"/>
                  <a:cs typeface="思源宋体 SemiBold" panose="02020600000000000000" charset="-122"/>
                </a:endParaRPr>
              </a:p>
            </p:txBody>
          </p:sp>
          <p:sp>
            <p:nvSpPr>
              <p:cNvPr id="125" name="图形"/>
              <p:cNvSpPr txBox="1"/>
              <p:nvPr>
                <p:custDataLst>
                  <p:tags r:id="rId9"/>
                </p:custDataLst>
              </p:nvPr>
            </p:nvSpPr>
            <p:spPr>
              <a:xfrm>
                <a:off x="9434" y="3177"/>
                <a:ext cx="1230" cy="11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600" b="0" i="0" u="none" strike="noStrike" kern="1200" cap="none" spc="0" normalizeH="0" baseline="0" noProof="0" dirty="0">
                    <a:ln>
                      <a:noFill/>
                    </a:ln>
                    <a:solidFill>
                      <a:srgbClr val="FFFFFF"/>
                    </a:solidFill>
                    <a:effectLst/>
                    <a:uLnTx/>
                    <a:uFillTx/>
                    <a:latin typeface="#9Slide07 IcielBaliho Script" pitchFamily="2" charset="0"/>
                    <a:ea typeface="包图粗黑体" panose="02000800000000000000" charset="-122"/>
                    <a:cs typeface="思源宋体 SemiBold" panose="02020600000000000000" charset="-122"/>
                  </a:rPr>
                  <a:t>02</a:t>
                </a:r>
                <a:endParaRPr kumimoji="0" lang="en-US" altLang="zh-CN" sz="6600" b="0" i="0" u="none" strike="noStrike" kern="1200" cap="none" spc="0" normalizeH="0" baseline="0" noProof="0" dirty="0">
                  <a:ln>
                    <a:noFill/>
                  </a:ln>
                  <a:solidFill>
                    <a:srgbClr val="FFFFFF"/>
                  </a:solidFill>
                  <a:effectLst/>
                  <a:uLnTx/>
                  <a:uFillTx/>
                  <a:latin typeface="#9Slide07 IcielBaliho Script" pitchFamily="2" charset="0"/>
                  <a:ea typeface="包图粗黑体" panose="02000800000000000000" charset="-122"/>
                  <a:cs typeface="思源宋体 SemiBold" panose="02020600000000000000" charset="-122"/>
                </a:endParaRPr>
              </a:p>
            </p:txBody>
          </p:sp>
        </p:grpSp>
      </p:grpSp>
      <p:pic>
        <p:nvPicPr>
          <p:cNvPr id="23" name="图形" descr="5d1dse482853c6"/>
          <p:cNvPicPr>
            <a:picLocks noChangeAspect="1"/>
          </p:cNvPicPr>
          <p:nvPr/>
        </p:nvPicPr>
        <p:blipFill>
          <a:blip r:embed="rId5"/>
          <a:srcRect l="88234" t="44365" b="25750"/>
          <a:stretch>
            <a:fillRect/>
          </a:stretch>
        </p:blipFill>
        <p:spPr>
          <a:xfrm flipH="1">
            <a:off x="1431290" y="4131310"/>
            <a:ext cx="1228725" cy="1561465"/>
          </a:xfrm>
          <a:prstGeom prst="rect">
            <a:avLst/>
          </a:prstGeom>
        </p:spPr>
      </p:pic>
      <p:pic>
        <p:nvPicPr>
          <p:cNvPr id="3" name="Picture 2"/>
          <p:cNvPicPr>
            <a:picLocks noChangeAspect="1"/>
          </p:cNvPicPr>
          <p:nvPr/>
        </p:nvPicPr>
        <p:blipFill>
          <a:blip r:embed="rId10"/>
          <a:stretch>
            <a:fillRect/>
          </a:stretch>
        </p:blipFill>
        <p:spPr>
          <a:xfrm>
            <a:off x="2897505" y="527052"/>
            <a:ext cx="6876884" cy="5803895"/>
          </a:xfrm>
          <a:prstGeom prst="rect">
            <a:avLst/>
          </a:prstGeom>
        </p:spPr>
      </p:pic>
      <p:pic>
        <p:nvPicPr>
          <p:cNvPr id="15" name="Picture 14"/>
          <p:cNvPicPr>
            <a:picLocks noChangeAspect="1"/>
          </p:cNvPicPr>
          <p:nvPr/>
        </p:nvPicPr>
        <p:blipFill>
          <a:blip r:embed="rId11"/>
          <a:stretch>
            <a:fillRect/>
          </a:stretch>
        </p:blipFill>
        <p:spPr>
          <a:xfrm>
            <a:off x="-2381216" y="507365"/>
            <a:ext cx="1936093" cy="1858124"/>
          </a:xfrm>
          <a:prstGeom prst="rect">
            <a:avLst/>
          </a:prstGeom>
        </p:spPr>
      </p:pic>
      <p:pic>
        <p:nvPicPr>
          <p:cNvPr id="21" name="Picture 20"/>
          <p:cNvPicPr>
            <a:picLocks noChangeAspect="1"/>
          </p:cNvPicPr>
          <p:nvPr/>
        </p:nvPicPr>
        <p:blipFill>
          <a:blip r:embed="rId11"/>
          <a:stretch>
            <a:fillRect/>
          </a:stretch>
        </p:blipFill>
        <p:spPr>
          <a:xfrm>
            <a:off x="-2381216" y="507365"/>
            <a:ext cx="1936093" cy="1858124"/>
          </a:xfrm>
          <a:prstGeom prst="rect">
            <a:avLst/>
          </a:prstGeom>
        </p:spPr>
      </p:pic>
      <p:pic>
        <p:nvPicPr>
          <p:cNvPr id="22" name="Picture 21"/>
          <p:cNvPicPr>
            <a:picLocks noChangeAspect="1"/>
          </p:cNvPicPr>
          <p:nvPr/>
        </p:nvPicPr>
        <p:blipFill>
          <a:blip r:embed="rId11"/>
          <a:stretch>
            <a:fillRect/>
          </a:stretch>
        </p:blipFill>
        <p:spPr>
          <a:xfrm>
            <a:off x="10832067" y="-1930700"/>
            <a:ext cx="1936093" cy="1858124"/>
          </a:xfrm>
          <a:prstGeom prst="rect">
            <a:avLst/>
          </a:prstGeom>
        </p:spPr>
      </p:pic>
      <p:pic>
        <p:nvPicPr>
          <p:cNvPr id="24" name="Picture 23"/>
          <p:cNvPicPr>
            <a:picLocks noChangeAspect="1"/>
          </p:cNvPicPr>
          <p:nvPr/>
        </p:nvPicPr>
        <p:blipFill>
          <a:blip r:embed="rId11"/>
          <a:stretch>
            <a:fillRect/>
          </a:stretch>
        </p:blipFill>
        <p:spPr>
          <a:xfrm>
            <a:off x="2145267" y="7878796"/>
            <a:ext cx="6928395" cy="1858124"/>
          </a:xfrm>
          <a:prstGeom prst="rect">
            <a:avLst/>
          </a:prstGeom>
        </p:spPr>
      </p:pic>
    </p:spTree>
    <p:custDataLst>
      <p:tags r:id="rId12"/>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descr="5d1de482s853c6"/>
          <p:cNvPicPr>
            <a:picLocks noChangeAspect="1"/>
          </p:cNvPicPr>
          <p:nvPr>
            <p:custDataLst>
              <p:tags r:id="rId1"/>
            </p:custDataLst>
          </p:nvPr>
        </p:nvPicPr>
        <p:blipFill>
          <a:blip r:embed="rId2"/>
          <a:stretch>
            <a:fillRect/>
          </a:stretch>
        </p:blipFill>
        <p:spPr>
          <a:xfrm>
            <a:off x="0" y="0"/>
            <a:ext cx="12192000" cy="6858635"/>
          </a:xfrm>
          <a:prstGeom prst="rect">
            <a:avLst/>
          </a:prstGeom>
        </p:spPr>
      </p:pic>
      <p:pic>
        <p:nvPicPr>
          <p:cNvPr id="17" name="图形" descr="60sd85274b5aab8"/>
          <p:cNvPicPr>
            <a:picLocks noChangeAspect="1"/>
          </p:cNvPicPr>
          <p:nvPr>
            <p:custDataLst>
              <p:tags r:id="rId3"/>
            </p:custDataLst>
          </p:nvPr>
        </p:nvPicPr>
        <p:blipFill>
          <a:blip r:embed="rId4"/>
          <a:srcRect l="9686" t="8361" r="10690" b="13683"/>
          <a:stretch>
            <a:fillRect/>
          </a:stretch>
        </p:blipFill>
        <p:spPr>
          <a:xfrm rot="16200000">
            <a:off x="3103245" y="-2334260"/>
            <a:ext cx="5603875" cy="11287125"/>
          </a:xfrm>
          <a:prstGeom prst="rect">
            <a:avLst/>
          </a:prstGeom>
        </p:spPr>
      </p:pic>
      <p:pic>
        <p:nvPicPr>
          <p:cNvPr id="18" name="图形" descr="5d1dse482853c6"/>
          <p:cNvPicPr>
            <a:picLocks noChangeAspect="1"/>
          </p:cNvPicPr>
          <p:nvPr/>
        </p:nvPicPr>
        <p:blipFill>
          <a:blip r:embed="rId5"/>
          <a:srcRect r="79547" b="62187"/>
          <a:stretch>
            <a:fillRect/>
          </a:stretch>
        </p:blipFill>
        <p:spPr>
          <a:xfrm>
            <a:off x="0" y="0"/>
            <a:ext cx="2574290" cy="2379345"/>
          </a:xfrm>
          <a:prstGeom prst="rect">
            <a:avLst/>
          </a:prstGeom>
        </p:spPr>
      </p:pic>
      <p:pic>
        <p:nvPicPr>
          <p:cNvPr id="19" name="图形" descr="5d1dse482853c6"/>
          <p:cNvPicPr>
            <a:picLocks noChangeAspect="1"/>
          </p:cNvPicPr>
          <p:nvPr/>
        </p:nvPicPr>
        <p:blipFill>
          <a:blip r:embed="rId5"/>
          <a:srcRect l="37188" t="65042" r="36552"/>
          <a:stretch>
            <a:fillRect/>
          </a:stretch>
        </p:blipFill>
        <p:spPr>
          <a:xfrm>
            <a:off x="4533900" y="4727575"/>
            <a:ext cx="3201670" cy="2131060"/>
          </a:xfrm>
          <a:prstGeom prst="rect">
            <a:avLst/>
          </a:prstGeom>
        </p:spPr>
      </p:pic>
      <p:pic>
        <p:nvPicPr>
          <p:cNvPr id="20" name="图形" descr="E:\006包图网\素材\064家长会\5d0sdc75bfbd77a.png5d0sdc75bfbd77a"/>
          <p:cNvPicPr>
            <a:picLocks noChangeAspect="1"/>
          </p:cNvPicPr>
          <p:nvPr/>
        </p:nvPicPr>
        <p:blipFill>
          <a:blip r:embed="rId6"/>
          <a:srcRect l="68116"/>
          <a:stretch>
            <a:fillRect/>
          </a:stretch>
        </p:blipFill>
        <p:spPr>
          <a:xfrm>
            <a:off x="8010525" y="-88900"/>
            <a:ext cx="4288155" cy="6722745"/>
          </a:xfrm>
          <a:prstGeom prst="rect">
            <a:avLst/>
          </a:prstGeom>
        </p:spPr>
      </p:pic>
      <p:pic>
        <p:nvPicPr>
          <p:cNvPr id="28" name="图形" descr="5d1dse482853c6"/>
          <p:cNvPicPr>
            <a:picLocks noChangeAspect="1"/>
          </p:cNvPicPr>
          <p:nvPr/>
        </p:nvPicPr>
        <p:blipFill>
          <a:blip r:embed="rId5"/>
          <a:srcRect t="64885" r="80052"/>
          <a:stretch>
            <a:fillRect/>
          </a:stretch>
        </p:blipFill>
        <p:spPr>
          <a:xfrm>
            <a:off x="-68580" y="4531995"/>
            <a:ext cx="2642870" cy="2326005"/>
          </a:xfrm>
          <a:prstGeom prst="rect">
            <a:avLst/>
          </a:prstGeom>
        </p:spPr>
      </p:pic>
      <p:pic>
        <p:nvPicPr>
          <p:cNvPr id="23" name="图形" descr="5d1dse482853c6"/>
          <p:cNvPicPr>
            <a:picLocks noChangeAspect="1"/>
          </p:cNvPicPr>
          <p:nvPr/>
        </p:nvPicPr>
        <p:blipFill>
          <a:blip r:embed="rId5"/>
          <a:srcRect l="88234" t="44365" b="25750"/>
          <a:stretch>
            <a:fillRect/>
          </a:stretch>
        </p:blipFill>
        <p:spPr>
          <a:xfrm flipH="1">
            <a:off x="1431290" y="4131310"/>
            <a:ext cx="1228725" cy="1561465"/>
          </a:xfrm>
          <a:prstGeom prst="rect">
            <a:avLst/>
          </a:prstGeom>
        </p:spPr>
      </p:pic>
      <p:pic>
        <p:nvPicPr>
          <p:cNvPr id="10" name="Picture 9"/>
          <p:cNvPicPr>
            <a:picLocks noChangeAspect="1"/>
          </p:cNvPicPr>
          <p:nvPr/>
        </p:nvPicPr>
        <p:blipFill>
          <a:blip r:embed="rId7"/>
          <a:stretch>
            <a:fillRect/>
          </a:stretch>
        </p:blipFill>
        <p:spPr>
          <a:xfrm>
            <a:off x="-2381216" y="507365"/>
            <a:ext cx="1936093" cy="1858124"/>
          </a:xfrm>
          <a:prstGeom prst="rect">
            <a:avLst/>
          </a:prstGeom>
        </p:spPr>
      </p:pic>
      <p:pic>
        <p:nvPicPr>
          <p:cNvPr id="11" name="Picture 10"/>
          <p:cNvPicPr>
            <a:picLocks noChangeAspect="1"/>
          </p:cNvPicPr>
          <p:nvPr/>
        </p:nvPicPr>
        <p:blipFill>
          <a:blip r:embed="rId7"/>
          <a:stretch>
            <a:fillRect/>
          </a:stretch>
        </p:blipFill>
        <p:spPr>
          <a:xfrm>
            <a:off x="-2381216" y="507365"/>
            <a:ext cx="1936093" cy="1858124"/>
          </a:xfrm>
          <a:prstGeom prst="rect">
            <a:avLst/>
          </a:prstGeom>
        </p:spPr>
      </p:pic>
      <p:pic>
        <p:nvPicPr>
          <p:cNvPr id="12" name="Picture 11"/>
          <p:cNvPicPr>
            <a:picLocks noChangeAspect="1"/>
          </p:cNvPicPr>
          <p:nvPr/>
        </p:nvPicPr>
        <p:blipFill>
          <a:blip r:embed="rId7"/>
          <a:stretch>
            <a:fillRect/>
          </a:stretch>
        </p:blipFill>
        <p:spPr>
          <a:xfrm>
            <a:off x="10832067" y="-1930700"/>
            <a:ext cx="1936093" cy="1858124"/>
          </a:xfrm>
          <a:prstGeom prst="rect">
            <a:avLst/>
          </a:prstGeom>
        </p:spPr>
      </p:pic>
      <p:pic>
        <p:nvPicPr>
          <p:cNvPr id="13" name="Picture 12"/>
          <p:cNvPicPr>
            <a:picLocks noChangeAspect="1"/>
          </p:cNvPicPr>
          <p:nvPr/>
        </p:nvPicPr>
        <p:blipFill>
          <a:blip r:embed="rId7"/>
          <a:stretch>
            <a:fillRect/>
          </a:stretch>
        </p:blipFill>
        <p:spPr>
          <a:xfrm>
            <a:off x="2145267" y="7878796"/>
            <a:ext cx="6928395" cy="1858124"/>
          </a:xfrm>
          <a:prstGeom prst="rect">
            <a:avLst/>
          </a:prstGeom>
        </p:spPr>
      </p:pic>
      <p:sp>
        <p:nvSpPr>
          <p:cNvPr id="14" name="文本框 38"/>
          <p:cNvSpPr txBox="1"/>
          <p:nvPr/>
        </p:nvSpPr>
        <p:spPr>
          <a:xfrm>
            <a:off x="2075621" y="2358391"/>
            <a:ext cx="7131520" cy="2215991"/>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13800"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LUYỆN ĐỌC</a:t>
            </a:r>
            <a:endParaRPr lang="zh-CN" altLang="en-US" sz="13800"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24" name="文本框 38"/>
          <p:cNvSpPr txBox="1"/>
          <p:nvPr/>
        </p:nvSpPr>
        <p:spPr>
          <a:xfrm>
            <a:off x="3645080" y="869320"/>
            <a:ext cx="4343400"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dirty="0" err="1">
                <a:solidFill>
                  <a:schemeClr val="accent5">
                    <a:lumMod val="75000"/>
                  </a:schemeClr>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a:solidFill>
                  <a:schemeClr val="accent5">
                    <a:lumMod val="75000"/>
                  </a:schemeClr>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chemeClr val="accent5">
                    <a:lumMod val="75000"/>
                  </a:schemeClr>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a:solidFill>
                  <a:schemeClr val="accent5">
                    <a:lumMod val="75000"/>
                  </a:schemeClr>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1 </a:t>
            </a:r>
            <a:endParaRPr lang="zh-CN" altLang="en-US" sz="6600" dirty="0">
              <a:solidFill>
                <a:schemeClr val="accent5">
                  <a:lumMod val="75000"/>
                </a:schemeClr>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Tree>
    <p:custDataLst>
      <p:tags r:id="rId8"/>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randombar(horizontal)">
                                      <p:cBhvr>
                                        <p:cTn id="19" dur="500"/>
                                        <p:tgtEl>
                                          <p:spTgt spid="28"/>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childTnLst>
                          </p:cTn>
                        </p:par>
                        <p:par>
                          <p:cTn id="23" fill="hold">
                            <p:stCondLst>
                              <p:cond delay="500"/>
                            </p:stCondLst>
                            <p:childTnLst>
                              <p:par>
                                <p:cTn id="24" presetID="16" presetClass="entr" presetSubtype="37"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outVertical)">
                                      <p:cBhvr>
                                        <p:cTn id="26" dur="500"/>
                                        <p:tgtEl>
                                          <p:spTgt spid="14"/>
                                        </p:tgtEl>
                                      </p:cBhvr>
                                    </p:animEffect>
                                  </p:childTnLst>
                                </p:cTn>
                              </p:par>
                              <p:par>
                                <p:cTn id="27" presetID="16" presetClass="entr" presetSubtype="21" fill="hold" nodeType="withEffect">
                                  <p:stCondLst>
                                    <p:cond delay="0"/>
                                  </p:stCondLst>
                                  <p:childTnLst>
                                    <p:set>
                                      <p:cBhvr>
                                        <p:cTn id="28" dur="1" fill="hold">
                                          <p:stCondLst>
                                            <p:cond delay="0"/>
                                          </p:stCondLst>
                                        </p:cTn>
                                        <p:tgtEl>
                                          <p:spTgt spid="24">
                                            <p:txEl>
                                              <p:pRg st="0" end="0"/>
                                            </p:txEl>
                                          </p:spTgt>
                                        </p:tgtEl>
                                        <p:attrNameLst>
                                          <p:attrName>style.visibility</p:attrName>
                                        </p:attrNameLst>
                                      </p:cBhvr>
                                      <p:to>
                                        <p:strVal val="visible"/>
                                      </p:to>
                                    </p:set>
                                    <p:animEffect transition="in" filter="barn(inVertical)">
                                      <p:cBhvr>
                                        <p:cTn id="29"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a:stretch>
            <a:fillRect/>
          </a:stretch>
        </p:blipFill>
        <p:spPr>
          <a:xfrm>
            <a:off x="2050293" y="188586"/>
            <a:ext cx="8091414" cy="1275625"/>
          </a:xfrm>
          <a:prstGeom prst="rect">
            <a:avLst/>
          </a:prstGeom>
        </p:spPr>
      </p:pic>
      <p:sp>
        <p:nvSpPr>
          <p:cNvPr id="7" name="TextBox 6"/>
          <p:cNvSpPr txBox="1"/>
          <p:nvPr/>
        </p:nvSpPr>
        <p:spPr>
          <a:xfrm>
            <a:off x="753687" y="1197033"/>
            <a:ext cx="11046427" cy="4832092"/>
          </a:xfrm>
          <a:prstGeom prst="rect">
            <a:avLst/>
          </a:prstGeom>
          <a:noFill/>
        </p:spPr>
        <p:txBody>
          <a:bodyPr wrap="square">
            <a:spAutoFit/>
          </a:bodyPr>
          <a:lstStyle/>
          <a:p>
            <a:pPr algn="just" rtl="0" latinLnBrk="0"/>
            <a:r>
              <a:rPr lang="en-US" sz="2800" b="0" i="0" dirty="0">
                <a:solidFill>
                  <a:srgbClr val="000000"/>
                </a:solidFill>
                <a:effectLst/>
                <a:latin typeface="Cambria" panose="02040503050406030204" pitchFamily="18" charset="0"/>
              </a:rPr>
              <a:t>	S</a:t>
            </a:r>
            <a:r>
              <a:rPr lang="vi-VN" sz="2800" b="0" i="0" dirty="0">
                <a:solidFill>
                  <a:srgbClr val="000000"/>
                </a:solidFill>
                <a:effectLst/>
                <a:latin typeface="Cambria" panose="02040503050406030204" pitchFamily="18" charset="0"/>
              </a:rPr>
              <a:t>au bữa ăn trưa, cô giáo thông báo Giét-xi được chọn đóng vai công chúa trong vở kịch sắp tới. Cảm nhận được ánh mắt ngưỡng mộ của bạn bė, Giét-xi vui lắm.</a:t>
            </a:r>
            <a:endParaRPr lang="vi-VN" sz="2800" b="0" i="0" dirty="0">
              <a:solidFill>
                <a:srgbClr val="000000"/>
              </a:solidFill>
              <a:effectLst/>
              <a:latin typeface="Cambria" panose="02040503050406030204" pitchFamily="18" charset="0"/>
            </a:endParaRPr>
          </a:p>
          <a:p>
            <a:pPr algn="just" rtl="0" latinLnBrk="0"/>
            <a:r>
              <a:rPr lang="en-US" sz="2800" b="0" i="0" dirty="0">
                <a:solidFill>
                  <a:srgbClr val="000000"/>
                </a:solidFill>
                <a:effectLst/>
                <a:latin typeface="Cambria" panose="02040503050406030204" pitchFamily="18" charset="0"/>
              </a:rPr>
              <a:t>	</a:t>
            </a:r>
            <a:r>
              <a:rPr lang="vi-VN" sz="2800" b="0" i="0" dirty="0">
                <a:solidFill>
                  <a:srgbClr val="000000"/>
                </a:solidFill>
                <a:effectLst/>
                <a:latin typeface="Cambria" panose="02040503050406030204" pitchFamily="18" charset="0"/>
              </a:rPr>
              <a:t>Về nhà, Giét-xi hào hứng kể cho mẹ nghe. Cả tuần ấy, tối nào mẹ cũng tập lời thoại cùng Giét-xi. Giét-xi siêng năng luyện tập và nhớ lời thoại rất nhanh. Nhưng khi lên sân khấu diễn thử, mọi lời thoại trong đầu Giét-xi đều bay đi đâu hết. Cuối cùng, cô giáo đành nói:</a:t>
            </a:r>
            <a:endParaRPr lang="vi-VN" sz="2800" b="0" i="0" dirty="0">
              <a:solidFill>
                <a:srgbClr val="000000"/>
              </a:solidFill>
              <a:effectLst/>
              <a:latin typeface="Cambria" panose="02040503050406030204" pitchFamily="18" charset="0"/>
            </a:endParaRPr>
          </a:p>
          <a:p>
            <a:pPr algn="just" rtl="0" latinLnBrk="0"/>
            <a:r>
              <a:rPr lang="en-US" sz="2800" b="0" i="0" dirty="0">
                <a:solidFill>
                  <a:srgbClr val="000000"/>
                </a:solidFill>
                <a:effectLst/>
                <a:latin typeface="Cambria" panose="02040503050406030204" pitchFamily="18" charset="0"/>
              </a:rPr>
              <a:t>	</a:t>
            </a:r>
            <a:r>
              <a:rPr lang="vi-VN" sz="2800" b="0" i="0" dirty="0">
                <a:solidFill>
                  <a:srgbClr val="000000"/>
                </a:solidFill>
                <a:effectLst/>
                <a:latin typeface="Cambria" panose="02040503050406030204" pitchFamily="18" charset="0"/>
              </a:rPr>
              <a:t>- Giét-xi à, cô đã bổ sung vai dẫn chuyện cho vở kịch. Cô nghĩ vai đó hợp với em hơn. Em có đồng ý đổi vai không?</a:t>
            </a:r>
            <a:endParaRPr lang="vi-VN" sz="2800" b="0" i="0" dirty="0">
              <a:solidFill>
                <a:srgbClr val="000000"/>
              </a:solidFill>
              <a:effectLst/>
              <a:latin typeface="Cambria" panose="02040503050406030204" pitchFamily="18" charset="0"/>
            </a:endParaRPr>
          </a:p>
          <a:p>
            <a:pPr algn="just" rtl="0" latinLnBrk="0"/>
            <a:r>
              <a:rPr lang="en-US" sz="2800" b="0" i="0" dirty="0">
                <a:solidFill>
                  <a:srgbClr val="000000"/>
                </a:solidFill>
                <a:effectLst/>
                <a:latin typeface="Cambria" panose="02040503050406030204" pitchFamily="18" charset="0"/>
              </a:rPr>
              <a:t>	</a:t>
            </a:r>
            <a:r>
              <a:rPr lang="vi-VN" sz="2800" b="0" i="0" dirty="0">
                <a:solidFill>
                  <a:srgbClr val="000000"/>
                </a:solidFill>
                <a:effectLst/>
                <a:latin typeface="Cambria" panose="02040503050406030204" pitchFamily="18" charset="0"/>
              </a:rPr>
              <a:t>Lời cô rất dịu dàng nhưng Giét-xi thấy buồn lắm. Sao không buồn khi phải nhường vai chính cho bạn!</a:t>
            </a:r>
            <a:endParaRPr lang="vi-VN" sz="2800" b="0" i="0" dirty="0">
              <a:solidFill>
                <a:srgbClr val="000000"/>
              </a:solidFill>
              <a:effectLst/>
              <a:latin typeface="Cambria" panose="02040503050406030204" pitchFamily="18" charset="0"/>
            </a:endParaRPr>
          </a:p>
        </p:txBody>
      </p:sp>
      <p:sp>
        <p:nvSpPr>
          <p:cNvPr id="4" name="Rectangle 3"/>
          <p:cNvSpPr/>
          <p:nvPr/>
        </p:nvSpPr>
        <p:spPr>
          <a:xfrm>
            <a:off x="0" y="6644640"/>
            <a:ext cx="728628" cy="213360"/>
          </a:xfrm>
          <a:prstGeom prst="rect">
            <a:avLst/>
          </a:prstGeom>
          <a:solidFill>
            <a:srgbClr val="FEC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2381216" y="507365"/>
            <a:ext cx="1936093" cy="1858124"/>
          </a:xfrm>
          <a:prstGeom prst="rect">
            <a:avLst/>
          </a:prstGeom>
        </p:spPr>
      </p:pic>
      <p:pic>
        <p:nvPicPr>
          <p:cNvPr id="8" name="Picture 7"/>
          <p:cNvPicPr>
            <a:picLocks noChangeAspect="1"/>
          </p:cNvPicPr>
          <p:nvPr/>
        </p:nvPicPr>
        <p:blipFill>
          <a:blip r:embed="rId2"/>
          <a:stretch>
            <a:fillRect/>
          </a:stretch>
        </p:blipFill>
        <p:spPr>
          <a:xfrm>
            <a:off x="-2381216" y="507365"/>
            <a:ext cx="1936093" cy="1858124"/>
          </a:xfrm>
          <a:prstGeom prst="rect">
            <a:avLst/>
          </a:prstGeom>
        </p:spPr>
      </p:pic>
      <p:pic>
        <p:nvPicPr>
          <p:cNvPr id="9" name="Picture 8"/>
          <p:cNvPicPr>
            <a:picLocks noChangeAspect="1"/>
          </p:cNvPicPr>
          <p:nvPr/>
        </p:nvPicPr>
        <p:blipFill>
          <a:blip r:embed="rId2"/>
          <a:stretch>
            <a:fillRect/>
          </a:stretch>
        </p:blipFill>
        <p:spPr>
          <a:xfrm>
            <a:off x="10832067" y="-1930700"/>
            <a:ext cx="1936093" cy="1858124"/>
          </a:xfrm>
          <a:prstGeom prst="rect">
            <a:avLst/>
          </a:prstGeom>
        </p:spPr>
      </p:pic>
      <p:pic>
        <p:nvPicPr>
          <p:cNvPr id="10" name="Picture 9"/>
          <p:cNvPicPr>
            <a:picLocks noChangeAspect="1"/>
          </p:cNvPicPr>
          <p:nvPr/>
        </p:nvPicPr>
        <p:blipFill>
          <a:blip r:embed="rId2"/>
          <a:stretch>
            <a:fillRect/>
          </a:stretch>
        </p:blipFill>
        <p:spPr>
          <a:xfrm>
            <a:off x="2145267" y="7878796"/>
            <a:ext cx="6928395" cy="1858124"/>
          </a:xfrm>
          <a:prstGeom prst="rect">
            <a:avLst/>
          </a:prstGeom>
        </p:spPr>
      </p:pic>
    </p:spTree>
    <p:custDataLst>
      <p:tags r:id="rId3"/>
    </p:custData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6.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BEAUTIFY_FLAG" val=""/>
</p:tagLst>
</file>

<file path=ppt/tags/tag1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wm#"/>
  <p:tag name="KSO_WM_TEMPLATE_CATEGORY" val="custom"/>
  <p:tag name="KSO_WM_TEMPLATE_INDEX" val="20205081"/>
</p:tagLst>
</file>

<file path=ppt/tags/tag24.xml><?xml version="1.0" encoding="utf-8"?>
<p:tagLst xmlns:p="http://schemas.openxmlformats.org/presentationml/2006/main">
  <p:tag name="KSO_WM_BEAUTIFY_FLAG" val="#wm#"/>
  <p:tag name="KSO_WM_TEMPLATE_CATEGORY" val="custom"/>
  <p:tag name="KSO_WM_TEMPLATE_INDEX" val="20205081"/>
</p:tagLst>
</file>

<file path=ppt/tags/tag25.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BEAUTIFY_FLAG" val=""/>
</p:tagLst>
</file>

<file path=ppt/tags/tag26.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BEAUTIFY_FLAG" val=""/>
</p:tagLst>
</file>

<file path=ppt/tags/tag2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BEAUTIFY_FLAG" val=""/>
</p:tagLst>
</file>

<file path=ppt/tags/tag35.xml><?xml version="1.0" encoding="utf-8"?>
<p:tagLst xmlns:p="http://schemas.openxmlformats.org/presentationml/2006/main">
  <p:tag name="KSO_WM_BEAUTIFY_FLAG" val="#wm#"/>
  <p:tag name="KSO_WM_TEMPLATE_CATEGORY" val="custom"/>
  <p:tag name="KSO_WM_TEMPLATE_INDEX" val="20205081"/>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wm#"/>
  <p:tag name="KSO_WM_TEMPLATE_CATEGORY" val="custom"/>
  <p:tag name="KSO_WM_TEMPLATE_INDEX" val="20205081"/>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wm#"/>
  <p:tag name="KSO_WM_TEMPLATE_CATEGORY" val="custom"/>
  <p:tag name="KSO_WM_TEMPLATE_INDEX" val="20205081"/>
</p:tagLst>
</file>

<file path=ppt/tags/tag45.xml><?xml version="1.0" encoding="utf-8"?>
<p:tagLst xmlns:p="http://schemas.openxmlformats.org/presentationml/2006/main">
  <p:tag name="KSO_WM_BEAUTIFY_FLAG" val="#wm#"/>
  <p:tag name="KSO_WM_TEMPLATE_CATEGORY" val="custom"/>
  <p:tag name="KSO_WM_TEMPLATE_INDEX" val="20205081"/>
</p:tagLst>
</file>

<file path=ppt/tags/tag46.xml><?xml version="1.0" encoding="utf-8"?>
<p:tagLst xmlns:p="http://schemas.openxmlformats.org/presentationml/2006/main">
  <p:tag name="KSO_WM_BEAUTIFY_FLAG" val="#wm#"/>
  <p:tag name="KSO_WM_TEMPLATE_CATEGORY" val="custom"/>
  <p:tag name="KSO_WM_TEMPLATE_INDEX" val="20205081"/>
</p:tagLst>
</file>

<file path=ppt/tags/tag47.xml><?xml version="1.0" encoding="utf-8"?>
<p:tagLst xmlns:p="http://schemas.openxmlformats.org/presentationml/2006/main">
  <p:tag name="KSO_WM_BEAUTIFY_FLAG" val="#wm#"/>
  <p:tag name="KSO_WM_TEMPLATE_CATEGORY" val="custom"/>
  <p:tag name="KSO_WM_TEMPLATE_INDEX" val="20205081"/>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wm#"/>
  <p:tag name="KSO_WM_TEMPLATE_CATEGORY" val="custom"/>
  <p:tag name="KSO_WM_TEMPLATE_INDEX" val="20205081"/>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wm#"/>
  <p:tag name="KSO_WM_TEMPLATE_CATEGORY" val="custom"/>
  <p:tag name="KSO_WM_TEMPLATE_INDEX" val="20205081"/>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wm#"/>
  <p:tag name="KSO_WM_TEMPLATE_CATEGORY" val="custom"/>
  <p:tag name="KSO_WM_TEMPLATE_INDEX" val="20205081"/>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wm#"/>
  <p:tag name="KSO_WM_TEMPLATE_CATEGORY" val="custom"/>
  <p:tag name="KSO_WM_TEMPLATE_INDEX" val="20205081"/>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wm#"/>
  <p:tag name="KSO_WM_TEMPLATE_CATEGORY" val="custom"/>
  <p:tag name="KSO_WM_TEMPLATE_INDEX" val="20205081"/>
</p:tagLst>
</file>

<file path=ppt/tags/tag63.xml><?xml version="1.0" encoding="utf-8"?>
<p:tagLst xmlns:p="http://schemas.openxmlformats.org/presentationml/2006/main">
  <p:tag name="KSO_WM_UNIT_TEXT_FILL_FORE_SCHEMECOLOR_INDEX_BRIGHTNESS" val="0"/>
  <p:tag name="KSO_WM_UNIT_TEXT_FILL_FORE_SCHEMECOLOR_INDEX" val="2"/>
  <p:tag name="KSO_WM_UNIT_TEXT_FILL_TYPE" val="1"/>
  <p:tag name="KSO_WM_BEAUTIFY_FLAG" val=""/>
</p:tagLst>
</file>

<file path=ppt/tags/tag64.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1368">
      <a:dk1>
        <a:srgbClr val="000000"/>
      </a:dk1>
      <a:lt1>
        <a:srgbClr val="FFFFFF"/>
      </a:lt1>
      <a:dk2>
        <a:srgbClr val="0F1423"/>
      </a:dk2>
      <a:lt2>
        <a:srgbClr val="FFFFFF"/>
      </a:lt2>
      <a:accent1>
        <a:srgbClr val="FE7A26"/>
      </a:accent1>
      <a:accent2>
        <a:srgbClr val="FEA259"/>
      </a:accent2>
      <a:accent3>
        <a:srgbClr val="FE7A26"/>
      </a:accent3>
      <a:accent4>
        <a:srgbClr val="FEA259"/>
      </a:accent4>
      <a:accent5>
        <a:srgbClr val="FE7A26"/>
      </a:accent5>
      <a:accent6>
        <a:srgbClr val="FEA259"/>
      </a:accent6>
      <a:hlink>
        <a:srgbClr val="FE7A26"/>
      </a:hlink>
      <a:folHlink>
        <a:srgbClr val="FEA259"/>
      </a:folHlink>
    </a:clrScheme>
    <a:fontScheme name="自定义 9">
      <a:majorFont>
        <a:latin typeface="思源宋体 SemiBold"/>
        <a:ea typeface="思源宋体 SemiBold"/>
        <a:cs typeface=""/>
      </a:majorFont>
      <a:minorFont>
        <a:latin typeface="思源宋体 SemiBold"/>
        <a:ea typeface="思源宋体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6183</Words>
  <Application>WPS Presentation</Application>
  <PresentationFormat>Widescreen</PresentationFormat>
  <Paragraphs>148</Paragraphs>
  <Slides>29</Slides>
  <Notes>11</Notes>
  <HiddenSlides>0</HiddenSlides>
  <MMClips>0</MMClips>
  <ScaleCrop>false</ScaleCrop>
  <HeadingPairs>
    <vt:vector size="6" baseType="variant">
      <vt:variant>
        <vt:lpstr>已用的字体</vt:lpstr>
      </vt:variant>
      <vt:variant>
        <vt:i4>25</vt:i4>
      </vt:variant>
      <vt:variant>
        <vt:lpstr>主题</vt:lpstr>
      </vt:variant>
      <vt:variant>
        <vt:i4>2</vt:i4>
      </vt:variant>
      <vt:variant>
        <vt:lpstr>幻灯片标题</vt:lpstr>
      </vt:variant>
      <vt:variant>
        <vt:i4>29</vt:i4>
      </vt:variant>
    </vt:vector>
  </HeadingPairs>
  <TitlesOfParts>
    <vt:vector size="56" baseType="lpstr">
      <vt:lpstr>Arial</vt:lpstr>
      <vt:lpstr>SimSun</vt:lpstr>
      <vt:lpstr>Wingdings</vt:lpstr>
      <vt:lpstr>SVN-Newton</vt:lpstr>
      <vt:lpstr>Segoe Print</vt:lpstr>
      <vt:lpstr>Times New Roman</vt:lpstr>
      <vt:lpstr>SVN-Ready</vt:lpstr>
      <vt:lpstr>#9Slide07 HoneyCream</vt:lpstr>
      <vt:lpstr>Microsoft YaHei</vt:lpstr>
      <vt:lpstr>Wingdings</vt:lpstr>
      <vt:lpstr>思源宋体 CN Heavy</vt:lpstr>
      <vt:lpstr>思源宋体 SemiBold</vt:lpstr>
      <vt:lpstr>Vogue-ExtraBold</vt:lpstr>
      <vt:lpstr>思源宋体 SemiBold</vt:lpstr>
      <vt:lpstr>包图粗黑体</vt:lpstr>
      <vt:lpstr>#9Slide07 IcielBaliho Script</vt:lpstr>
      <vt:lpstr>Cambria</vt:lpstr>
      <vt:lpstr>UTM Aurora</vt:lpstr>
      <vt:lpstr>思源黑体 CN Medium</vt:lpstr>
      <vt:lpstr>Arial Unicode MS</vt:lpstr>
      <vt:lpstr>Calibri</vt:lpstr>
      <vt:lpstr>UTM Avo</vt:lpstr>
      <vt:lpstr>雷盖体</vt:lpstr>
      <vt:lpstr>Calibri Light</vt:lpstr>
      <vt:lpstr>等线</vt:lpstr>
      <vt:lpstr>Office Theme</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 Huyen;MNT</dc:creator>
  <cp:keywords>MANGNONTEAM;MNT</cp:keywords>
  <cp:lastModifiedBy>Thị Linh Phuong 30-Nguyen</cp:lastModifiedBy>
  <cp:revision>10</cp:revision>
  <dcterms:created xsi:type="dcterms:W3CDTF">2023-06-19T10:13:00Z</dcterms:created>
  <dcterms:modified xsi:type="dcterms:W3CDTF">2023-09-23T03:46:12Z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00023478DB7142AB8995956CDDA22307_12</vt:lpwstr>
  </property>
  <property fmtid="{D5CDD505-2E9C-101B-9397-08002B2CF9AE}" pid="3" name="KSOProductBuildVer">
    <vt:lpwstr>1033-12.2.0.13215</vt:lpwstr>
  </property>
</Properties>
</file>