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3" r:id="rId3"/>
    <p:sldMasterId id="2147483715" r:id="rId4"/>
  </p:sldMasterIdLst>
  <p:notesMasterIdLst>
    <p:notesMasterId r:id="rId18"/>
  </p:notesMasterIdLst>
  <p:sldIdLst>
    <p:sldId id="646" r:id="rId5"/>
    <p:sldId id="349" r:id="rId6"/>
    <p:sldId id="4411" r:id="rId7"/>
    <p:sldId id="533" r:id="rId8"/>
    <p:sldId id="397" r:id="rId9"/>
    <p:sldId id="527" r:id="rId10"/>
    <p:sldId id="405" r:id="rId11"/>
    <p:sldId id="528" r:id="rId12"/>
    <p:sldId id="469" r:id="rId13"/>
    <p:sldId id="346" r:id="rId14"/>
    <p:sldId id="534" r:id="rId15"/>
    <p:sldId id="645" r:id="rId16"/>
    <p:sldId id="3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varScale="1">
        <p:scale>
          <a:sx n="59" d="100"/>
          <a:sy n="59" d="100"/>
        </p:scale>
        <p:origin x="750" y="72"/>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3</a:t>
            </a:fld>
            <a:endParaRPr lang="en-US"/>
          </a:p>
        </p:txBody>
      </p:sp>
    </p:spTree>
    <p:extLst>
      <p:ext uri="{BB962C8B-B14F-4D97-AF65-F5344CB8AC3E}">
        <p14:creationId xmlns:p14="http://schemas.microsoft.com/office/powerpoint/2010/main" val="24271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7</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569F-9AA2-4440-A7AE-4B70B05107FF}"/>
              </a:ext>
            </a:extLst>
          </p:cNvPr>
          <p:cNvSpPr>
            <a:spLocks noGrp="1"/>
          </p:cNvSpPr>
          <p:nvPr>
            <p:ph type="dt" sz="half" idx="10"/>
          </p:nvPr>
        </p:nvSpPr>
        <p:spPr/>
        <p:txBody>
          <a:bodyPr/>
          <a:lstStyle/>
          <a:p>
            <a:fld id="{D119E34F-6D4D-44FA-9068-21642AD9CE05}" type="datetimeFigureOut">
              <a:rPr lang="en-US" smtClean="0"/>
              <a:t>9/18/2024</a:t>
            </a:fld>
            <a:endParaRPr lang="en-US"/>
          </a:p>
        </p:txBody>
      </p:sp>
      <p:sp>
        <p:nvSpPr>
          <p:cNvPr id="3" name="Footer Placeholder 2">
            <a:extLst>
              <a:ext uri="{FF2B5EF4-FFF2-40B4-BE49-F238E27FC236}">
                <a16:creationId xmlns:a16="http://schemas.microsoft.com/office/drawing/2014/main"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875F6F-E94E-4170-B5D8-B2BCA0C877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37E459-C5B6-4AF0-86D6-56ABDAD482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E21C05C-57FB-4423-ADA6-9A00102A15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72032B-4BED-41D2-9C10-9296FFE837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6.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106161" y="153876"/>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id="{D9975756-137F-4093-A274-675163B81D8F}"/>
              </a:ext>
            </a:extLst>
          </p:cNvPr>
          <p:cNvSpPr txBox="1"/>
          <p:nvPr/>
        </p:nvSpPr>
        <p:spPr>
          <a:xfrm>
            <a:off x="1565031" y="1484726"/>
            <a:ext cx="10626969" cy="4188381"/>
          </a:xfrm>
          <a:prstGeom prst="roundRect">
            <a:avLst/>
          </a:prstGeom>
          <a:noFill/>
        </p:spPr>
        <p:txBody>
          <a:bodyPr wrap="square" rtlCol="0">
            <a:spAutoFit/>
          </a:bodyPr>
          <a:lstStyle/>
          <a:p>
            <a:r>
              <a:rPr lang="en-US" sz="6000">
                <a:solidFill>
                  <a:srgbClr val="C23433"/>
                </a:solidFill>
                <a:latin typeface="Cambria" panose="02040503050406030204" pitchFamily="18" charset="0"/>
                <a:ea typeface="Cambria" panose="02040503050406030204" pitchFamily="18" charset="0"/>
              </a:rPr>
              <a:t>-Đọc </a:t>
            </a:r>
            <a:r>
              <a:rPr lang="en-US" sz="6000" dirty="0" err="1">
                <a:solidFill>
                  <a:srgbClr val="C23433"/>
                </a:solidFill>
                <a:latin typeface="Cambria" panose="02040503050406030204" pitchFamily="18" charset="0"/>
                <a:ea typeface="Cambria" panose="02040503050406030204" pitchFamily="18" charset="0"/>
              </a:rPr>
              <a:t>lại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trả</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lời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câu</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hỏi</a:t>
            </a:r>
            <a:r>
              <a:rPr lang="en-US" sz="6000" dirty="0">
                <a:solidFill>
                  <a:srgbClr val="C23433"/>
                </a:solidFill>
                <a:latin typeface="Cambria" panose="02040503050406030204" pitchFamily="18" charset="0"/>
                <a:ea typeface="Cambria" panose="02040503050406030204" pitchFamily="18" charset="0"/>
              </a:rPr>
              <a:t>.</a:t>
            </a:r>
          </a:p>
          <a:p>
            <a:r>
              <a:rPr lang="en-US" sz="6000">
                <a:solidFill>
                  <a:srgbClr val="C23433"/>
                </a:solidFill>
                <a:latin typeface="Cambria" panose="02040503050406030204" pitchFamily="18" charset="0"/>
                <a:ea typeface="Cambria" panose="02040503050406030204" pitchFamily="18" charset="0"/>
              </a:rPr>
              <a:t>-Ôn </a:t>
            </a:r>
            <a:r>
              <a:rPr lang="en-US" sz="6000" err="1">
                <a:solidFill>
                  <a:srgbClr val="C23433"/>
                </a:solidFill>
                <a:latin typeface="Cambria" panose="02040503050406030204" pitchFamily="18" charset="0"/>
                <a:ea typeface="Cambria" panose="02040503050406030204" pitchFamily="18" charset="0"/>
              </a:rPr>
              <a:t>luyện</a:t>
            </a:r>
            <a:r>
              <a:rPr lang="en-US" sz="6000">
                <a:solidFill>
                  <a:srgbClr val="C23433"/>
                </a:solidFill>
                <a:latin typeface="Cambria" panose="02040503050406030204" pitchFamily="18" charset="0"/>
                <a:ea typeface="Cambria" panose="02040503050406030204" pitchFamily="18" charset="0"/>
              </a:rPr>
              <a:t> về Danh từ, Động </a:t>
            </a:r>
            <a:r>
              <a:rPr lang="en-US" sz="6000" dirty="0" err="1">
                <a:solidFill>
                  <a:srgbClr val="C23433"/>
                </a:solidFill>
                <a:latin typeface="Cambria" panose="02040503050406030204" pitchFamily="18" charset="0"/>
                <a:ea typeface="Cambria" panose="02040503050406030204" pitchFamily="18" charset="0"/>
              </a:rPr>
              <a:t>từ</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Tính</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từ</a:t>
            </a:r>
            <a:endParaRPr lang="en-US" sz="6000" dirty="0">
              <a:solidFill>
                <a:srgbClr val="C23433"/>
              </a:solidFill>
              <a:latin typeface="Cambria" panose="02040503050406030204" pitchFamily="18" charset="0"/>
              <a:ea typeface="Cambria" panose="02040503050406030204" pitchFamily="18" charset="0"/>
            </a:endParaRPr>
          </a:p>
          <a:p>
            <a:r>
              <a:rPr lang="en-US" sz="6000">
                <a:solidFill>
                  <a:srgbClr val="C23433"/>
                </a:solidFill>
                <a:latin typeface="Cambria" panose="02040503050406030204" pitchFamily="18" charset="0"/>
                <a:ea typeface="Cambria" panose="02040503050406030204" pitchFamily="18" charset="0"/>
              </a:rPr>
              <a:t>-Chuẩn </a:t>
            </a:r>
            <a:r>
              <a:rPr lang="en-US" sz="6000" dirty="0" err="1">
                <a:solidFill>
                  <a:srgbClr val="C23433"/>
                </a:solidFill>
                <a:latin typeface="Cambria" panose="02040503050406030204" pitchFamily="18" charset="0"/>
                <a:ea typeface="Cambria" panose="02040503050406030204" pitchFamily="18" charset="0"/>
              </a:rPr>
              <a:t>bị</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sau</a:t>
            </a:r>
            <a:r>
              <a:rPr lang="en-US" sz="60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8" name="Freeform 28">
            <a:extLst>
              <a:ext uri="{FF2B5EF4-FFF2-40B4-BE49-F238E27FC236}">
                <a16:creationId xmlns:a16="http://schemas.microsoft.com/office/drawing/2014/main" id="{0329F0D8-FBBD-4A98-8EF8-40A931D55784}"/>
              </a:ext>
            </a:extLst>
          </p:cNvPr>
          <p:cNvSpPr/>
          <p:nvPr/>
        </p:nvSpPr>
        <p:spPr>
          <a:xfrm>
            <a:off x="1673961" y="701832"/>
            <a:ext cx="9363999" cy="3870791"/>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endParaRPr lang="en-US" sz="1600"/>
          </a:p>
        </p:txBody>
      </p:sp>
      <p:sp>
        <p:nvSpPr>
          <p:cNvPr id="10" name="TextBox 9">
            <a:extLst>
              <a:ext uri="{FF2B5EF4-FFF2-40B4-BE49-F238E27FC236}">
                <a16:creationId xmlns:a16="http://schemas.microsoft.com/office/drawing/2014/main" id="{3E924C7C-861F-48D4-AB26-985B9FAA210F}"/>
              </a:ext>
            </a:extLst>
          </p:cNvPr>
          <p:cNvSpPr txBox="1"/>
          <p:nvPr/>
        </p:nvSpPr>
        <p:spPr>
          <a:xfrm>
            <a:off x="1750393" y="1504853"/>
            <a:ext cx="9287567" cy="2308324"/>
          </a:xfrm>
          <a:prstGeom prst="rect">
            <a:avLst/>
          </a:prstGeom>
          <a:noFill/>
        </p:spPr>
        <p:txBody>
          <a:bodyPr wrap="square" rtlCol="0">
            <a:spAutoFit/>
          </a:bodyPr>
          <a:lstStyle/>
          <a:p>
            <a:r>
              <a:rPr lang="en-US" sz="14400">
                <a:solidFill>
                  <a:schemeClr val="bg2">
                    <a:lumMod val="50000"/>
                  </a:schemeClr>
                </a:solidFill>
                <a:latin typeface="#9Slide07 Cadena" panose="02000503000000020004" pitchFamily="2" charset="0"/>
              </a:rPr>
              <a:t>KHÁM PHÁ</a:t>
            </a: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72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222</TotalTime>
  <Words>413</Words>
  <Application>Microsoft Office PowerPoint</Application>
  <PresentationFormat>Widescreen</PresentationFormat>
  <Paragraphs>37</Paragraphs>
  <Slides>13</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#9Slide07 Cadena</vt:lpstr>
      <vt:lpstr>Arial</vt:lpstr>
      <vt:lpstr>Calibri</vt:lpstr>
      <vt:lpstr>Calibri Light</vt:lpstr>
      <vt:lpstr>Cambria</vt:lpstr>
      <vt:lpstr>Segoe UI Historic</vt:lpstr>
      <vt:lpstr>SVN-Poky's</vt:lpstr>
      <vt:lpstr>Office 主题</vt:lpstr>
      <vt:lpstr>Custom Design</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Cúc Lê</cp:lastModifiedBy>
  <cp:revision>66</cp:revision>
  <dcterms:created xsi:type="dcterms:W3CDTF">2024-05-02T01:59:28Z</dcterms:created>
  <dcterms:modified xsi:type="dcterms:W3CDTF">2024-09-18T02:30:17Z</dcterms:modified>
  <cp:category>9Slide.vn</cp:category>
</cp:coreProperties>
</file>