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3" r:id="rId3"/>
    <p:sldId id="480" r:id="rId4"/>
    <p:sldId id="483" r:id="rId5"/>
    <p:sldId id="420" r:id="rId6"/>
    <p:sldId id="494" r:id="rId7"/>
    <p:sldId id="503" r:id="rId8"/>
    <p:sldId id="505" r:id="rId9"/>
    <p:sldId id="506" r:id="rId10"/>
    <p:sldId id="507" r:id="rId11"/>
    <p:sldId id="479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04" r:id="rId21"/>
  </p:sldIdLst>
  <p:sldSz cx="10972800" cy="6858000"/>
  <p:notesSz cx="6858000" cy="9144000"/>
  <p:custDataLst>
    <p:tags r:id="rId2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432" y="5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GV: ĐỖ VĂN HUẤN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11313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11313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1" b="51675"/>
          <a:stretch>
            <a:fillRect/>
          </a:stretch>
        </p:blipFill>
        <p:spPr bwMode="auto">
          <a:xfrm>
            <a:off x="1093788" y="2492375"/>
            <a:ext cx="8910637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536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1"/>
          <a:stretch>
            <a:fillRect/>
          </a:stretch>
        </p:blipFill>
        <p:spPr bwMode="auto">
          <a:xfrm>
            <a:off x="1022350" y="2420938"/>
            <a:ext cx="90011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11313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06450" y="1268413"/>
            <a:ext cx="2046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814513" y="1989138"/>
            <a:ext cx="73517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6191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141663"/>
            <a:ext cx="859948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763270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44638" y="2852738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1550988" y="188913"/>
            <a:ext cx="78771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43&quot;&gt;&lt;object type=&quot;3&quot; unique_id=&quot;10044&quot;&gt;&lt;property id=&quot;20148&quot; value=&quot;5&quot;/&gt;&lt;property id=&quot;20300&quot; value=&quot;Slide 1&quot;/&gt;&lt;property id=&quot;20307&quot; value=&quot;482&quot;/&gt;&lt;/object&gt;&lt;object type=&quot;3&quot; unique_id=&quot;10045&quot;&gt;&lt;property id=&quot;20148&quot; value=&quot;5&quot;/&gt;&lt;property id=&quot;20300&quot; value=&quot;Slide 2&quot;/&gt;&lt;property id=&quot;20307&quot; value=&quot;493&quot;/&gt;&lt;/object&gt;&lt;object type=&quot;3&quot; unique_id=&quot;10046&quot;&gt;&lt;property id=&quot;20148&quot; value=&quot;5&quot;/&gt;&lt;property id=&quot;20300&quot; value=&quot;Slide 3&quot;/&gt;&lt;property id=&quot;20307&quot; value=&quot;480&quot;/&gt;&lt;/object&gt;&lt;object type=&quot;3&quot; unique_id=&quot;10047&quot;&gt;&lt;property id=&quot;20148&quot; value=&quot;5&quot;/&gt;&lt;property id=&quot;20300&quot; value=&quot;Slide 4&quot;/&gt;&lt;property id=&quot;20307&quot; value=&quot;483&quot;/&gt;&lt;/object&gt;&lt;object type=&quot;3&quot; unique_id=&quot;10048&quot;&gt;&lt;property id=&quot;20148&quot; value=&quot;5&quot;/&gt;&lt;property id=&quot;20300&quot; value=&quot;Slide 5&quot;/&gt;&lt;property id=&quot;20307&quot; value=&quot;420&quot;/&gt;&lt;/object&gt;&lt;object type=&quot;3&quot; unique_id=&quot;10049&quot;&gt;&lt;property id=&quot;20148&quot; value=&quot;5&quot;/&gt;&lt;property id=&quot;20300&quot; value=&quot;Slide 6&quot;/&gt;&lt;property id=&quot;20307&quot; value=&quot;494&quot;/&gt;&lt;/object&gt;&lt;object type=&quot;3&quot; unique_id=&quot;10050&quot;&gt;&lt;property id=&quot;20148&quot; value=&quot;5&quot;/&gt;&lt;property id=&quot;20300&quot; value=&quot;Slide 7&quot;/&gt;&lt;property id=&quot;20307&quot; value=&quot;503&quot;/&gt;&lt;/object&gt;&lt;object type=&quot;3&quot; unique_id=&quot;10051&quot;&gt;&lt;property id=&quot;20148&quot; value=&quot;5&quot;/&gt;&lt;property id=&quot;20300&quot; value=&quot;Slide 8&quot;/&gt;&lt;property id=&quot;20307&quot; value=&quot;505&quot;/&gt;&lt;/object&gt;&lt;object type=&quot;3&quot; unique_id=&quot;10052&quot;&gt;&lt;property id=&quot;20148&quot; value=&quot;5&quot;/&gt;&lt;property id=&quot;20300&quot; value=&quot;Slide 9&quot;/&gt;&lt;property id=&quot;20307&quot; value=&quot;506&quot;/&gt;&lt;/object&gt;&lt;object type=&quot;3&quot; unique_id=&quot;10053&quot;&gt;&lt;property id=&quot;20148&quot; value=&quot;5&quot;/&gt;&lt;property id=&quot;20300&quot; value=&quot;Slide 10&quot;/&gt;&lt;property id=&quot;20307&quot; value=&quot;507&quot;/&gt;&lt;/object&gt;&lt;object type=&quot;3&quot; unique_id=&quot;10054&quot;&gt;&lt;property id=&quot;20148&quot; value=&quot;5&quot;/&gt;&lt;property id=&quot;20300&quot; value=&quot;Slide 11&quot;/&gt;&lt;property id=&quot;20307&quot; value=&quot;479&quot;/&gt;&lt;/object&gt;&lt;object type=&quot;3&quot; unique_id=&quot;10055&quot;&gt;&lt;property id=&quot;20148&quot; value=&quot;5&quot;/&gt;&lt;property id=&quot;20300&quot; value=&quot;Slide 12&quot;/&gt;&lt;property id=&quot;20307&quot; value=&quot;508&quot;/&gt;&lt;/object&gt;&lt;object type=&quot;3&quot; unique_id=&quot;10056&quot;&gt;&lt;property id=&quot;20148&quot; value=&quot;5&quot;/&gt;&lt;property id=&quot;20300&quot; value=&quot;Slide 13&quot;/&gt;&lt;property id=&quot;20307&quot; value=&quot;509&quot;/&gt;&lt;/object&gt;&lt;object type=&quot;3&quot; unique_id=&quot;10057&quot;&gt;&lt;property id=&quot;20148&quot; value=&quot;5&quot;/&gt;&lt;property id=&quot;20300&quot; value=&quot;Slide 14&quot;/&gt;&lt;property id=&quot;20307&quot; value=&quot;510&quot;/&gt;&lt;/object&gt;&lt;object type=&quot;3&quot; unique_id=&quot;10058&quot;&gt;&lt;property id=&quot;20148&quot; value=&quot;5&quot;/&gt;&lt;property id=&quot;20300&quot; value=&quot;Slide 15&quot;/&gt;&lt;property id=&quot;20307&quot; value=&quot;511&quot;/&gt;&lt;/object&gt;&lt;object type=&quot;3&quot; unique_id=&quot;10059&quot;&gt;&lt;property id=&quot;20148&quot; value=&quot;5&quot;/&gt;&lt;property id=&quot;20300&quot; value=&quot;Slide 16&quot;/&gt;&lt;property id=&quot;20307&quot; value=&quot;512&quot;/&gt;&lt;/object&gt;&lt;object type=&quot;3&quot; unique_id=&quot;10060&quot;&gt;&lt;property id=&quot;20148&quot; value=&quot;5&quot;/&gt;&lt;property id=&quot;20300&quot; value=&quot;Slide 17&quot;/&gt;&lt;property id=&quot;20307&quot; value=&quot;513&quot;/&gt;&lt;/object&gt;&lt;object type=&quot;3&quot; unique_id=&quot;10061&quot;&gt;&lt;property id=&quot;20148&quot; value=&quot;5&quot;/&gt;&lt;property id=&quot;20300&quot; value=&quot;Slide 18&quot;/&gt;&lt;property id=&quot;20307&quot; value=&quot;514&quot;/&gt;&lt;/object&gt;&lt;object type=&quot;3&quot; unique_id=&quot;10062&quot;&gt;&lt;property id=&quot;20148&quot; value=&quot;5&quot;/&gt;&lt;property id=&quot;20300&quot; value=&quot;Slide 19&quot;/&gt;&lt;property id=&quot;20307&quot; value=&quot;515&quot;/&gt;&lt;/object&gt;&lt;object type=&quot;3&quot; unique_id=&quot;10063&quot;&gt;&lt;property id=&quot;20148&quot; value=&quot;5&quot;/&gt;&lt;property id=&quot;20300&quot; value=&quot;Slide 20&quot;/&gt;&lt;property id=&quot;20307&quot; value=&quot;504&quot;/&gt;&lt;/object&gt;&lt;/object&gt;&lt;object type=&quot;8&quot; unique_id=&quot;1008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9264</TotalTime>
  <Words>130</Words>
  <Application>Microsoft Office PowerPoint</Application>
  <PresentationFormat>Custom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PRO</cp:lastModifiedBy>
  <cp:revision>605</cp:revision>
  <dcterms:created xsi:type="dcterms:W3CDTF">2010-04-30T18:19:48Z</dcterms:created>
  <dcterms:modified xsi:type="dcterms:W3CDTF">2024-11-21T04:32:36Z</dcterms:modified>
</cp:coreProperties>
</file>