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5"/>
  </p:notesMasterIdLst>
  <p:sldIdLst>
    <p:sldId id="265" r:id="rId6"/>
    <p:sldId id="266" r:id="rId7"/>
    <p:sldId id="267" r:id="rId8"/>
    <p:sldId id="268" r:id="rId9"/>
    <p:sldId id="258" r:id="rId10"/>
    <p:sldId id="262" r:id="rId11"/>
    <p:sldId id="264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6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494" y="1979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5" y="1"/>
            <a:ext cx="6114082" cy="4493940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7926" y="518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  <p:pic>
        <p:nvPicPr>
          <p:cNvPr id="3" name="NHAC NEN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6855" y="419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738" y="31218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77</Words>
  <Application>Microsoft Office PowerPoint</Application>
  <PresentationFormat>Widescreen</PresentationFormat>
  <Paragraphs>10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PRO</cp:lastModifiedBy>
  <cp:revision>20</cp:revision>
  <dcterms:created xsi:type="dcterms:W3CDTF">2022-04-04T07:27:39Z</dcterms:created>
  <dcterms:modified xsi:type="dcterms:W3CDTF">2024-11-21T04:33:28Z</dcterms:modified>
</cp:coreProperties>
</file>