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302" r:id="rId4"/>
    <p:sldId id="312" r:id="rId5"/>
    <p:sldId id="313" r:id="rId6"/>
    <p:sldId id="315" r:id="rId7"/>
    <p:sldId id="308" r:id="rId8"/>
    <p:sldId id="304" r:id="rId9"/>
    <p:sldId id="316" r:id="rId10"/>
    <p:sldId id="310" r:id="rId11"/>
    <p:sldId id="311" r:id="rId12"/>
    <p:sldId id="314" r:id="rId13"/>
    <p:sldId id="305" r:id="rId14"/>
    <p:sldId id="288" r:id="rId15"/>
    <p:sldId id="290" r:id="rId16"/>
    <p:sldId id="267" r:id="rId17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4925B-9B61-4B4D-9A83-AFABE609D76D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96E24-81BF-46FB-AC56-6896E748E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8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96E24-81BF-46FB-AC56-6896E748ED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5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79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203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142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056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3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27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912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314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61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43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23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5BD6A-2897-432D-A2EB-E1154E430D02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63C61-C58E-4631-8B81-2A9260AEE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9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2317006" y="238396"/>
            <a:ext cx="62517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/>
              <a:t>TRƯỜNG TIỂU HỌC ĐỨC GIANG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9625" y="700824"/>
            <a:ext cx="8846616" cy="1269277"/>
          </a:xfrm>
          <a:prstGeom prst="rect">
            <a:avLst/>
          </a:prstGeom>
        </p:spPr>
        <p:txBody>
          <a:bodyPr/>
          <a:lstStyle/>
          <a:p>
            <a:pPr algn="ctr" defTabSz="914400" eaLnBrk="1" hangingPunct="1">
              <a:lnSpc>
                <a:spcPct val="90000"/>
              </a:lnSpc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NhiỆT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liệt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CHÀO MỪNG CÁC THẦY CÔ GIÁO VỀ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Thi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tiết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giáo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viên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giỏi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cấp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trường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3342180"/>
            <a:ext cx="6227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Narrow" pitchFamily="34" charset="0"/>
              </a:rPr>
              <a:t>Giáo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Narrow" pitchFamily="34" charset="0"/>
              </a:rPr>
              <a:t>viên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Narrow" pitchFamily="34" charset="0"/>
              </a:rPr>
              <a:t>: Hoàng Văn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Narrow" pitchFamily="34" charset="0"/>
              </a:rPr>
              <a:t>Hiển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3324" y="1707654"/>
            <a:ext cx="788514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B050"/>
                </a:solidFill>
                <a:latin typeface="+mj-lt"/>
              </a:rPr>
              <a:t>Môn: GIÁO DỤC THỂ CHẤT</a:t>
            </a:r>
          </a:p>
          <a:p>
            <a:pPr algn="ctr">
              <a:defRPr/>
            </a:pPr>
            <a:r>
              <a:rPr lang="en-US" sz="4400" b="1" dirty="0" err="1">
                <a:solidFill>
                  <a:srgbClr val="00B050"/>
                </a:solidFill>
                <a:latin typeface="+mj-lt"/>
              </a:rPr>
              <a:t>Lớp</a:t>
            </a:r>
            <a:r>
              <a:rPr lang="en-US" sz="4400" b="1" dirty="0">
                <a:solidFill>
                  <a:srgbClr val="00B050"/>
                </a:solidFill>
                <a:latin typeface="+mj-lt"/>
              </a:rPr>
              <a:t>: 5A6</a:t>
            </a:r>
          </a:p>
        </p:txBody>
      </p:sp>
    </p:spTree>
    <p:extLst>
      <p:ext uri="{BB962C8B-B14F-4D97-AF65-F5344CB8AC3E}">
        <p14:creationId xmlns:p14="http://schemas.microsoft.com/office/powerpoint/2010/main" val="27319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B5E9B3-428E-79AB-F29A-75A40942506B}"/>
              </a:ext>
            </a:extLst>
          </p:cNvPr>
          <p:cNvSpPr txBox="1"/>
          <p:nvPr/>
        </p:nvSpPr>
        <p:spPr>
          <a:xfrm>
            <a:off x="2411760" y="1347614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31732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2C26E6-5E67-C673-AB99-C3DDE1E72C53}"/>
              </a:ext>
            </a:extLst>
          </p:cNvPr>
          <p:cNvSpPr txBox="1"/>
          <p:nvPr/>
        </p:nvSpPr>
        <p:spPr>
          <a:xfrm>
            <a:off x="683568" y="1851670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ĐUA TRÌNH DIỄN</a:t>
            </a:r>
          </a:p>
        </p:txBody>
      </p:sp>
    </p:spTree>
    <p:extLst>
      <p:ext uri="{BB962C8B-B14F-4D97-AF65-F5344CB8AC3E}">
        <p14:creationId xmlns:p14="http://schemas.microsoft.com/office/powerpoint/2010/main" val="403465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C8FD2-277A-FFA4-68BD-237222F62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6864"/>
            <a:ext cx="5256584" cy="2984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85D51-C80C-E3F3-19B9-DF54EFA83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8" y="1707654"/>
            <a:ext cx="5976664" cy="36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05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44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FFE21-19C6-2E5C-50A4-2E90C8D6E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5" y="0"/>
            <a:ext cx="8371950" cy="5069254"/>
          </a:xfrm>
          <a:prstGeom prst="rect">
            <a:avLst/>
          </a:prstGeom>
        </p:spPr>
      </p:pic>
      <p:pic>
        <p:nvPicPr>
          <p:cNvPr id="5" name="LkThieuNhi-DonNguyen-3173357">
            <a:hlinkClick r:id="" action="ppaction://media"/>
            <a:extLst>
              <a:ext uri="{FF2B5EF4-FFF2-40B4-BE49-F238E27FC236}">
                <a16:creationId xmlns:a16="http://schemas.microsoft.com/office/drawing/2014/main" id="{EEF03B9B-D54D-C587-0ECF-55FC1F9D9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083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3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9502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</p:txBody>
      </p:sp>
      <p:pic>
        <p:nvPicPr>
          <p:cNvPr id="6" name="BanTayMeBeatInstrumental-V.A-3587455">
            <a:hlinkClick r:id="" action="ppaction://media"/>
            <a:extLst>
              <a:ext uri="{FF2B5EF4-FFF2-40B4-BE49-F238E27FC236}">
                <a16:creationId xmlns:a16="http://schemas.microsoft.com/office/drawing/2014/main" id="{12A64A20-0A05-5629-8308-1366171C4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95536" y="1275606"/>
            <a:ext cx="8229600" cy="1446609"/>
          </a:xfrm>
        </p:spPr>
        <p:txBody>
          <a:bodyPr>
            <a:prstTxWarp prst="textDoubleWave1">
              <a:avLst>
                <a:gd name="adj1" fmla="val 6250"/>
                <a:gd name="adj2" fmla="val 0"/>
              </a:avLst>
            </a:prstTxWarp>
            <a:normAutofit fontScale="90000"/>
          </a:bodyPr>
          <a:lstStyle/>
          <a:p>
            <a:pPr algn="ctr"/>
            <a:r>
              <a:rPr lang="en-US" altLang="en-US" sz="6000" b="1" dirty="0">
                <a:solidFill>
                  <a:srgbClr val="FF0000"/>
                </a:solidFill>
              </a:rPr>
              <a:t>XIN CHÂN THÀNH </a:t>
            </a:r>
            <a:br>
              <a:rPr lang="en-US" altLang="en-US" sz="6000" b="1" dirty="0">
                <a:solidFill>
                  <a:srgbClr val="FF0000"/>
                </a:solidFill>
              </a:rPr>
            </a:br>
            <a:r>
              <a:rPr lang="en-US" altLang="en-US" sz="6000" b="1" dirty="0">
                <a:solidFill>
                  <a:srgbClr val="FF0000"/>
                </a:solidFill>
              </a:rPr>
              <a:t>CẢM ƠN QUÝ THẦY CÔ</a:t>
            </a:r>
            <a:endParaRPr lang="vi-VN" altLang="en-US" sz="6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5696" y="129973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TRƯỜNG TIỂU HỌC ĐỨC GIANG </a:t>
            </a:r>
          </a:p>
        </p:txBody>
      </p:sp>
    </p:spTree>
    <p:extLst>
      <p:ext uri="{BB962C8B-B14F-4D97-AF65-F5344CB8AC3E}">
        <p14:creationId xmlns:p14="http://schemas.microsoft.com/office/powerpoint/2010/main" val="118487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7575" y="-63869"/>
            <a:ext cx="8928992" cy="1938992"/>
            <a:chOff x="251519" y="273271"/>
            <a:chExt cx="7847851" cy="8917820"/>
          </a:xfrm>
        </p:grpSpPr>
        <p:sp>
          <p:nvSpPr>
            <p:cNvPr id="2" name="TextBox 1"/>
            <p:cNvSpPr txBox="1"/>
            <p:nvPr/>
          </p:nvSpPr>
          <p:spPr>
            <a:xfrm>
              <a:off x="1137566" y="273271"/>
              <a:ext cx="6961804" cy="891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PHỐI HỢP ĐI ĐỀU 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 CÁC HƯỚNG</a:t>
              </a:r>
            </a:p>
            <a:p>
              <a:pPr algn="ctr"/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1519" y="326571"/>
              <a:ext cx="2648435" cy="3538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55576" y="1336377"/>
            <a:ext cx="3460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595" y="1885554"/>
            <a:ext cx="84288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616" indent="-356616" algn="just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6616" indent="-356616" algn="just"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383" y="3239771"/>
            <a:ext cx="7699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83" y="3606225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546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-20730"/>
            <a:ext cx="4428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9915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9652" y="1203598"/>
            <a:ext cx="6264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SEN </a:t>
            </a:r>
          </a:p>
        </p:txBody>
      </p:sp>
    </p:spTree>
    <p:extLst>
      <p:ext uri="{BB962C8B-B14F-4D97-AF65-F5344CB8AC3E}">
        <p14:creationId xmlns:p14="http://schemas.microsoft.com/office/powerpoint/2010/main" val="198688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y sen chuẩn">
            <a:hlinkClick r:id="" action="ppaction://media"/>
            <a:extLst>
              <a:ext uri="{FF2B5EF4-FFF2-40B4-BE49-F238E27FC236}">
                <a16:creationId xmlns:a16="http://schemas.microsoft.com/office/drawing/2014/main" id="{7E992CF4-143A-D354-BE3B-F139E254B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yGiuChoEmBauTroiXanhBeat-V.A-4092016">
            <a:hlinkClick r:id="" action="ppaction://media"/>
            <a:extLst>
              <a:ext uri="{FF2B5EF4-FFF2-40B4-BE49-F238E27FC236}">
                <a16:creationId xmlns:a16="http://schemas.microsoft.com/office/drawing/2014/main" id="{4FE4BF85-8254-9322-C5C5-6DF1CF925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258568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BDF68-2897-AE1E-3371-37D81AD2E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11"/>
            <a:ext cx="9144000" cy="53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4A5B2-6344-C59B-5653-00B125FCE277}"/>
              </a:ext>
            </a:extLst>
          </p:cNvPr>
          <p:cNvSpPr txBox="1"/>
          <p:nvPr/>
        </p:nvSpPr>
        <p:spPr>
          <a:xfrm>
            <a:off x="611560" y="1059582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LUYỆN GIẬM CHÂN TẠI CHỖ, ĐI ĐỀU, ĐI ĐỀU VÒNG SAU.</a:t>
            </a:r>
          </a:p>
        </p:txBody>
      </p:sp>
    </p:spTree>
    <p:extLst>
      <p:ext uri="{BB962C8B-B14F-4D97-AF65-F5344CB8AC3E}">
        <p14:creationId xmlns:p14="http://schemas.microsoft.com/office/powerpoint/2010/main" val="172900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D172D-B09C-2069-AB58-704CD1FB4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7444"/>
            <a:ext cx="6688307" cy="46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69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4A7C1-AD40-34D4-22CA-451DFCA28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26925"/>
            <a:ext cx="7560840" cy="524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57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3758</TotalTime>
  <Words>146</Words>
  <Application>Microsoft Office PowerPoint</Application>
  <PresentationFormat>On-screen Show (16:9)</PresentationFormat>
  <Paragraphs>23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 CẢM ƠN QUÝ THẦY CÔ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</cp:lastModifiedBy>
  <cp:revision>89</cp:revision>
  <dcterms:created xsi:type="dcterms:W3CDTF">2019-01-05T14:33:11Z</dcterms:created>
  <dcterms:modified xsi:type="dcterms:W3CDTF">2024-10-21T22:32:27Z</dcterms:modified>
</cp:coreProperties>
</file>