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4"/>
  </p:notesMasterIdLst>
  <p:sldIdLst>
    <p:sldId id="280" r:id="rId3"/>
    <p:sldId id="282" r:id="rId4"/>
    <p:sldId id="302" r:id="rId5"/>
    <p:sldId id="286" r:id="rId6"/>
    <p:sldId id="287" r:id="rId7"/>
    <p:sldId id="303" r:id="rId8"/>
    <p:sldId id="304" r:id="rId9"/>
    <p:sldId id="305" r:id="rId10"/>
    <p:sldId id="290" r:id="rId11"/>
    <p:sldId id="30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C043179-5907-D037-4817-F93410292B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76" y="29527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2A8405-A9FC-ADFA-E71E-C98CB832DD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11" y="-274248"/>
            <a:ext cx="1826344" cy="18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239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Cadena</vt:lpstr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2023-07-09T12:20:49Z</dcterms:created>
  <dcterms:modified xsi:type="dcterms:W3CDTF">2023-07-09T12:51:43Z</dcterms:modified>
</cp:coreProperties>
</file>