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</p:sldMasterIdLst>
  <p:notesMasterIdLst>
    <p:notesMasterId r:id="rId24"/>
  </p:notesMasterIdLst>
  <p:sldIdLst>
    <p:sldId id="274" r:id="rId7"/>
    <p:sldId id="794" r:id="rId8"/>
    <p:sldId id="711" r:id="rId9"/>
    <p:sldId id="2650" r:id="rId10"/>
    <p:sldId id="262" r:id="rId11"/>
    <p:sldId id="273" r:id="rId12"/>
    <p:sldId id="2639" r:id="rId13"/>
    <p:sldId id="2631" r:id="rId14"/>
    <p:sldId id="271" r:id="rId15"/>
    <p:sldId id="307" r:id="rId16"/>
    <p:sldId id="795" r:id="rId17"/>
    <p:sldId id="2645" r:id="rId18"/>
    <p:sldId id="454" r:id="rId19"/>
    <p:sldId id="2648" r:id="rId20"/>
    <p:sldId id="2651" r:id="rId21"/>
    <p:sldId id="2652" r:id="rId22"/>
    <p:sldId id="264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6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06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C0BD46-1AD5-4308-B201-EC22EDE0AE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A392CA-3EDB-42CD-B7BE-0AA32C3AA91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858" y="259285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84D730-198D-4170-AABD-2F153F7110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17E30-AB07-4ED2-9681-67496403E9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7B4A8-FA1F-4B8C-BBD7-636AD8165A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8" y="0"/>
            <a:ext cx="1333645" cy="13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67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gif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gif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6F951-5B74-4C2D-B3E6-2C4D0074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498" y="133483"/>
            <a:ext cx="982689" cy="982689"/>
          </a:xfrm>
          <a:prstGeom prst="rect">
            <a:avLst/>
          </a:prstGeom>
        </p:spPr>
      </p:pic>
      <p:sp>
        <p:nvSpPr>
          <p:cNvPr id="11" name="Google Shape;487;p33">
            <a:extLst>
              <a:ext uri="{FF2B5EF4-FFF2-40B4-BE49-F238E27FC236}">
                <a16:creationId xmlns:a16="http://schemas.microsoft.com/office/drawing/2014/main" id="{F8023BE7-9BB2-42B9-921D-247EBE3C39F2}"/>
              </a:ext>
            </a:extLst>
          </p:cNvPr>
          <p:cNvSpPr txBox="1">
            <a:spLocks/>
          </p:cNvSpPr>
          <p:nvPr/>
        </p:nvSpPr>
        <p:spPr>
          <a:xfrm>
            <a:off x="1114187" y="24302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sym typeface="Bubblegum Sans"/>
              </a:rPr>
              <a:t> 2022</a:t>
            </a:r>
          </a:p>
        </p:txBody>
      </p:sp>
      <p:pic>
        <p:nvPicPr>
          <p:cNvPr id="4" name="Picture 3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BC27E769-F744-41E0-8B13-146ABDE46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51" y="3429000"/>
            <a:ext cx="3714294" cy="3714294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4EE3EF-18DD-4284-90BB-C344A948D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43" y="3091991"/>
            <a:ext cx="3416933" cy="3416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BEE1-B3B9-47E2-891E-6BB98708A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00" y="1065071"/>
            <a:ext cx="6309907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FA35-E62D-4A81-A21B-A03DEA1C1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69" y="1802575"/>
            <a:ext cx="730973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Chọn en hoặc eng thay cho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1F28-E5B4-4205-8771-5363FD316F30}"/>
              </a:ext>
            </a:extLst>
          </p:cNvPr>
          <p:cNvSpPr txBox="1"/>
          <p:nvPr/>
        </p:nvSpPr>
        <p:spPr>
          <a:xfrm>
            <a:off x="637868" y="1467293"/>
            <a:ext cx="11341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hứa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</a:t>
            </a:r>
            <a:r>
              <a:rPr lang="en-US" sz="2800" dirty="0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endParaRPr lang="en-US" sz="2800" dirty="0">
              <a:solidFill>
                <a:schemeClr val="tx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CB3F76-836F-4FA8-A941-5AD62A2E29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2087426" y="1402706"/>
            <a:ext cx="580539" cy="5845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A0B7F2-D5DF-44D6-ABB9-41E7E1EC95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82233" y="1448711"/>
            <a:ext cx="580539" cy="5845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A791E2-F4DE-4069-9560-2C0557565B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6236536" y="1432344"/>
            <a:ext cx="580539" cy="5845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E105CD0-74FF-4004-A328-0B997A9DAD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981290" y="1448711"/>
            <a:ext cx="580539" cy="5845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03695F-CE18-4620-BE57-19BCF9E903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550021" y="1448711"/>
            <a:ext cx="580539" cy="5845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29EE4E-8D35-4520-9DBD-6A03D7E7F1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345982" y="1467293"/>
            <a:ext cx="580539" cy="584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F08BAE-E251-4767-847F-38A17BF04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549287" y="1882009"/>
            <a:ext cx="580539" cy="5845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98D8187-E6DD-4FD4-9D2F-26BED8C1E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4244250" y="1871805"/>
            <a:ext cx="580539" cy="5845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6FDD730-8CB4-4242-9F64-D5878EDEB9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5850964" y="1909196"/>
            <a:ext cx="580539" cy="584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58671FE-AD00-4C00-844D-2B615CEA59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101951" y="1887677"/>
            <a:ext cx="580539" cy="5845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C2C09B-89AE-4DDB-BDDE-D2E5476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930201" y="1882009"/>
            <a:ext cx="535695" cy="5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3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DA6842-F60B-4544-8E82-69A664AC2E87}"/>
              </a:ext>
            </a:extLst>
          </p:cNvPr>
          <p:cNvSpPr/>
          <p:nvPr/>
        </p:nvSpPr>
        <p:spPr>
          <a:xfrm>
            <a:off x="5541839" y="1903361"/>
            <a:ext cx="45752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64FA1BD-A664-4EF6-8F61-CFEB2C999608}"/>
              </a:ext>
            </a:extLst>
          </p:cNvPr>
          <p:cNvSpPr/>
          <p:nvPr/>
        </p:nvSpPr>
        <p:spPr>
          <a:xfrm>
            <a:off x="5979922" y="322119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C314B3-7627-4994-800A-CC02813BE03A}"/>
              </a:ext>
            </a:extLst>
          </p:cNvPr>
          <p:cNvSpPr/>
          <p:nvPr/>
        </p:nvSpPr>
        <p:spPr>
          <a:xfrm>
            <a:off x="5506539" y="3678994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1AA016-AF68-4ED7-ABA7-204739E05497}"/>
              </a:ext>
            </a:extLst>
          </p:cNvPr>
          <p:cNvSpPr/>
          <p:nvPr/>
        </p:nvSpPr>
        <p:spPr>
          <a:xfrm>
            <a:off x="5085627" y="2371360"/>
            <a:ext cx="451996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2881E8B-77F4-400E-A78C-854E9E0BD9B5}"/>
              </a:ext>
            </a:extLst>
          </p:cNvPr>
          <p:cNvSpPr/>
          <p:nvPr/>
        </p:nvSpPr>
        <p:spPr>
          <a:xfrm>
            <a:off x="5963579" y="2321447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5408934-BDD9-4EC0-96C6-2BFFDDF012A3}"/>
              </a:ext>
            </a:extLst>
          </p:cNvPr>
          <p:cNvSpPr/>
          <p:nvPr/>
        </p:nvSpPr>
        <p:spPr>
          <a:xfrm>
            <a:off x="5511037" y="277650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D16A2E-9CA0-4B3E-AC5D-D4A5525F6730}"/>
              </a:ext>
            </a:extLst>
          </p:cNvPr>
          <p:cNvSpPr/>
          <p:nvPr/>
        </p:nvSpPr>
        <p:spPr>
          <a:xfrm>
            <a:off x="5975159" y="4133781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C1B1202-8EFF-405D-9D17-175495E2DE4F}"/>
              </a:ext>
            </a:extLst>
          </p:cNvPr>
          <p:cNvSpPr/>
          <p:nvPr/>
        </p:nvSpPr>
        <p:spPr>
          <a:xfrm>
            <a:off x="5501776" y="4591578"/>
            <a:ext cx="53172" cy="56561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968410" y="2103782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499117" y="2570539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5" grpId="0" animBg="1"/>
      <p:bldP spid="30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445</Words>
  <Application>Microsoft Office PowerPoint</Application>
  <PresentationFormat>Widescreen</PresentationFormat>
  <Paragraphs>74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Bubblegum Sans</vt:lpstr>
      <vt:lpstr>等线</vt:lpstr>
      <vt:lpstr>等线 Light</vt:lpstr>
      <vt:lpstr>Gloria Hallelujah</vt:lpstr>
      <vt:lpstr>印品黑体</vt:lpstr>
      <vt:lpstr>字魂107号-萌趣欢乐体</vt:lpstr>
      <vt:lpstr>字魂59号-创粗黑</vt:lpstr>
      <vt:lpstr>字魂70号-灵悦黑体</vt:lpstr>
      <vt:lpstr>Arial</vt:lpstr>
      <vt:lpstr>Arial-Rounded</vt:lpstr>
      <vt:lpstr>Calibri</vt:lpstr>
      <vt:lpstr>Calibri Light</vt:lpstr>
      <vt:lpstr>Coiny</vt:lpstr>
      <vt:lpstr>HP001 4 hàng</vt:lpstr>
      <vt:lpstr>Verdana</vt:lpstr>
      <vt:lpstr>Wingdings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2022-07-27T06:31:56Z</dcterms:created>
  <dcterms:modified xsi:type="dcterms:W3CDTF">2022-09-28T22:31:05Z</dcterms:modified>
</cp:coreProperties>
</file>