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2" r:id="rId3"/>
    <p:sldId id="307" r:id="rId4"/>
    <p:sldId id="286" r:id="rId5"/>
    <p:sldId id="304" r:id="rId6"/>
    <p:sldId id="305" r:id="rId7"/>
    <p:sldId id="303" r:id="rId8"/>
    <p:sldId id="306" r:id="rId9"/>
    <p:sldId id="301" r:id="rId10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3842" autoAdjust="0"/>
  </p:normalViewPr>
  <p:slideViewPr>
    <p:cSldViewPr>
      <p:cViewPr varScale="1">
        <p:scale>
          <a:sx n="64" d="100"/>
          <a:sy n="64" d="100"/>
        </p:scale>
        <p:origin x="564" y="78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3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21599" y="3415510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5351" y="3356994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16986" y="3675199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2711" y="3566856"/>
            <a:ext cx="8805198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58912" y="5303264"/>
            <a:ext cx="5450687" cy="978713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12155" y="1058741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MỤC TIÊU</a:t>
            </a:r>
            <a:endParaRPr lang="en-US" sz="6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5814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 cô ấm </a:t>
              </a:r>
              <a:r>
                <a:rPr lang="vi-VN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áp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yêu lắm </a:t>
              </a:r>
              <a:r>
                <a:rPr lang="vi-VN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đấy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Ai mà chẳng quý</a:t>
              </a:r>
              <a:r>
                <a:rPr lang="vi-VN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/>
              </a:r>
              <a:br>
                <a:rPr lang="vi-VN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endPara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2743200"/>
            <a:ext cx="4800600" cy="54476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TAY CÔ GIÁO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khéo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9514"/>
            <a:ext cx="5676900" cy="5676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6858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khéo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650519" y="3429000"/>
              <a:ext cx="4501553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tháng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10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2021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Trích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tóc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khen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khéo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ặn</a:t>
            </a:r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89317" y="3021931"/>
            <a:ext cx="9537366" cy="3619452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6824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184</Words>
  <Application>Microsoft Office PowerPoint</Application>
  <PresentationFormat>Custom</PresentationFormat>
  <Paragraphs>50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iCiel Cadena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511</cp:revision>
  <dcterms:created xsi:type="dcterms:W3CDTF">2020-12-08T15:48:47Z</dcterms:created>
  <dcterms:modified xsi:type="dcterms:W3CDTF">2021-10-09T13:07:26Z</dcterms:modified>
</cp:coreProperties>
</file>