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5" r:id="rId9"/>
    <p:sldId id="267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6600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8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9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2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9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48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0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1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7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84F88-1D93-435A-B9B7-7B052A1DF6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F2BB4-8675-44E3-857E-909A3FFA4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0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8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06783" y="1353511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7586" y="1743814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2270" y="2284638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FF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FF00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490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" y="0"/>
            <a:ext cx="10856891" cy="6848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2220" y="198259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3130" y="17700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137" y="2933531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3F1C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917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5426" y="1226860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15176" y="2426530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64602" y="881005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606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0"/>
            <a:ext cx="12192000" cy="68612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24182" y="1677366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562" y="2090953"/>
            <a:ext cx="7650050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CC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700" b="1" spc="50" dirty="0">
                <a:ln w="0"/>
                <a:solidFill>
                  <a:srgbClr val="CC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r>
              <a:rPr lang="en-US" sz="3700" b="1" spc="50" dirty="0" smtClean="0">
                <a:ln w="0"/>
                <a:solidFill>
                  <a:srgbClr val="CC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CC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PHỤC YÊU THÍCH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rgbClr val="CC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  <a:r>
              <a:rPr lang="en-US" sz="3700" b="1" spc="50" dirty="0" smtClean="0">
                <a:ln w="0"/>
                <a:solidFill>
                  <a:srgbClr val="CC00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GẤP TRANG PHỤC BẰNG GIẤY</a:t>
            </a:r>
            <a:endParaRPr lang="en-US" sz="3700" b="1" cap="none" spc="50" dirty="0" smtClean="0">
              <a:ln w="0"/>
              <a:solidFill>
                <a:srgbClr val="CC00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08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30693" y="208025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6215" y="17556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3863" y="2968934"/>
            <a:ext cx="6074092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iấy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631818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2" r="34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3504" y="2485595"/>
            <a:ext cx="69417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6952" y="1615025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2111" y="1344759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261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8" r="47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610505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39889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2" y="1379649"/>
            <a:ext cx="5944699" cy="428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95" y="1379649"/>
            <a:ext cx="3410447" cy="191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95" y="3741456"/>
            <a:ext cx="3410447" cy="191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15168" y="5752160"/>
            <a:ext cx="77204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8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224136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FF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FF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38278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Gấp trang phục bằng giấ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541" r="22135"/>
          <a:stretch/>
        </p:blipFill>
        <p:spPr>
          <a:xfrm>
            <a:off x="2678802" y="949237"/>
            <a:ext cx="6606862" cy="532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16" b="11408"/>
          <a:stretch/>
        </p:blipFill>
        <p:spPr>
          <a:xfrm>
            <a:off x="2240924" y="1420167"/>
            <a:ext cx="7753081" cy="4673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7166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12723" r="17700" b="12911"/>
          <a:stretch/>
        </p:blipFill>
        <p:spPr>
          <a:xfrm>
            <a:off x="4721625" y="3979985"/>
            <a:ext cx="3026535" cy="2550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3756"/>
          <a:stretch/>
        </p:blipFill>
        <p:spPr>
          <a:xfrm>
            <a:off x="5069353" y="1377233"/>
            <a:ext cx="2331077" cy="2453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14601"/>
          <a:stretch/>
        </p:blipFill>
        <p:spPr>
          <a:xfrm>
            <a:off x="1122782" y="1858047"/>
            <a:ext cx="316820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11609" r="28553"/>
          <a:stretch/>
        </p:blipFill>
        <p:spPr>
          <a:xfrm>
            <a:off x="8178798" y="1799019"/>
            <a:ext cx="297430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0603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5209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00010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6" y="1368651"/>
            <a:ext cx="3819391" cy="493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68" b="9157"/>
          <a:stretch/>
        </p:blipFill>
        <p:spPr>
          <a:xfrm>
            <a:off x="4408871" y="1368651"/>
            <a:ext cx="4159217" cy="2340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71" y="3963745"/>
            <a:ext cx="4159217" cy="233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9" r="26713"/>
          <a:stretch/>
        </p:blipFill>
        <p:spPr>
          <a:xfrm>
            <a:off x="8809146" y="1368651"/>
            <a:ext cx="3039563" cy="493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3503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312</Words>
  <Application>Microsoft Office PowerPoint</Application>
  <PresentationFormat>Widescreen</PresentationFormat>
  <Paragraphs>41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26</cp:revision>
  <dcterms:created xsi:type="dcterms:W3CDTF">2022-02-20T08:32:43Z</dcterms:created>
  <dcterms:modified xsi:type="dcterms:W3CDTF">2022-02-24T00:07:26Z</dcterms:modified>
</cp:coreProperties>
</file>