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</p:sldMasterIdLst>
  <p:notesMasterIdLst>
    <p:notesMasterId r:id="rId25"/>
  </p:notesMasterIdLst>
  <p:sldIdLst>
    <p:sldId id="256" r:id="rId6"/>
    <p:sldId id="310" r:id="rId7"/>
    <p:sldId id="311" r:id="rId8"/>
    <p:sldId id="312" r:id="rId9"/>
    <p:sldId id="313" r:id="rId10"/>
    <p:sldId id="281" r:id="rId11"/>
    <p:sldId id="301" r:id="rId12"/>
    <p:sldId id="302" r:id="rId13"/>
    <p:sldId id="303" r:id="rId14"/>
    <p:sldId id="305" r:id="rId15"/>
    <p:sldId id="306" r:id="rId16"/>
    <p:sldId id="298" r:id="rId17"/>
    <p:sldId id="299" r:id="rId18"/>
    <p:sldId id="300" r:id="rId19"/>
    <p:sldId id="307" r:id="rId20"/>
    <p:sldId id="308" r:id="rId21"/>
    <p:sldId id="309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63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2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90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65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1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3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59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65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0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45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5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00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97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1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60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52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8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79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07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74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52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53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1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6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25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09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1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46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298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601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17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7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20/11/2021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1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0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8189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</a:rPr>
              <a:t>- </a:t>
            </a:r>
            <a:r>
              <a:rPr lang="en-US" sz="2800" i="1" dirty="0" err="1">
                <a:solidFill>
                  <a:prstClr val="white"/>
                </a:solidFill>
              </a:rPr>
              <a:t>Tập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chậm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các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động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tác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bộ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gõ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cơ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thể</a:t>
            </a:r>
            <a:endParaRPr lang="en-US" sz="2800" i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19" y="1960631"/>
            <a:ext cx="1648174" cy="19044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99" y="2531797"/>
            <a:ext cx="975762" cy="1333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09167"/>
            <a:ext cx="888285" cy="11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2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-448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</a:rPr>
              <a:t>- </a:t>
            </a:r>
            <a:r>
              <a:rPr lang="en-US" sz="2800" i="1" dirty="0" err="1">
                <a:solidFill>
                  <a:prstClr val="white"/>
                </a:solidFill>
              </a:rPr>
              <a:t>Ứng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dụng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vào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bài</a:t>
            </a:r>
            <a:endParaRPr lang="en-US" sz="2800" i="1" dirty="0">
              <a:solidFill>
                <a:prstClr val="white"/>
              </a:solidFill>
            </a:endParaRPr>
          </a:p>
        </p:txBody>
      </p:sp>
      <p:pic>
        <p:nvPicPr>
          <p:cNvPr id="6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18739"/>
            <a:ext cx="8496944" cy="5590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73016"/>
            <a:ext cx="270847" cy="357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68" y="3516527"/>
            <a:ext cx="290680" cy="397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73" y="3573016"/>
            <a:ext cx="294852" cy="34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31" y="4797152"/>
            <a:ext cx="290680" cy="397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77159"/>
            <a:ext cx="290680" cy="3971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8095"/>
            <a:ext cx="290680" cy="3971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843813"/>
            <a:ext cx="270847" cy="3572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97152"/>
            <a:ext cx="270847" cy="357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84" y="3548475"/>
            <a:ext cx="270847" cy="3572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934" y="4804922"/>
            <a:ext cx="294852" cy="340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43813"/>
            <a:ext cx="294852" cy="340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587728"/>
            <a:ext cx="294852" cy="3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9" y="3492491"/>
            <a:ext cx="1056901" cy="289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79" y="0"/>
            <a:ext cx="925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Hỏi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lại</a:t>
            </a:r>
            <a:r>
              <a:rPr lang="en-US" sz="2800" b="1" dirty="0">
                <a:solidFill>
                  <a:schemeClr val="bg1"/>
                </a:solidFill>
              </a:rPr>
              <a:t> HS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những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tên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199" y="656054"/>
            <a:ext cx="910691" cy="1750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6" y="1463041"/>
            <a:ext cx="5852926" cy="4919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69209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HĐ: THỰC HÀNH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84833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3" y="3962408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2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32" y="1596571"/>
            <a:ext cx="5551714" cy="4601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79" y="519353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- GV HD HS đọc nhạc nhẩm 1 lần sau đó đọc vài lần cho đúng cao độ, tiết tấu</a:t>
            </a:r>
          </a:p>
        </p:txBody>
      </p:sp>
    </p:spTree>
    <p:extLst>
      <p:ext uri="{BB962C8B-B14F-4D97-AF65-F5344CB8AC3E}">
        <p14:creationId xmlns:p14="http://schemas.microsoft.com/office/powerpoint/2010/main" val="21396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4417783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8" y="4798758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62484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5" y="620688"/>
            <a:ext cx="7512051" cy="5190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Gõ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đệm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phách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3816604"/>
            <a:ext cx="504056" cy="408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16682"/>
            <a:ext cx="504056" cy="408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90" y="3816682"/>
            <a:ext cx="504056" cy="408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3816682"/>
            <a:ext cx="504056" cy="408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16682"/>
            <a:ext cx="504056" cy="408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4" y="3828402"/>
            <a:ext cx="504056" cy="408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29336"/>
            <a:ext cx="504056" cy="4085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64" y="3816682"/>
            <a:ext cx="504056" cy="40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06" y="5811136"/>
            <a:ext cx="504056" cy="408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60" y="5821928"/>
            <a:ext cx="504056" cy="408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6" y="5845708"/>
            <a:ext cx="504056" cy="408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99" y="5782643"/>
            <a:ext cx="504056" cy="4085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33" y="5800267"/>
            <a:ext cx="504056" cy="408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2" y="5986904"/>
            <a:ext cx="504056" cy="4085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17658"/>
            <a:ext cx="504056" cy="4085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800191"/>
            <a:ext cx="504056" cy="4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4417783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8" y="4798758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6248400"/>
            <a:ext cx="4572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98072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chậm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98" y="2204864"/>
            <a:ext cx="1905000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97" y="2361661"/>
            <a:ext cx="1377248" cy="15914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24132"/>
            <a:ext cx="1377248" cy="15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58" y="4452275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4408" y="4833256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118" y="62484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1"/>
            <a:ext cx="7344816" cy="5106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81" y="3717031"/>
            <a:ext cx="365657" cy="365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02638"/>
            <a:ext cx="328906" cy="380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1"/>
            <a:ext cx="328906" cy="380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94186"/>
            <a:ext cx="365657" cy="365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641781"/>
            <a:ext cx="328906" cy="380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65013"/>
            <a:ext cx="328906" cy="380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733255"/>
            <a:ext cx="365657" cy="365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1" y="5733256"/>
            <a:ext cx="365657" cy="365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62" y="5695605"/>
            <a:ext cx="328906" cy="3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0" y="5733255"/>
            <a:ext cx="328906" cy="380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75" y="5733256"/>
            <a:ext cx="328906" cy="3800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27" y="5718862"/>
            <a:ext cx="328906" cy="3800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83768" y="-448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</a:rPr>
              <a:t>- </a:t>
            </a:r>
            <a:r>
              <a:rPr lang="en-US" sz="2800" i="1" dirty="0" err="1">
                <a:solidFill>
                  <a:prstClr val="white"/>
                </a:solidFill>
              </a:rPr>
              <a:t>Ứng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dụng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vào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bài</a:t>
            </a:r>
            <a:endParaRPr lang="en-US" sz="28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844824"/>
            <a:ext cx="302433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5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đệm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sắc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3688" y="894337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1: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724128" y="784192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2: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4860032" y="1703246"/>
            <a:ext cx="34563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5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vận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thể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3223764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3: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940152" y="3212976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4: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997423" y="4365104"/>
            <a:ext cx="314252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6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đệm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sắc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0032" y="4348819"/>
            <a:ext cx="34563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6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vận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thể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2486" y="37252"/>
            <a:ext cx="3182054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HĐ: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620069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82" y="3418449"/>
            <a:ext cx="403982" cy="1266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97667"/>
            <a:ext cx="4863905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Đây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là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hình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và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tên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gì</a:t>
            </a:r>
            <a:r>
              <a:rPr lang="en-US" sz="4000" i="1" dirty="0">
                <a:solidFill>
                  <a:prstClr val="black"/>
                </a:solidFill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1615" y="112186"/>
            <a:ext cx="3872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đen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               - </a:t>
            </a:r>
            <a:r>
              <a:rPr lang="en-US" sz="3200" dirty="0" err="1">
                <a:solidFill>
                  <a:prstClr val="black"/>
                </a:solidFill>
              </a:rPr>
              <a:t>Tên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Đồ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               - </a:t>
            </a:r>
            <a:r>
              <a:rPr lang="en-US" sz="3200" dirty="0" err="1">
                <a:solidFill>
                  <a:prstClr val="black"/>
                </a:solidFill>
              </a:rPr>
              <a:t>Đọc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Đồ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Đen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028" name="Picture 4" descr="C:\Users\Administrator\Desktop\hinh nen dep pp\TOG TRO CHOI\dap-an-bat-chu-g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7" y="3418449"/>
            <a:ext cx="1181686" cy="12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16591" y="4984805"/>
            <a:ext cx="3260188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TRÒ CHƠI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Chuyến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âm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84" y="2510659"/>
            <a:ext cx="1023425" cy="18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0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thah ga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18" y="3195638"/>
            <a:ext cx="34289" cy="10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97667"/>
            <a:ext cx="4863905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Đây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là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hình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và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tên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gì</a:t>
            </a:r>
            <a:r>
              <a:rPr lang="en-US" sz="4000" i="1" dirty="0">
                <a:solidFill>
                  <a:prstClr val="black"/>
                </a:solidFill>
              </a:rPr>
              <a:t>? </a:t>
            </a:r>
          </a:p>
        </p:txBody>
      </p:sp>
      <p:pic>
        <p:nvPicPr>
          <p:cNvPr id="7" name="Picture 4" descr="C:\Users\Administrator\Desktop\hinh nen dep pp\TOG TRO CHOI\dap-an-bat-chu-g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7" y="3418449"/>
            <a:ext cx="1181686" cy="12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135632"/>
            <a:ext cx="3872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Trắng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               - </a:t>
            </a:r>
            <a:r>
              <a:rPr lang="en-US" sz="3200" dirty="0" err="1">
                <a:solidFill>
                  <a:prstClr val="black"/>
                </a:solidFill>
              </a:rPr>
              <a:t>Tên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Mi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               - </a:t>
            </a:r>
            <a:r>
              <a:rPr lang="en-US" sz="3200" dirty="0" err="1">
                <a:solidFill>
                  <a:prstClr val="black"/>
                </a:solidFill>
              </a:rPr>
              <a:t>Đọc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Mi-Trắng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Hình ảnh vỗ tay đẹp cho Powerpoint – linhkiengiasi.com.v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1" y="2412188"/>
            <a:ext cx="1128933" cy="20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7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97667"/>
            <a:ext cx="4863905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Đây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là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hình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và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tên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gì</a:t>
            </a:r>
            <a:r>
              <a:rPr lang="en-US" sz="4000" i="1" dirty="0">
                <a:solidFill>
                  <a:prstClr val="black"/>
                </a:solidFill>
              </a:rPr>
              <a:t>? </a:t>
            </a:r>
          </a:p>
        </p:txBody>
      </p:sp>
      <p:pic>
        <p:nvPicPr>
          <p:cNvPr id="7" name="Picture 4" descr="C:\Users\Administrator\Desktop\hinh nen dep pp\TOG TRO CHOI\dap-an-bat-chu-g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7" y="3418449"/>
            <a:ext cx="1181686" cy="12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3906" y="88739"/>
            <a:ext cx="3872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Đơn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               - </a:t>
            </a:r>
            <a:r>
              <a:rPr lang="en-US" sz="3200" dirty="0" err="1">
                <a:solidFill>
                  <a:prstClr val="black"/>
                </a:solidFill>
              </a:rPr>
              <a:t>Tên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Sol</a:t>
            </a:r>
          </a:p>
          <a:p>
            <a:r>
              <a:rPr lang="en-US" sz="3200" dirty="0">
                <a:solidFill>
                  <a:prstClr val="black"/>
                </a:solidFill>
              </a:rPr>
              <a:t>               - </a:t>
            </a:r>
            <a:r>
              <a:rPr lang="en-US" sz="3200" dirty="0" err="1">
                <a:solidFill>
                  <a:prstClr val="black"/>
                </a:solidFill>
              </a:rPr>
              <a:t>Đọc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nốt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Sol-</a:t>
            </a:r>
            <a:r>
              <a:rPr lang="en-US" sz="3200" dirty="0" err="1">
                <a:solidFill>
                  <a:srgbClr val="FF0000"/>
                </a:solidFill>
              </a:rPr>
              <a:t>Đơn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Hình ảnh vỗ tay đẹp cho Powerpoint – linhkiengiasi.com.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1" y="2412188"/>
            <a:ext cx="1128933" cy="20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86" y="2412187"/>
            <a:ext cx="854612" cy="13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0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871" y="21754"/>
            <a:ext cx="6768320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Em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hãy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đọc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tên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các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hình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, </a:t>
            </a:r>
            <a:r>
              <a:rPr lang="en-US" sz="4000" i="1" dirty="0" err="1">
                <a:solidFill>
                  <a:prstClr val="black"/>
                </a:solidFill>
              </a:rPr>
              <a:t>tên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nốt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nhạc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chưa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được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nhắc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 err="1">
                <a:solidFill>
                  <a:prstClr val="black"/>
                </a:solidFill>
              </a:rPr>
              <a:t>đến</a:t>
            </a:r>
            <a:r>
              <a:rPr lang="en-US" sz="4000" i="1" dirty="0">
                <a:solidFill>
                  <a:prstClr val="black"/>
                </a:solidFill>
              </a:rPr>
              <a:t>? </a:t>
            </a:r>
          </a:p>
        </p:txBody>
      </p:sp>
      <p:pic>
        <p:nvPicPr>
          <p:cNvPr id="7" name="Picture 4" descr="C:\Users\Administrator\Desktop\hinh nen dep pp\TOG TRO CHOI\dap-an-bat-chu-g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46" y="711725"/>
            <a:ext cx="1181686" cy="12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8872" y="1827992"/>
            <a:ext cx="5607736" cy="28007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Đáp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án</a:t>
            </a:r>
            <a:r>
              <a:rPr lang="en-US" sz="4400" b="1" dirty="0">
                <a:solidFill>
                  <a:srgbClr val="FF0000"/>
                </a:solidFill>
              </a:rPr>
              <a:t>: </a:t>
            </a:r>
            <a:r>
              <a:rPr lang="en-US" sz="4400" dirty="0">
                <a:solidFill>
                  <a:prstClr val="black"/>
                </a:solidFill>
              </a:rPr>
              <a:t>- </a:t>
            </a:r>
            <a:r>
              <a:rPr lang="en-US" sz="4400" dirty="0" err="1">
                <a:solidFill>
                  <a:prstClr val="black"/>
                </a:solidFill>
              </a:rPr>
              <a:t>Hình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nốt</a:t>
            </a:r>
            <a:r>
              <a:rPr lang="en-US" sz="4400" dirty="0">
                <a:solidFill>
                  <a:prstClr val="black"/>
                </a:solidFill>
              </a:rPr>
              <a:t>: </a:t>
            </a:r>
            <a:r>
              <a:rPr lang="en-US" sz="4400" dirty="0" err="1">
                <a:solidFill>
                  <a:prstClr val="black"/>
                </a:solidFill>
              </a:rPr>
              <a:t>Tròn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Kép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en-US" sz="4400" dirty="0">
                <a:solidFill>
                  <a:prstClr val="black"/>
                </a:solidFill>
              </a:rPr>
              <a:t> - </a:t>
            </a:r>
            <a:r>
              <a:rPr lang="en-US" sz="4400" dirty="0" err="1">
                <a:solidFill>
                  <a:prstClr val="black"/>
                </a:solidFill>
              </a:rPr>
              <a:t>Tên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nốt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RÊ, </a:t>
            </a:r>
            <a:r>
              <a:rPr lang="en-US" sz="4400" dirty="0" err="1">
                <a:solidFill>
                  <a:srgbClr val="FF0000"/>
                </a:solidFill>
              </a:rPr>
              <a:t>Pha</a:t>
            </a:r>
            <a:r>
              <a:rPr lang="en-US" sz="4400" dirty="0">
                <a:solidFill>
                  <a:srgbClr val="FF0000"/>
                </a:solidFill>
              </a:rPr>
              <a:t>, La, Si</a:t>
            </a:r>
          </a:p>
          <a:p>
            <a:r>
              <a:rPr lang="en-US" sz="4400" dirty="0">
                <a:solidFill>
                  <a:prstClr val="black"/>
                </a:solidFill>
              </a:rPr>
              <a:t>             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Hình ảnh vỗ tay đẹp cho Powerpoint – linhkiengiasi.com.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787">
            <a:off x="2809184" y="4068373"/>
            <a:ext cx="1128933" cy="20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" y="5044280"/>
            <a:ext cx="2385120" cy="1813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5736" y="105126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TIẾT: 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92" y="6488668"/>
            <a:ext cx="298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 HỒ KÍNH YÊU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9955" y="-24925"/>
            <a:ext cx="6624736" cy="215238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LỚP 5</a:t>
            </a:r>
          </a:p>
        </p:txBody>
      </p:sp>
      <p:sp>
        <p:nvSpPr>
          <p:cNvPr id="3" name="Rectangle 2"/>
          <p:cNvSpPr/>
          <p:nvPr/>
        </p:nvSpPr>
        <p:spPr>
          <a:xfrm>
            <a:off x="959037" y="1589793"/>
            <a:ext cx="3405997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- Ôn TĐN số 5, 6.</a:t>
            </a:r>
            <a:endParaRPr lang="en-US" sz="32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" y="2289823"/>
            <a:ext cx="4234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/>
                <a:ea typeface="Calibri"/>
              </a:rPr>
              <a:t>- Gõ đệm cho bài TĐN</a:t>
            </a:r>
            <a:r>
              <a:rPr lang="nl-NL" sz="3200" b="1" u="sng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0" y="-30088"/>
            <a:ext cx="93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white"/>
                </a:solidFill>
              </a:rPr>
              <a:t>- GV HD HS </a:t>
            </a:r>
            <a:r>
              <a:rPr lang="en-US" sz="2400" i="1" dirty="0" err="1">
                <a:solidFill>
                  <a:prstClr val="white"/>
                </a:solidFill>
              </a:rPr>
              <a:t>nhẩm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cả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bài</a:t>
            </a:r>
            <a:r>
              <a:rPr lang="en-US" sz="2400" i="1" dirty="0">
                <a:solidFill>
                  <a:prstClr val="white"/>
                </a:solidFill>
              </a:rPr>
              <a:t> 1 </a:t>
            </a:r>
            <a:r>
              <a:rPr lang="en-US" sz="2400" i="1" dirty="0" err="1">
                <a:solidFill>
                  <a:prstClr val="white"/>
                </a:solidFill>
              </a:rPr>
              <a:t>lần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sau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đó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đọc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vài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lần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cho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đúng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cao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độ</a:t>
            </a:r>
            <a:r>
              <a:rPr lang="en-US" sz="2400" i="1" dirty="0">
                <a:solidFill>
                  <a:prstClr val="white"/>
                </a:solidFill>
              </a:rPr>
              <a:t>, </a:t>
            </a:r>
            <a:r>
              <a:rPr lang="en-US" sz="2400" i="1" dirty="0" err="1">
                <a:solidFill>
                  <a:prstClr val="white"/>
                </a:solidFill>
              </a:rPr>
              <a:t>tiết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  <a:r>
              <a:rPr lang="en-US" sz="2400" i="1" dirty="0" err="1">
                <a:solidFill>
                  <a:prstClr val="white"/>
                </a:solidFill>
              </a:rPr>
              <a:t>tấu</a:t>
            </a:r>
            <a:endParaRPr lang="en-US" sz="2400" i="1" dirty="0">
              <a:solidFill>
                <a:prstClr val="white"/>
              </a:solidFill>
            </a:endParaRPr>
          </a:p>
        </p:txBody>
      </p:sp>
      <p:pic>
        <p:nvPicPr>
          <p:cNvPr id="2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4850" y="3386141"/>
            <a:ext cx="114300" cy="85725"/>
          </a:xfrm>
          <a:prstGeom prst="rect">
            <a:avLst/>
          </a:prstGeom>
        </p:spPr>
      </p:pic>
      <p:pic>
        <p:nvPicPr>
          <p:cNvPr id="3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136" y="1047131"/>
            <a:ext cx="7168896" cy="3894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104713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Nội</a:t>
            </a:r>
            <a:r>
              <a:rPr lang="en-US" dirty="0"/>
              <a:t> dung 1: </a:t>
            </a:r>
            <a:r>
              <a:rPr lang="en-US" dirty="0" err="1"/>
              <a:t>ôn</a:t>
            </a:r>
            <a:r>
              <a:rPr lang="en-US" dirty="0"/>
              <a:t> TĐN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101486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HĐ: THỰC HÀNH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599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2856" y="2059780"/>
            <a:ext cx="242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219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</a:rPr>
              <a:t>- GV HD HS </a:t>
            </a:r>
            <a:r>
              <a:rPr lang="en-US" sz="2800" i="1" dirty="0" err="1">
                <a:solidFill>
                  <a:prstClr val="white"/>
                </a:solidFill>
              </a:rPr>
              <a:t>HS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nghép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lời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sau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đó</a:t>
            </a:r>
            <a:r>
              <a:rPr lang="en-US" sz="2800" i="1" dirty="0">
                <a:solidFill>
                  <a:prstClr val="white"/>
                </a:solidFill>
              </a:rPr>
              <a:t> chia </a:t>
            </a:r>
            <a:r>
              <a:rPr lang="en-US" sz="2800" i="1" dirty="0" err="1">
                <a:solidFill>
                  <a:prstClr val="white"/>
                </a:solidFill>
              </a:rPr>
              <a:t>lớp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thành</a:t>
            </a:r>
            <a:r>
              <a:rPr lang="en-US" sz="2800" i="1" dirty="0">
                <a:solidFill>
                  <a:prstClr val="white"/>
                </a:solidFill>
              </a:rPr>
              <a:t> 2 </a:t>
            </a:r>
            <a:r>
              <a:rPr lang="en-US" sz="2800" i="1" dirty="0" err="1">
                <a:solidFill>
                  <a:prstClr val="white"/>
                </a:solidFill>
              </a:rPr>
              <a:t>tổ</a:t>
            </a:r>
            <a:r>
              <a:rPr lang="en-US" sz="2800" i="1" dirty="0">
                <a:solidFill>
                  <a:prstClr val="white"/>
                </a:solidFill>
              </a:rPr>
              <a:t>:</a:t>
            </a:r>
          </a:p>
        </p:txBody>
      </p:sp>
      <p:pic>
        <p:nvPicPr>
          <p:cNvPr id="10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1212522"/>
            <a:ext cx="6260184" cy="41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8189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</a:rPr>
              <a:t>- </a:t>
            </a:r>
            <a:r>
              <a:rPr lang="en-US" sz="2800" i="1" dirty="0" err="1">
                <a:solidFill>
                  <a:prstClr val="white"/>
                </a:solidFill>
              </a:rPr>
              <a:t>Đọc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nhạc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gõ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đệm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theo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phách</a:t>
            </a:r>
            <a:endParaRPr lang="en-US" sz="2800" i="1" dirty="0">
              <a:solidFill>
                <a:prstClr val="white"/>
              </a:solidFill>
            </a:endParaRPr>
          </a:p>
        </p:txBody>
      </p:sp>
      <p:pic>
        <p:nvPicPr>
          <p:cNvPr id="10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836711"/>
            <a:ext cx="8424936" cy="4608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56992"/>
            <a:ext cx="422506" cy="307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4006"/>
            <a:ext cx="422506" cy="307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430897"/>
            <a:ext cx="422506" cy="307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42" y="4365104"/>
            <a:ext cx="422506" cy="307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65104"/>
            <a:ext cx="422506" cy="307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83" y="4430897"/>
            <a:ext cx="422506" cy="307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331074"/>
            <a:ext cx="422506" cy="307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3" y="3356992"/>
            <a:ext cx="422506" cy="307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77" y="3354006"/>
            <a:ext cx="422506" cy="307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4006"/>
            <a:ext cx="422506" cy="3077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30" y="3356992"/>
            <a:ext cx="422506" cy="3077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10" y="4342797"/>
            <a:ext cx="422506" cy="3077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54006"/>
            <a:ext cx="422506" cy="307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83" y="3364170"/>
            <a:ext cx="422506" cy="3077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96867"/>
            <a:ext cx="422506" cy="3077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26" y="4477297"/>
            <a:ext cx="422506" cy="3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388</Words>
  <Application>Microsoft Office PowerPoint</Application>
  <PresentationFormat>On-screen Show (4:3)</PresentationFormat>
  <Paragraphs>49</Paragraphs>
  <Slides>19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Hường La Thu</cp:lastModifiedBy>
  <cp:revision>100</cp:revision>
  <dcterms:created xsi:type="dcterms:W3CDTF">2021-05-09T14:16:54Z</dcterms:created>
  <dcterms:modified xsi:type="dcterms:W3CDTF">2021-11-20T16:21:38Z</dcterms:modified>
</cp:coreProperties>
</file>