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8288000" cy="10287000"/>
  <p:notesSz cx="6858000" cy="9144000"/>
  <p:embeddedFontLst>
    <p:embeddedFont>
      <p:font typeface="Jua" panose="020B0604020202020204" charset="-127"/>
      <p:regular r:id="rId21"/>
    </p:embeddedFont>
    <p:embeddedFont>
      <p:font typeface="Calibri" panose="020F0502020204030204" pitchFamily="34" charset="0"/>
      <p:regular r:id="rId22"/>
      <p:bold r:id="rId23"/>
      <p:italic r:id="rId24"/>
      <p:boldItalic r:id="rId25"/>
    </p:embeddedFont>
    <p:embeddedFont>
      <p:font typeface="UTM Avo Bold" panose="020B0604020202020204"/>
      <p:regular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3A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36" d="100"/>
          <a:sy n="36" d="100"/>
        </p:scale>
        <p:origin x="114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NUL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12/20/2024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12/20/2024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12/20/2024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extLst>
    <p:ext uri="{DCECCB84-F9BA-43D5-87BE-67443E8EF086}">
      <p15:sldGuideLst xmlns:p15="http://schemas.microsoft.com/office/powerpoint/2012/main">
        <p15:guide id="1" orient="horz" pos="3240" userDrawn="1">
          <p15:clr>
            <a:srgbClr val="FBAE40"/>
          </p15:clr>
        </p15:guide>
        <p15:guide id="2" pos="57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12/20/2024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0" userDrawn="1">
          <p15:clr>
            <a:srgbClr val="F26B43"/>
          </p15:clr>
        </p15:guide>
        <p15:guide id="2" pos="57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microsoft.com/office/2007/relationships/media" Target="NULL"/><Relationship Id="rId1" Type="http://schemas.openxmlformats.org/officeDocument/2006/relationships/video" Target="NULL" TargetMode="External"/><Relationship Id="rId4" Type="http://schemas.openxmlformats.org/officeDocument/2006/relationships/image" Target="NULL"/></Relationships>
</file>

<file path=ppt/slides/_rels/slide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23A47"/>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9" name="Freeform 19"/>
          <p:cNvSpPr/>
          <p:nvPr/>
        </p:nvSpPr>
        <p:spPr>
          <a:xfrm>
            <a:off x="2975375" y="4703856"/>
            <a:ext cx="12337250" cy="4757144"/>
          </a:xfrm>
          <a:custGeom>
            <a:avLst/>
            <a:gdLst/>
            <a:ahLst/>
            <a:cxnLst/>
            <a:rect l="l" t="t" r="r" b="b"/>
            <a:pathLst>
              <a:path w="12337250" h="4757144">
                <a:moveTo>
                  <a:pt x="0" y="0"/>
                </a:moveTo>
                <a:lnTo>
                  <a:pt x="12337250" y="0"/>
                </a:lnTo>
                <a:lnTo>
                  <a:pt x="12337250" y="4757144"/>
                </a:lnTo>
                <a:lnTo>
                  <a:pt x="0" y="4757144"/>
                </a:lnTo>
                <a:lnTo>
                  <a:pt x="0" y="0"/>
                </a:lnTo>
                <a:close/>
              </a:path>
            </a:pathLst>
          </a:custGeom>
          <a:blipFill>
            <a:blip r:embed="rId2">
              <a:extLst>
                <a:ext uri="{96DAC541-7B7A-43D3-8B79-37D633B846F1}">
                  <asvg:svgBlip xmlns:asvg="http://schemas.microsoft.com/office/drawing/2016/SVG/main" r:embed="rId2"/>
                </a:ext>
              </a:extLst>
            </a:blip>
            <a:stretch>
              <a:fillRect b="-30143"/>
            </a:stretch>
          </a:blipFill>
        </p:spPr>
        <p:txBody>
          <a:bodyPr/>
          <a:lstStyle/>
          <a:p>
            <a:endParaRPr lang="en-US"/>
          </a:p>
        </p:txBody>
      </p:sp>
      <p:pic>
        <p:nvPicPr>
          <p:cNvPr id="20" name="Picture 19"/>
          <p:cNvPicPr>
            <a:picLocks noChangeAspect="1"/>
          </p:cNvPicPr>
          <p:nvPr/>
        </p:nvPicPr>
        <p:blipFill>
          <a:blip r:embed="rId2"/>
          <a:stretch>
            <a:fillRect/>
          </a:stretch>
        </p:blipFill>
        <p:spPr>
          <a:xfrm>
            <a:off x="2693873" y="1593187"/>
            <a:ext cx="12900254" cy="35908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23A47"/>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9" name="Freeform 19"/>
          <p:cNvSpPr/>
          <p:nvPr/>
        </p:nvSpPr>
        <p:spPr>
          <a:xfrm>
            <a:off x="5313961" y="4860819"/>
            <a:ext cx="7660077" cy="4600181"/>
          </a:xfrm>
          <a:custGeom>
            <a:avLst/>
            <a:gdLst/>
            <a:ahLst/>
            <a:cxnLst/>
            <a:rect l="l" t="t" r="r" b="b"/>
            <a:pathLst>
              <a:path w="7660077" h="4600181">
                <a:moveTo>
                  <a:pt x="0" y="0"/>
                </a:moveTo>
                <a:lnTo>
                  <a:pt x="7660078" y="0"/>
                </a:lnTo>
                <a:lnTo>
                  <a:pt x="7660078" y="4600181"/>
                </a:lnTo>
                <a:lnTo>
                  <a:pt x="0" y="4600181"/>
                </a:lnTo>
                <a:lnTo>
                  <a:pt x="0"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pic>
        <p:nvPicPr>
          <p:cNvPr id="20" name="Picture 19"/>
          <p:cNvPicPr>
            <a:picLocks noChangeAspect="1"/>
          </p:cNvPicPr>
          <p:nvPr/>
        </p:nvPicPr>
        <p:blipFill>
          <a:blip r:embed="rId2"/>
          <a:stretch>
            <a:fillRect/>
          </a:stretch>
        </p:blipFill>
        <p:spPr>
          <a:xfrm>
            <a:off x="2748770" y="1740759"/>
            <a:ext cx="12900254" cy="35908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23A47"/>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8" name="TextBox 18"/>
          <p:cNvSpPr txBox="1"/>
          <p:nvPr/>
        </p:nvSpPr>
        <p:spPr>
          <a:xfrm>
            <a:off x="1409852" y="933450"/>
            <a:ext cx="14253811" cy="1739900"/>
          </a:xfrm>
          <a:prstGeom prst="rect">
            <a:avLst/>
          </a:prstGeom>
        </p:spPr>
        <p:txBody>
          <a:bodyPr lIns="0" tIns="0" rIns="0" bIns="0" rtlCol="0" anchor="t">
            <a:spAutoFit/>
          </a:bodyPr>
          <a:lstStyle/>
          <a:p>
            <a:pPr algn="just">
              <a:lnSpc>
                <a:spcPts val="7000"/>
              </a:lnSpc>
            </a:pPr>
            <a:r>
              <a:rPr lang="en-US" sz="5000" dirty="0">
                <a:solidFill>
                  <a:srgbClr val="017717"/>
                </a:solidFill>
                <a:latin typeface="UTM Avo Bold"/>
              </a:rPr>
              <a:t>1. </a:t>
            </a:r>
            <a:r>
              <a:rPr lang="en-US" sz="5000" dirty="0" err="1">
                <a:solidFill>
                  <a:srgbClr val="017717"/>
                </a:solidFill>
                <a:latin typeface="UTM Avo Bold"/>
              </a:rPr>
              <a:t>Trao</a:t>
            </a:r>
            <a:r>
              <a:rPr lang="en-US" sz="5000" dirty="0">
                <a:solidFill>
                  <a:srgbClr val="017717"/>
                </a:solidFill>
                <a:latin typeface="UTM Avo Bold"/>
              </a:rPr>
              <a:t> </a:t>
            </a:r>
            <a:r>
              <a:rPr lang="en-US" sz="5000" dirty="0" err="1">
                <a:solidFill>
                  <a:srgbClr val="017717"/>
                </a:solidFill>
                <a:latin typeface="UTM Avo Bold"/>
              </a:rPr>
              <a:t>đổi</a:t>
            </a:r>
            <a:r>
              <a:rPr lang="en-US" sz="5000" dirty="0">
                <a:solidFill>
                  <a:srgbClr val="017717"/>
                </a:solidFill>
                <a:latin typeface="UTM Avo Bold"/>
              </a:rPr>
              <a:t> </a:t>
            </a:r>
            <a:r>
              <a:rPr lang="en-US" sz="5000" dirty="0" err="1">
                <a:solidFill>
                  <a:srgbClr val="017717"/>
                </a:solidFill>
                <a:latin typeface="UTM Avo Bold"/>
              </a:rPr>
              <a:t>với</a:t>
            </a:r>
            <a:r>
              <a:rPr lang="en-US" sz="5000" dirty="0">
                <a:solidFill>
                  <a:srgbClr val="017717"/>
                </a:solidFill>
                <a:latin typeface="UTM Avo Bold"/>
              </a:rPr>
              <a:t> </a:t>
            </a:r>
            <a:r>
              <a:rPr lang="en-US" sz="5000" dirty="0" err="1">
                <a:solidFill>
                  <a:srgbClr val="017717"/>
                </a:solidFill>
                <a:latin typeface="UTM Avo Bold"/>
              </a:rPr>
              <a:t>người</a:t>
            </a:r>
            <a:r>
              <a:rPr lang="en-US" sz="5000" dirty="0">
                <a:solidFill>
                  <a:srgbClr val="017717"/>
                </a:solidFill>
                <a:latin typeface="UTM Avo Bold"/>
              </a:rPr>
              <a:t> </a:t>
            </a:r>
            <a:r>
              <a:rPr lang="en-US" sz="5000" dirty="0" err="1">
                <a:solidFill>
                  <a:srgbClr val="017717"/>
                </a:solidFill>
                <a:latin typeface="UTM Avo Bold"/>
              </a:rPr>
              <a:t>thân</a:t>
            </a:r>
            <a:r>
              <a:rPr lang="en-US" sz="5000" dirty="0">
                <a:solidFill>
                  <a:srgbClr val="017717"/>
                </a:solidFill>
                <a:latin typeface="UTM Avo Bold"/>
              </a:rPr>
              <a:t> </a:t>
            </a:r>
            <a:r>
              <a:rPr lang="en-US" sz="5000" dirty="0" err="1">
                <a:solidFill>
                  <a:srgbClr val="017717"/>
                </a:solidFill>
                <a:latin typeface="UTM Avo Bold"/>
              </a:rPr>
              <a:t>về</a:t>
            </a:r>
            <a:r>
              <a:rPr lang="en-US" sz="5000" dirty="0">
                <a:solidFill>
                  <a:srgbClr val="017717"/>
                </a:solidFill>
                <a:latin typeface="UTM Avo Bold"/>
              </a:rPr>
              <a:t> ý </a:t>
            </a:r>
            <a:r>
              <a:rPr lang="en-US" sz="5000" dirty="0" err="1">
                <a:solidFill>
                  <a:srgbClr val="017717"/>
                </a:solidFill>
                <a:latin typeface="UTM Avo Bold"/>
              </a:rPr>
              <a:t>nghĩa</a:t>
            </a:r>
            <a:r>
              <a:rPr lang="en-US" sz="5000" dirty="0">
                <a:solidFill>
                  <a:srgbClr val="017717"/>
                </a:solidFill>
                <a:latin typeface="UTM Avo Bold"/>
              </a:rPr>
              <a:t> </a:t>
            </a:r>
            <a:r>
              <a:rPr lang="en-US" sz="5000" dirty="0" err="1">
                <a:solidFill>
                  <a:srgbClr val="017717"/>
                </a:solidFill>
                <a:latin typeface="UTM Avo Bold"/>
              </a:rPr>
              <a:t>câu</a:t>
            </a:r>
            <a:r>
              <a:rPr lang="en-US" sz="5000" dirty="0">
                <a:solidFill>
                  <a:srgbClr val="017717"/>
                </a:solidFill>
                <a:latin typeface="UTM Avo Bold"/>
              </a:rPr>
              <a:t> </a:t>
            </a:r>
            <a:r>
              <a:rPr lang="en-US" sz="5000" dirty="0" err="1">
                <a:solidFill>
                  <a:srgbClr val="017717"/>
                </a:solidFill>
                <a:latin typeface="UTM Avo Bold"/>
              </a:rPr>
              <a:t>chuyện</a:t>
            </a:r>
            <a:r>
              <a:rPr lang="en-US" sz="5000" dirty="0">
                <a:solidFill>
                  <a:srgbClr val="017717"/>
                </a:solidFill>
                <a:latin typeface="UTM Avo Bold"/>
              </a:rPr>
              <a:t> </a:t>
            </a:r>
            <a:r>
              <a:rPr lang="en-US" sz="5000" dirty="0" err="1">
                <a:solidFill>
                  <a:srgbClr val="C23A47"/>
                </a:solidFill>
                <a:latin typeface="UTM Avo Bold"/>
              </a:rPr>
              <a:t>Đôi</a:t>
            </a:r>
            <a:r>
              <a:rPr lang="en-US" sz="5000" dirty="0">
                <a:solidFill>
                  <a:srgbClr val="C23A47"/>
                </a:solidFill>
                <a:latin typeface="UTM Avo Bold"/>
              </a:rPr>
              <a:t> </a:t>
            </a:r>
            <a:r>
              <a:rPr lang="en-US" sz="5000" dirty="0" err="1">
                <a:solidFill>
                  <a:srgbClr val="C23A47"/>
                </a:solidFill>
                <a:latin typeface="UTM Avo Bold"/>
              </a:rPr>
              <a:t>cánh</a:t>
            </a:r>
            <a:r>
              <a:rPr lang="en-US" sz="5000" dirty="0">
                <a:solidFill>
                  <a:srgbClr val="C23A47"/>
                </a:solidFill>
                <a:latin typeface="UTM Avo Bold"/>
              </a:rPr>
              <a:t> </a:t>
            </a:r>
            <a:r>
              <a:rPr lang="en-US" sz="5000" dirty="0" err="1">
                <a:solidFill>
                  <a:srgbClr val="C23A47"/>
                </a:solidFill>
                <a:latin typeface="UTM Avo Bold"/>
              </a:rPr>
              <a:t>của</a:t>
            </a:r>
            <a:r>
              <a:rPr lang="en-US" sz="5000" dirty="0">
                <a:solidFill>
                  <a:srgbClr val="C23A47"/>
                </a:solidFill>
                <a:latin typeface="UTM Avo Bold"/>
              </a:rPr>
              <a:t> </a:t>
            </a:r>
            <a:r>
              <a:rPr lang="en-US" sz="5000" dirty="0" err="1">
                <a:solidFill>
                  <a:srgbClr val="C23A47"/>
                </a:solidFill>
                <a:latin typeface="UTM Avo Bold"/>
              </a:rPr>
              <a:t>ngựa</a:t>
            </a:r>
            <a:r>
              <a:rPr lang="en-US" sz="5000" dirty="0">
                <a:solidFill>
                  <a:srgbClr val="C23A47"/>
                </a:solidFill>
                <a:latin typeface="UTM Avo Bold"/>
              </a:rPr>
              <a:t> </a:t>
            </a:r>
            <a:r>
              <a:rPr lang="en-US" sz="5000" dirty="0" err="1">
                <a:solidFill>
                  <a:srgbClr val="C23A47"/>
                </a:solidFill>
                <a:latin typeface="UTM Avo Bold"/>
              </a:rPr>
              <a:t>trắng</a:t>
            </a:r>
            <a:r>
              <a:rPr lang="en-US" sz="5000" dirty="0">
                <a:solidFill>
                  <a:srgbClr val="C23A47"/>
                </a:solidFill>
                <a:latin typeface="UTM Avo Bold"/>
              </a:rPr>
              <a:t>.</a:t>
            </a:r>
          </a:p>
        </p:txBody>
      </p:sp>
      <p:sp>
        <p:nvSpPr>
          <p:cNvPr id="19" name="TextBox 19"/>
          <p:cNvSpPr txBox="1"/>
          <p:nvPr/>
        </p:nvSpPr>
        <p:spPr>
          <a:xfrm>
            <a:off x="1409852" y="2850856"/>
            <a:ext cx="15468296" cy="3511550"/>
          </a:xfrm>
          <a:prstGeom prst="rect">
            <a:avLst/>
          </a:prstGeom>
        </p:spPr>
        <p:txBody>
          <a:bodyPr lIns="0" tIns="0" rIns="0" bIns="0" rtlCol="0" anchor="t">
            <a:spAutoFit/>
          </a:bodyPr>
          <a:lstStyle/>
          <a:p>
            <a:pPr algn="just">
              <a:lnSpc>
                <a:spcPts val="7000"/>
              </a:lnSpc>
            </a:pPr>
            <a:r>
              <a:rPr lang="en-US" sz="5000">
                <a:solidFill>
                  <a:srgbClr val="017717"/>
                </a:solidFill>
                <a:latin typeface="UTM Avo Bold"/>
              </a:rPr>
              <a:t>2. Tìm đọc câu chuyện viết về ước mơ</a:t>
            </a:r>
          </a:p>
          <a:p>
            <a:pPr algn="just">
              <a:lnSpc>
                <a:spcPts val="7000"/>
              </a:lnSpc>
            </a:pPr>
            <a:r>
              <a:rPr lang="en-US" sz="5000">
                <a:solidFill>
                  <a:srgbClr val="017717"/>
                </a:solidFill>
                <a:latin typeface="UTM Avo"/>
              </a:rPr>
              <a:t>G: </a:t>
            </a:r>
          </a:p>
          <a:p>
            <a:pPr algn="just">
              <a:lnSpc>
                <a:spcPts val="7000"/>
              </a:lnSpc>
            </a:pPr>
            <a:r>
              <a:rPr lang="en-US" sz="5000">
                <a:solidFill>
                  <a:srgbClr val="017717"/>
                </a:solidFill>
                <a:latin typeface="UTM Avo"/>
              </a:rPr>
              <a:t>- Ba điều ước, Ước mơ cuối cùng (truyện cổ tích)</a:t>
            </a:r>
          </a:p>
          <a:p>
            <a:pPr algn="just">
              <a:lnSpc>
                <a:spcPts val="7000"/>
              </a:lnSpc>
            </a:pPr>
            <a:r>
              <a:rPr lang="en-US" sz="5000">
                <a:solidFill>
                  <a:srgbClr val="017717"/>
                </a:solidFill>
                <a:latin typeface="UTM Avo"/>
              </a:rPr>
              <a:t>- Cậu bé chinh phục gió (truyện nước ngoài)</a:t>
            </a:r>
          </a:p>
        </p:txBody>
      </p:sp>
      <p:sp>
        <p:nvSpPr>
          <p:cNvPr id="20" name="Freeform 20"/>
          <p:cNvSpPr/>
          <p:nvPr/>
        </p:nvSpPr>
        <p:spPr>
          <a:xfrm>
            <a:off x="11236895" y="6362406"/>
            <a:ext cx="5959630" cy="3098595"/>
          </a:xfrm>
          <a:custGeom>
            <a:avLst/>
            <a:gdLst/>
            <a:ahLst/>
            <a:cxnLst/>
            <a:rect l="l" t="t" r="r" b="b"/>
            <a:pathLst>
              <a:path w="5959630" h="3098595">
                <a:moveTo>
                  <a:pt x="0" y="0"/>
                </a:moveTo>
                <a:lnTo>
                  <a:pt x="5959630" y="0"/>
                </a:lnTo>
                <a:lnTo>
                  <a:pt x="5959630" y="3098594"/>
                </a:lnTo>
                <a:lnTo>
                  <a:pt x="0" y="3098594"/>
                </a:lnTo>
                <a:lnTo>
                  <a:pt x="0"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randombar(horizontal)">
                                      <p:cBhvr>
                                        <p:cTn id="7" dur="500"/>
                                        <p:tgtEl>
                                          <p:spTgt spid="18"/>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randombar(horizontal)">
                                      <p:cBhvr>
                                        <p:cTn id="1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23A47"/>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8" name="Freeform 18"/>
          <p:cNvSpPr/>
          <p:nvPr/>
        </p:nvSpPr>
        <p:spPr>
          <a:xfrm>
            <a:off x="11257595" y="3222122"/>
            <a:ext cx="6200387" cy="6286831"/>
          </a:xfrm>
          <a:custGeom>
            <a:avLst/>
            <a:gdLst/>
            <a:ahLst/>
            <a:cxnLst/>
            <a:rect l="l" t="t" r="r" b="b"/>
            <a:pathLst>
              <a:path w="6200387" h="6286831">
                <a:moveTo>
                  <a:pt x="0" y="0"/>
                </a:moveTo>
                <a:lnTo>
                  <a:pt x="6200387" y="0"/>
                </a:lnTo>
                <a:lnTo>
                  <a:pt x="6200387" y="6286831"/>
                </a:lnTo>
                <a:lnTo>
                  <a:pt x="0" y="6286831"/>
                </a:lnTo>
                <a:lnTo>
                  <a:pt x="0"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pic>
        <p:nvPicPr>
          <p:cNvPr id="19" name="Picture 18"/>
          <p:cNvPicPr>
            <a:picLocks noChangeAspect="1"/>
          </p:cNvPicPr>
          <p:nvPr/>
        </p:nvPicPr>
        <p:blipFill>
          <a:blip r:embed="rId2"/>
          <a:stretch>
            <a:fillRect/>
          </a:stretch>
        </p:blipFill>
        <p:spPr>
          <a:xfrm>
            <a:off x="405678" y="630097"/>
            <a:ext cx="6858057" cy="3119883"/>
          </a:xfrm>
          <a:prstGeom prst="rect">
            <a:avLst/>
          </a:prstGeom>
        </p:spPr>
      </p:pic>
      <p:pic>
        <p:nvPicPr>
          <p:cNvPr id="24" name="Picture 23"/>
          <p:cNvPicPr>
            <a:picLocks noChangeAspect="1"/>
          </p:cNvPicPr>
          <p:nvPr/>
        </p:nvPicPr>
        <p:blipFill>
          <a:blip r:embed="rId2"/>
          <a:stretch>
            <a:fillRect/>
          </a:stretch>
        </p:blipFill>
        <p:spPr>
          <a:xfrm>
            <a:off x="1608221" y="2609223"/>
            <a:ext cx="12509224" cy="5744923"/>
          </a:xfrm>
          <a:prstGeom prst="rect">
            <a:avLst/>
          </a:prstGeom>
        </p:spPr>
      </p:pic>
      <p:pic>
        <p:nvPicPr>
          <p:cNvPr id="26" name="Picture 25"/>
          <p:cNvPicPr>
            <a:picLocks noChangeAspect="1"/>
          </p:cNvPicPr>
          <p:nvPr/>
        </p:nvPicPr>
        <p:blipFill>
          <a:blip r:embed="rId2"/>
          <a:stretch>
            <a:fillRect/>
          </a:stretch>
        </p:blipFill>
        <p:spPr>
          <a:xfrm>
            <a:off x="5369253" y="6550426"/>
            <a:ext cx="6803726" cy="134123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8781C"/>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8" name="TextBox 18"/>
          <p:cNvSpPr txBox="1"/>
          <p:nvPr/>
        </p:nvSpPr>
        <p:spPr>
          <a:xfrm>
            <a:off x="1028700" y="1114425"/>
            <a:ext cx="16230600" cy="7972425"/>
          </a:xfrm>
          <a:prstGeom prst="rect">
            <a:avLst/>
          </a:prstGeom>
        </p:spPr>
        <p:txBody>
          <a:bodyPr lIns="0" tIns="0" rIns="0" bIns="0" rtlCol="0" anchor="t">
            <a:spAutoFit/>
          </a:bodyPr>
          <a:lstStyle/>
          <a:p>
            <a:pPr algn="just">
              <a:lnSpc>
                <a:spcPts val="6299"/>
              </a:lnSpc>
            </a:pPr>
            <a:r>
              <a:rPr lang="en-US" sz="4500">
                <a:solidFill>
                  <a:srgbClr val="9E1E00"/>
                </a:solidFill>
                <a:latin typeface="UTM Avo"/>
              </a:rPr>
              <a:t>    Ngày xưa, ở làng nọ có một chàng thợ rèn tên là Rít mồ côi cha mẹ, chàng được bác thợ rèn đem về nuôi. Bác thợ rèn được mọi người yêu mến vì nhờ công bác mà họ có dao, có cuốc để trồng lúa, trồng ngô, cả làng vui tươi, no ấm. Thấy Rít chăm chỉ và siêng năng, bác thợ rèn đã truyền cho cậu những điều hay trong nghề. Chẳng bao lâu, cậu đã biết giúp cha nuôi rèn cuốc, dao cho bà con trong làng.</a:t>
            </a:r>
          </a:p>
          <a:p>
            <a:pPr algn="just">
              <a:lnSpc>
                <a:spcPts val="6299"/>
              </a:lnSpc>
            </a:pPr>
            <a:r>
              <a:rPr lang="en-US" sz="4500">
                <a:solidFill>
                  <a:srgbClr val="9E1E00"/>
                </a:solidFill>
                <a:latin typeface="UTM Avo"/>
              </a:rPr>
              <a:t>    Ít lâu sau, người cha nuôi qua đời, Rít buồn quá, suốt ngày đi lang thang trong rừng, chẳng muốn làm gì. </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8781C"/>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8" name="TextBox 18"/>
          <p:cNvSpPr txBox="1"/>
          <p:nvPr/>
        </p:nvSpPr>
        <p:spPr>
          <a:xfrm>
            <a:off x="965925" y="942975"/>
            <a:ext cx="16230600" cy="7972425"/>
          </a:xfrm>
          <a:prstGeom prst="rect">
            <a:avLst/>
          </a:prstGeom>
        </p:spPr>
        <p:txBody>
          <a:bodyPr lIns="0" tIns="0" rIns="0" bIns="0" rtlCol="0" anchor="t">
            <a:spAutoFit/>
          </a:bodyPr>
          <a:lstStyle/>
          <a:p>
            <a:pPr algn="just">
              <a:lnSpc>
                <a:spcPts val="6299"/>
              </a:lnSpc>
            </a:pPr>
            <a:r>
              <a:rPr lang="en-US" sz="4500">
                <a:solidFill>
                  <a:srgbClr val="9E1E00"/>
                </a:solidFill>
                <a:latin typeface="UTM Avo"/>
              </a:rPr>
              <a:t>    Một hôm, Rít gặp một ông cụ râu tóc bạc phơ. Ông cụ hỏi Rít:</a:t>
            </a:r>
          </a:p>
          <a:p>
            <a:pPr algn="just">
              <a:lnSpc>
                <a:spcPts val="6299"/>
              </a:lnSpc>
            </a:pPr>
            <a:r>
              <a:rPr lang="en-US" sz="4500">
                <a:solidFill>
                  <a:srgbClr val="9E1E00"/>
                </a:solidFill>
                <a:latin typeface="UTM Avo"/>
              </a:rPr>
              <a:t>    - Sao cháu lại đi lang thang trong rừng?</a:t>
            </a:r>
          </a:p>
          <a:p>
            <a:pPr algn="just">
              <a:lnSpc>
                <a:spcPts val="6299"/>
              </a:lnSpc>
            </a:pPr>
            <a:r>
              <a:rPr lang="en-US" sz="4500">
                <a:solidFill>
                  <a:srgbClr val="9E1E00"/>
                </a:solidFill>
                <a:latin typeface="UTM Avo"/>
              </a:rPr>
              <a:t>    Rít buồn rầu thưa:</a:t>
            </a:r>
          </a:p>
          <a:p>
            <a:pPr algn="just">
              <a:lnSpc>
                <a:spcPts val="6299"/>
              </a:lnSpc>
            </a:pPr>
            <a:r>
              <a:rPr lang="en-US" sz="4500">
                <a:solidFill>
                  <a:srgbClr val="9E1E00"/>
                </a:solidFill>
                <a:latin typeface="UTM Avo"/>
              </a:rPr>
              <a:t>   - Thưa ông, cha cháu là người thợ rèn nổi tiếng nhất vùng này. Nay cha cháu mất rồi, cháu buồn quá!</a:t>
            </a:r>
          </a:p>
          <a:p>
            <a:pPr algn="just">
              <a:lnSpc>
                <a:spcPts val="6299"/>
              </a:lnSpc>
            </a:pPr>
            <a:r>
              <a:rPr lang="en-US" sz="4500">
                <a:solidFill>
                  <a:srgbClr val="9E1E00"/>
                </a:solidFill>
                <a:latin typeface="UTM Avo"/>
              </a:rPr>
              <a:t>    - Thế cháu có muốn làm thợ rèn nổi tiếng nhất vùng này không?</a:t>
            </a:r>
          </a:p>
          <a:p>
            <a:pPr algn="just">
              <a:lnSpc>
                <a:spcPts val="6299"/>
              </a:lnSpc>
            </a:pPr>
            <a:r>
              <a:rPr lang="en-US" sz="4500">
                <a:solidFill>
                  <a:srgbClr val="9E1E00"/>
                </a:solidFill>
                <a:latin typeface="UTM Avo"/>
              </a:rPr>
              <a:t>    - Thưa ông, cháu không muốn vì nghề ấy mà vất vả quá!</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8781C"/>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8" name="TextBox 18"/>
          <p:cNvSpPr txBox="1"/>
          <p:nvPr/>
        </p:nvSpPr>
        <p:spPr>
          <a:xfrm>
            <a:off x="965925" y="1114425"/>
            <a:ext cx="16230600" cy="7972425"/>
          </a:xfrm>
          <a:prstGeom prst="rect">
            <a:avLst/>
          </a:prstGeom>
        </p:spPr>
        <p:txBody>
          <a:bodyPr lIns="0" tIns="0" rIns="0" bIns="0" rtlCol="0" anchor="t">
            <a:spAutoFit/>
          </a:bodyPr>
          <a:lstStyle/>
          <a:p>
            <a:pPr algn="just">
              <a:lnSpc>
                <a:spcPts val="6299"/>
              </a:lnSpc>
            </a:pPr>
            <a:r>
              <a:rPr lang="en-US" sz="4500">
                <a:solidFill>
                  <a:srgbClr val="9E1E00"/>
                </a:solidFill>
                <a:latin typeface="UTM Avo"/>
              </a:rPr>
              <a:t>    - Vậy ta cho cháu ba bông hoa. Cháu muốn ước điều gì thì tung một bông hoa lên sẽ được như ý. Khi nào cháu không thích điều đó nữa, thì mọi thứ sẽ lại như cũ.</a:t>
            </a:r>
          </a:p>
          <a:p>
            <a:pPr algn="just">
              <a:lnSpc>
                <a:spcPts val="6299"/>
              </a:lnSpc>
            </a:pPr>
            <a:r>
              <a:rPr lang="en-US" sz="4500">
                <a:solidFill>
                  <a:srgbClr val="9E1E00"/>
                </a:solidFill>
                <a:latin typeface="UTM Avo"/>
              </a:rPr>
              <a:t>    Rít nhận lấy ba bông hoa, cảm ơn và từ biệt ông cụ rồi đi tiếp.</a:t>
            </a:r>
          </a:p>
          <a:p>
            <a:pPr algn="just">
              <a:lnSpc>
                <a:spcPts val="6299"/>
              </a:lnSpc>
            </a:pPr>
            <a:r>
              <a:rPr lang="en-US" sz="4500">
                <a:solidFill>
                  <a:srgbClr val="9E1E00"/>
                </a:solidFill>
                <a:latin typeface="UTM Avo"/>
              </a:rPr>
              <a:t>    Trên đường đi, Rít gặp một người lái buôn, có rất nhiều tiền và lừa, ngựa thồ hàng. Rít liền tung một bông hoa lên và nói: “Ước gì ta có nhiều của cải hơn thế!”. Rít vừa dứt lời thì mọi thức đã chất ngổn ngang quanh mình.</a:t>
            </a:r>
          </a:p>
          <a:p>
            <a:pPr algn="just">
              <a:lnSpc>
                <a:spcPts val="6299"/>
              </a:lnSpc>
            </a:pPr>
            <a:r>
              <a:rPr lang="en-US" sz="4500">
                <a:solidFill>
                  <a:srgbClr val="9E1E00"/>
                </a:solidFill>
                <a:latin typeface="UTM Avo"/>
              </a:rPr>
              <a:t>    Lúc đầu, thấy mình giàu có, Rít rất vui sướng. Nhưng từ </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8781C"/>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8" name="TextBox 18"/>
          <p:cNvSpPr txBox="1"/>
          <p:nvPr/>
        </p:nvSpPr>
        <p:spPr>
          <a:xfrm>
            <a:off x="965925" y="942975"/>
            <a:ext cx="16230600" cy="7972425"/>
          </a:xfrm>
          <a:prstGeom prst="rect">
            <a:avLst/>
          </a:prstGeom>
        </p:spPr>
        <p:txBody>
          <a:bodyPr lIns="0" tIns="0" rIns="0" bIns="0" rtlCol="0" anchor="t">
            <a:spAutoFit/>
          </a:bodyPr>
          <a:lstStyle/>
          <a:p>
            <a:pPr algn="just">
              <a:lnSpc>
                <a:spcPts val="6299"/>
              </a:lnSpc>
            </a:pPr>
            <a:r>
              <a:rPr lang="en-US" sz="4500">
                <a:solidFill>
                  <a:srgbClr val="9E1E00"/>
                </a:solidFill>
                <a:latin typeface="UTM Avo"/>
              </a:rPr>
              <a:t>khi có của, Rít luôn cảm thấy không yên trong lòng, lúc nào cũng sợ bị mất trộm. Rít lại nghĩ: “Hóa ra có nhiều tiền của rồi cũng chỉ toàn lo lắng. Thôi, ta chẳng thích giàu nữa!”</a:t>
            </a:r>
          </a:p>
          <a:p>
            <a:pPr algn="just">
              <a:lnSpc>
                <a:spcPts val="6299"/>
              </a:lnSpc>
            </a:pPr>
            <a:r>
              <a:rPr lang="en-US" sz="4500">
                <a:solidFill>
                  <a:srgbClr val="9E1E00"/>
                </a:solidFill>
                <a:latin typeface="UTM Avo"/>
              </a:rPr>
              <a:t>    Rít nhớ lời cha kể, chỉ có vua là giàu sang và có quyền lực nhất, chẳng phải sợ ai. Rít tung bông hoa thứ hai lên và nói: “Ước gì ta được làm vua!”. Trong nháy mắt, Rít đã khoác trên mình một bộ quần áo dát vàng óng ánh và ở trong cung điện lộng lẫy, có kẻ hầu người hạ…</a:t>
            </a:r>
          </a:p>
          <a:p>
            <a:pPr algn="just">
              <a:lnSpc>
                <a:spcPts val="6299"/>
              </a:lnSpc>
            </a:pPr>
            <a:r>
              <a:rPr lang="en-US" sz="4500">
                <a:solidFill>
                  <a:srgbClr val="9E1E00"/>
                </a:solidFill>
                <a:latin typeface="UTM Avo"/>
              </a:rPr>
              <a:t>     Nhưng chỉ mấy ngày sau, Rít đã cảm thấy chán những</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8781C"/>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8" name="TextBox 18"/>
          <p:cNvSpPr txBox="1"/>
          <p:nvPr/>
        </p:nvSpPr>
        <p:spPr>
          <a:xfrm>
            <a:off x="965925" y="714375"/>
            <a:ext cx="16230600" cy="8772525"/>
          </a:xfrm>
          <a:prstGeom prst="rect">
            <a:avLst/>
          </a:prstGeom>
        </p:spPr>
        <p:txBody>
          <a:bodyPr lIns="0" tIns="0" rIns="0" bIns="0" rtlCol="0" anchor="t">
            <a:spAutoFit/>
          </a:bodyPr>
          <a:lstStyle/>
          <a:p>
            <a:pPr algn="just">
              <a:lnSpc>
                <a:spcPts val="6299"/>
              </a:lnSpc>
            </a:pPr>
            <a:r>
              <a:rPr lang="en-US" sz="4500">
                <a:solidFill>
                  <a:srgbClr val="9E1E00"/>
                </a:solidFill>
                <a:latin typeface="UTM Avo"/>
              </a:rPr>
              <a:t>bộ quần áo lụng thụng, vướng víu và cảnh nhàn rỗi, toàn yến tiệc linh đình. Rít nghĩ: “Ta chẳng muốn làm vua nữa!”.</a:t>
            </a:r>
          </a:p>
          <a:p>
            <a:pPr algn="just">
              <a:lnSpc>
                <a:spcPts val="6299"/>
              </a:lnSpc>
            </a:pPr>
            <a:r>
              <a:rPr lang="en-US" sz="4500">
                <a:solidFill>
                  <a:srgbClr val="9E1E00"/>
                </a:solidFill>
                <a:latin typeface="UTM Avo"/>
              </a:rPr>
              <a:t>    Rít lại là cậu bé nghèo, lang thang khắp nơi, trong tay chỉ còn mỗi một bông hoa. Rít nhìn lên trời và muốn được bay bổng trên không như những đám mây. Rít tung nốt bông hoa cuối cùng lên. Bây giờ, Rít ở giữa những đám mây cao tít và tha hồ ngắm cảnh trên trời dưới biển. Suốt ngày đêm, cứ bay bổng trên không trung, nhìn mây trời, sóng biển, Rít lại nghĩ: “Thế này mãi cũng chán! Mình chẳng muốn bay nữa”. </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8781C"/>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8" name="TextBox 18"/>
          <p:cNvSpPr txBox="1"/>
          <p:nvPr/>
        </p:nvSpPr>
        <p:spPr>
          <a:xfrm>
            <a:off x="914681" y="714375"/>
            <a:ext cx="16458638" cy="8565515"/>
          </a:xfrm>
          <a:prstGeom prst="rect">
            <a:avLst/>
          </a:prstGeom>
        </p:spPr>
        <p:txBody>
          <a:bodyPr lIns="0" tIns="0" rIns="0" bIns="0" rtlCol="0" anchor="t">
            <a:spAutoFit/>
          </a:bodyPr>
          <a:lstStyle/>
          <a:p>
            <a:pPr algn="just">
              <a:lnSpc>
                <a:spcPts val="6159"/>
              </a:lnSpc>
            </a:pPr>
            <a:r>
              <a:rPr lang="en-US" sz="4399">
                <a:solidFill>
                  <a:srgbClr val="9E1E00"/>
                </a:solidFill>
                <a:latin typeface="UTM Avo"/>
              </a:rPr>
              <a:t> Thế là Rít lại xuống mặt đất.</a:t>
            </a:r>
          </a:p>
          <a:p>
            <a:pPr algn="just">
              <a:lnSpc>
                <a:spcPts val="6159"/>
              </a:lnSpc>
            </a:pPr>
            <a:r>
              <a:rPr lang="en-US" sz="4399">
                <a:solidFill>
                  <a:srgbClr val="9E1E00"/>
                </a:solidFill>
                <a:latin typeface="UTM Avo"/>
              </a:rPr>
              <a:t>    Qua bao nhiêu ngày lang thang nay đây mai đó, Rít bỗng nhớ quê hương, nhớ túp lều với lò rèn của cha. Rít tìm đường trở về làng.</a:t>
            </a:r>
          </a:p>
          <a:p>
            <a:pPr algn="just">
              <a:lnSpc>
                <a:spcPts val="6159"/>
              </a:lnSpc>
            </a:pPr>
            <a:r>
              <a:rPr lang="en-US" sz="4399">
                <a:solidFill>
                  <a:srgbClr val="9E1E00"/>
                </a:solidFill>
                <a:latin typeface="UTM Avo"/>
              </a:rPr>
              <a:t>    Nghe tin Rít, con nuôi của bác thợ rèn giỏi nhất trong vùng đã trở về, tất cả mọi người trong làng đều đến chúc mừng và khuyên Rít hãy giữ nghề rèn của cha.</a:t>
            </a:r>
          </a:p>
          <a:p>
            <a:pPr algn="just">
              <a:lnSpc>
                <a:spcPts val="6159"/>
              </a:lnSpc>
            </a:pPr>
            <a:r>
              <a:rPr lang="en-US" sz="4399">
                <a:solidFill>
                  <a:srgbClr val="9E1E00"/>
                </a:solidFill>
                <a:latin typeface="UTM Avo"/>
              </a:rPr>
              <a:t>    Hằng ngày, Rít chăm chỉ rèn cuốc, dao cho bà con trong vùng. Lò bễ đã tắt ngắm từ lâu ngày, nay lại đỏ lửa, ngày đêm vang tiếng búa đe. Ai ai cũng yêu mến Rít. Từ đó, Rít mới cảm thấy cuộc đời thật là vui sướng và hạnh phúc.</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C23A47"/>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9" name="Freeform 19"/>
          <p:cNvSpPr/>
          <p:nvPr/>
        </p:nvSpPr>
        <p:spPr>
          <a:xfrm>
            <a:off x="5313961" y="4860819"/>
            <a:ext cx="7660077" cy="4600181"/>
          </a:xfrm>
          <a:custGeom>
            <a:avLst/>
            <a:gdLst/>
            <a:ahLst/>
            <a:cxnLst/>
            <a:rect l="l" t="t" r="r" b="b"/>
            <a:pathLst>
              <a:path w="7660077" h="4600181">
                <a:moveTo>
                  <a:pt x="0" y="0"/>
                </a:moveTo>
                <a:lnTo>
                  <a:pt x="7660078" y="0"/>
                </a:lnTo>
                <a:lnTo>
                  <a:pt x="7660078" y="4600181"/>
                </a:lnTo>
                <a:lnTo>
                  <a:pt x="0" y="4600181"/>
                </a:lnTo>
                <a:lnTo>
                  <a:pt x="0"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pic>
        <p:nvPicPr>
          <p:cNvPr id="20" name="Picture 19"/>
          <p:cNvPicPr>
            <a:picLocks noChangeAspect="1"/>
          </p:cNvPicPr>
          <p:nvPr/>
        </p:nvPicPr>
        <p:blipFill>
          <a:blip r:embed="rId2"/>
          <a:stretch>
            <a:fillRect/>
          </a:stretch>
        </p:blipFill>
        <p:spPr>
          <a:xfrm>
            <a:off x="1165955" y="1820219"/>
            <a:ext cx="16009484" cy="35908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23A47"/>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8" name="Freeform 18"/>
          <p:cNvSpPr/>
          <p:nvPr/>
        </p:nvSpPr>
        <p:spPr>
          <a:xfrm>
            <a:off x="732739" y="6947259"/>
            <a:ext cx="16875916" cy="2550761"/>
          </a:xfrm>
          <a:custGeom>
            <a:avLst/>
            <a:gdLst/>
            <a:ahLst/>
            <a:cxnLst/>
            <a:rect l="l" t="t" r="r" b="b"/>
            <a:pathLst>
              <a:path w="16875916" h="2550761">
                <a:moveTo>
                  <a:pt x="0" y="0"/>
                </a:moveTo>
                <a:lnTo>
                  <a:pt x="16875916" y="0"/>
                </a:lnTo>
                <a:lnTo>
                  <a:pt x="16875916" y="2550761"/>
                </a:lnTo>
                <a:lnTo>
                  <a:pt x="0" y="2550761"/>
                </a:lnTo>
                <a:lnTo>
                  <a:pt x="0" y="0"/>
                </a:lnTo>
                <a:close/>
              </a:path>
            </a:pathLst>
          </a:custGeom>
          <a:blipFill>
            <a:blip r:embed="rId2"/>
            <a:stretch>
              <a:fillRect t="-17788" b="-86481"/>
            </a:stretch>
          </a:blipFill>
        </p:spPr>
        <p:txBody>
          <a:bodyPr/>
          <a:lstStyle/>
          <a:p>
            <a:endParaRPr lang="en-US"/>
          </a:p>
        </p:txBody>
      </p:sp>
      <p:sp>
        <p:nvSpPr>
          <p:cNvPr id="20" name="Freeform 20"/>
          <p:cNvSpPr/>
          <p:nvPr/>
        </p:nvSpPr>
        <p:spPr>
          <a:xfrm>
            <a:off x="200193" y="2716534"/>
            <a:ext cx="6785778" cy="6319256"/>
          </a:xfrm>
          <a:custGeom>
            <a:avLst/>
            <a:gdLst/>
            <a:ahLst/>
            <a:cxnLst/>
            <a:rect l="l" t="t" r="r" b="b"/>
            <a:pathLst>
              <a:path w="6785778" h="6319256">
                <a:moveTo>
                  <a:pt x="0" y="0"/>
                </a:moveTo>
                <a:lnTo>
                  <a:pt x="6785778" y="0"/>
                </a:lnTo>
                <a:lnTo>
                  <a:pt x="6785778" y="6319256"/>
                </a:lnTo>
                <a:lnTo>
                  <a:pt x="0" y="6319256"/>
                </a:lnTo>
                <a:lnTo>
                  <a:pt x="0"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pic>
        <p:nvPicPr>
          <p:cNvPr id="22" name="Picture 21"/>
          <p:cNvPicPr>
            <a:picLocks noChangeAspect="1"/>
          </p:cNvPicPr>
          <p:nvPr/>
        </p:nvPicPr>
        <p:blipFill>
          <a:blip r:embed="rId2"/>
          <a:stretch>
            <a:fillRect/>
          </a:stretch>
        </p:blipFill>
        <p:spPr>
          <a:xfrm>
            <a:off x="5060054" y="1023673"/>
            <a:ext cx="6580193" cy="3211680"/>
          </a:xfrm>
          <a:prstGeom prst="rect">
            <a:avLst/>
          </a:prstGeom>
        </p:spPr>
      </p:pic>
      <p:pic>
        <p:nvPicPr>
          <p:cNvPr id="24" name="Picture 23"/>
          <p:cNvPicPr>
            <a:picLocks noChangeAspect="1"/>
          </p:cNvPicPr>
          <p:nvPr/>
        </p:nvPicPr>
        <p:blipFill>
          <a:blip r:embed="rId2"/>
          <a:stretch>
            <a:fillRect/>
          </a:stretch>
        </p:blipFill>
        <p:spPr>
          <a:xfrm>
            <a:off x="8251604" y="1559054"/>
            <a:ext cx="6858057" cy="3119883"/>
          </a:xfrm>
          <a:prstGeom prst="rect">
            <a:avLst/>
          </a:prstGeom>
        </p:spPr>
      </p:pic>
      <p:pic>
        <p:nvPicPr>
          <p:cNvPr id="25" name="Picture 24"/>
          <p:cNvPicPr>
            <a:picLocks noChangeAspect="1"/>
          </p:cNvPicPr>
          <p:nvPr/>
        </p:nvPicPr>
        <p:blipFill>
          <a:blip r:embed="rId2"/>
          <a:stretch>
            <a:fillRect/>
          </a:stretch>
        </p:blipFill>
        <p:spPr>
          <a:xfrm>
            <a:off x="6077186" y="3079947"/>
            <a:ext cx="11912616" cy="4682134"/>
          </a:xfrm>
          <a:prstGeom prst="rect">
            <a:avLst/>
          </a:prstGeom>
        </p:spPr>
      </p:pic>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81177" y="488371"/>
            <a:ext cx="3333333" cy="3333333"/>
          </a:xfrm>
          <a:prstGeom prst="rect">
            <a:avLst/>
          </a:prstGeom>
        </p:spPr>
      </p:pic>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31681" y="6738717"/>
            <a:ext cx="2827410" cy="291525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ppt_w</p:attrName>
                                        </p:attrNameLst>
                                      </p:cBhvr>
                                      <p:tavLst>
                                        <p:tav tm="0">
                                          <p:val>
                                            <p:fltVal val="0"/>
                                          </p:val>
                                        </p:tav>
                                        <p:tav tm="100000">
                                          <p:val>
                                            <p:strVal val="#ppt_w"/>
                                          </p:val>
                                        </p:tav>
                                      </p:tavLst>
                                    </p:anim>
                                    <p:anim calcmode="lin" valueType="num">
                                      <p:cBhvr>
                                        <p:cTn id="13" dur="500" fill="hold"/>
                                        <p:tgtEl>
                                          <p:spTgt spid="24"/>
                                        </p:tgtEl>
                                        <p:attrNameLst>
                                          <p:attrName>ppt_h</p:attrName>
                                        </p:attrNameLst>
                                      </p:cBhvr>
                                      <p:tavLst>
                                        <p:tav tm="0">
                                          <p:val>
                                            <p:fltVal val="0"/>
                                          </p:val>
                                        </p:tav>
                                        <p:tav tm="100000">
                                          <p:val>
                                            <p:strVal val="#ppt_h"/>
                                          </p:val>
                                        </p:tav>
                                      </p:tavLst>
                                    </p:anim>
                                    <p:animEffect transition="in" filter="fade">
                                      <p:cBhvr>
                                        <p:cTn id="14" dur="500"/>
                                        <p:tgtEl>
                                          <p:spTgt spid="24"/>
                                        </p:tgtEl>
                                      </p:cBhvr>
                                    </p:animEffect>
                                  </p:childTnLst>
                                </p:cTn>
                              </p:par>
                            </p:childTnLst>
                          </p:cTn>
                        </p:par>
                        <p:par>
                          <p:cTn id="15" fill="hold">
                            <p:stCondLst>
                              <p:cond delay="1000"/>
                            </p:stCondLst>
                            <p:childTnLst>
                              <p:par>
                                <p:cTn id="16" presetID="16" presetClass="entr" presetSubtype="21" fill="hold"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barn(inVertical)">
                                      <p:cBhvr>
                                        <p:cTn id="1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23A47"/>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8" name="Freeform 18"/>
          <p:cNvSpPr/>
          <p:nvPr/>
        </p:nvSpPr>
        <p:spPr>
          <a:xfrm>
            <a:off x="4880796" y="2380609"/>
            <a:ext cx="12315729" cy="7080391"/>
          </a:xfrm>
          <a:custGeom>
            <a:avLst/>
            <a:gdLst/>
            <a:ahLst/>
            <a:cxnLst/>
            <a:rect l="l" t="t" r="r" b="b"/>
            <a:pathLst>
              <a:path w="12315729" h="7080391">
                <a:moveTo>
                  <a:pt x="0" y="0"/>
                </a:moveTo>
                <a:lnTo>
                  <a:pt x="12315729" y="0"/>
                </a:lnTo>
                <a:lnTo>
                  <a:pt x="12315729" y="7080391"/>
                </a:lnTo>
                <a:lnTo>
                  <a:pt x="0" y="7080391"/>
                </a:lnTo>
                <a:lnTo>
                  <a:pt x="0" y="0"/>
                </a:lnTo>
                <a:close/>
              </a:path>
            </a:pathLst>
          </a:custGeom>
          <a:blipFill>
            <a:blip r:embed="rId2"/>
            <a:stretch>
              <a:fillRect/>
            </a:stretch>
          </a:blipFill>
        </p:spPr>
        <p:txBody>
          <a:bodyPr/>
          <a:lstStyle/>
          <a:p>
            <a:endParaRPr lang="en-US"/>
          </a:p>
        </p:txBody>
      </p:sp>
      <p:pic>
        <p:nvPicPr>
          <p:cNvPr id="22" name="Picture 21"/>
          <p:cNvPicPr>
            <a:picLocks noChangeAspect="1"/>
          </p:cNvPicPr>
          <p:nvPr/>
        </p:nvPicPr>
        <p:blipFill>
          <a:blip r:embed="rId2"/>
          <a:stretch>
            <a:fillRect/>
          </a:stretch>
        </p:blipFill>
        <p:spPr>
          <a:xfrm>
            <a:off x="997306" y="550195"/>
            <a:ext cx="7766977" cy="215817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6" presetClass="entr" presetSubtype="16"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circle(in)">
                                      <p:cBhvr>
                                        <p:cTn id="10"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23A47"/>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grpSp>
        <p:nvGrpSpPr>
          <p:cNvPr id="21" name="Group 21"/>
          <p:cNvGrpSpPr/>
          <p:nvPr/>
        </p:nvGrpSpPr>
        <p:grpSpPr>
          <a:xfrm>
            <a:off x="3689610" y="6083635"/>
            <a:ext cx="10908780" cy="3377366"/>
            <a:chOff x="0" y="0"/>
            <a:chExt cx="14545039" cy="4503154"/>
          </a:xfrm>
        </p:grpSpPr>
        <p:sp>
          <p:nvSpPr>
            <p:cNvPr id="22" name="Freeform 22"/>
            <p:cNvSpPr/>
            <p:nvPr/>
          </p:nvSpPr>
          <p:spPr>
            <a:xfrm>
              <a:off x="0" y="0"/>
              <a:ext cx="3461800" cy="4503154"/>
            </a:xfrm>
            <a:custGeom>
              <a:avLst/>
              <a:gdLst/>
              <a:ahLst/>
              <a:cxnLst/>
              <a:rect l="l" t="t" r="r" b="b"/>
              <a:pathLst>
                <a:path w="3461800" h="4503154">
                  <a:moveTo>
                    <a:pt x="0" y="0"/>
                  </a:moveTo>
                  <a:lnTo>
                    <a:pt x="3461800" y="0"/>
                  </a:lnTo>
                  <a:lnTo>
                    <a:pt x="3461800" y="4503154"/>
                  </a:lnTo>
                  <a:lnTo>
                    <a:pt x="0" y="4503154"/>
                  </a:lnTo>
                  <a:lnTo>
                    <a:pt x="0"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sp>
          <p:nvSpPr>
            <p:cNvPr id="23" name="Freeform 23"/>
            <p:cNvSpPr/>
            <p:nvPr/>
          </p:nvSpPr>
          <p:spPr>
            <a:xfrm>
              <a:off x="3461800" y="0"/>
              <a:ext cx="3791093" cy="4503154"/>
            </a:xfrm>
            <a:custGeom>
              <a:avLst/>
              <a:gdLst/>
              <a:ahLst/>
              <a:cxnLst/>
              <a:rect l="l" t="t" r="r" b="b"/>
              <a:pathLst>
                <a:path w="3791093" h="4503154">
                  <a:moveTo>
                    <a:pt x="0" y="0"/>
                  </a:moveTo>
                  <a:lnTo>
                    <a:pt x="3791093" y="0"/>
                  </a:lnTo>
                  <a:lnTo>
                    <a:pt x="3791093" y="4503154"/>
                  </a:lnTo>
                  <a:lnTo>
                    <a:pt x="0" y="4503154"/>
                  </a:lnTo>
                  <a:lnTo>
                    <a:pt x="0"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sp>
          <p:nvSpPr>
            <p:cNvPr id="24" name="Freeform 24"/>
            <p:cNvSpPr/>
            <p:nvPr/>
          </p:nvSpPr>
          <p:spPr>
            <a:xfrm>
              <a:off x="10404952" y="0"/>
              <a:ext cx="4140087" cy="4503154"/>
            </a:xfrm>
            <a:custGeom>
              <a:avLst/>
              <a:gdLst/>
              <a:ahLst/>
              <a:cxnLst/>
              <a:rect l="l" t="t" r="r" b="b"/>
              <a:pathLst>
                <a:path w="4140087" h="4503154">
                  <a:moveTo>
                    <a:pt x="0" y="0"/>
                  </a:moveTo>
                  <a:lnTo>
                    <a:pt x="4140087" y="0"/>
                  </a:lnTo>
                  <a:lnTo>
                    <a:pt x="4140087" y="4503154"/>
                  </a:lnTo>
                  <a:lnTo>
                    <a:pt x="0" y="4503154"/>
                  </a:lnTo>
                  <a:lnTo>
                    <a:pt x="0"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sp>
          <p:nvSpPr>
            <p:cNvPr id="25" name="Freeform 25"/>
            <p:cNvSpPr/>
            <p:nvPr/>
          </p:nvSpPr>
          <p:spPr>
            <a:xfrm>
              <a:off x="6841831" y="0"/>
              <a:ext cx="3563121" cy="4503154"/>
            </a:xfrm>
            <a:custGeom>
              <a:avLst/>
              <a:gdLst/>
              <a:ahLst/>
              <a:cxnLst/>
              <a:rect l="l" t="t" r="r" b="b"/>
              <a:pathLst>
                <a:path w="3563121" h="4503154">
                  <a:moveTo>
                    <a:pt x="0" y="0"/>
                  </a:moveTo>
                  <a:lnTo>
                    <a:pt x="3563121" y="0"/>
                  </a:lnTo>
                  <a:lnTo>
                    <a:pt x="3563121" y="4503154"/>
                  </a:lnTo>
                  <a:lnTo>
                    <a:pt x="0" y="4503154"/>
                  </a:lnTo>
                  <a:lnTo>
                    <a:pt x="0"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grpSp>
      <p:sp>
        <p:nvSpPr>
          <p:cNvPr id="26" name="TextBox 26"/>
          <p:cNvSpPr txBox="1"/>
          <p:nvPr/>
        </p:nvSpPr>
        <p:spPr>
          <a:xfrm>
            <a:off x="800662" y="3235325"/>
            <a:ext cx="16686676" cy="1908175"/>
          </a:xfrm>
          <a:prstGeom prst="rect">
            <a:avLst/>
          </a:prstGeom>
        </p:spPr>
        <p:txBody>
          <a:bodyPr lIns="0" tIns="0" rIns="0" bIns="0" rtlCol="0" anchor="t">
            <a:spAutoFit/>
          </a:bodyPr>
          <a:lstStyle/>
          <a:p>
            <a:pPr marL="1187448" lvl="1" indent="-593724">
              <a:lnSpc>
                <a:spcPts val="7699"/>
              </a:lnSpc>
              <a:buFont typeface="Arial"/>
              <a:buChar char="•"/>
            </a:pPr>
            <a:r>
              <a:rPr lang="en-US" sz="5499" spc="-82" dirty="0" err="1">
                <a:solidFill>
                  <a:srgbClr val="017717"/>
                </a:solidFill>
                <a:latin typeface="UTM Avo"/>
              </a:rPr>
              <a:t>Ghi</a:t>
            </a:r>
            <a:r>
              <a:rPr lang="en-US" sz="5499" spc="-82" dirty="0">
                <a:solidFill>
                  <a:srgbClr val="017717"/>
                </a:solidFill>
                <a:latin typeface="UTM Avo"/>
              </a:rPr>
              <a:t> </a:t>
            </a:r>
            <a:r>
              <a:rPr lang="en-US" sz="5499" spc="-82" dirty="0" err="1">
                <a:solidFill>
                  <a:srgbClr val="017717"/>
                </a:solidFill>
                <a:latin typeface="UTM Avo"/>
              </a:rPr>
              <a:t>nhanh</a:t>
            </a:r>
            <a:r>
              <a:rPr lang="en-US" sz="5499" spc="-82" dirty="0">
                <a:solidFill>
                  <a:srgbClr val="017717"/>
                </a:solidFill>
                <a:latin typeface="UTM Avo"/>
              </a:rPr>
              <a:t> </a:t>
            </a:r>
            <a:r>
              <a:rPr lang="en-US" sz="5499" spc="-82" dirty="0" err="1">
                <a:solidFill>
                  <a:srgbClr val="017717"/>
                </a:solidFill>
                <a:latin typeface="UTM Avo"/>
              </a:rPr>
              <a:t>tên</a:t>
            </a:r>
            <a:r>
              <a:rPr lang="en-US" sz="5499" spc="-82" dirty="0">
                <a:solidFill>
                  <a:srgbClr val="017717"/>
                </a:solidFill>
                <a:latin typeface="UTM Avo"/>
              </a:rPr>
              <a:t> </a:t>
            </a:r>
            <a:r>
              <a:rPr lang="en-US" sz="5499" spc="-82" dirty="0" err="1">
                <a:solidFill>
                  <a:srgbClr val="017717"/>
                </a:solidFill>
                <a:latin typeface="UTM Avo"/>
              </a:rPr>
              <a:t>các</a:t>
            </a:r>
            <a:r>
              <a:rPr lang="en-US" sz="5499" spc="-82" dirty="0">
                <a:solidFill>
                  <a:srgbClr val="017717"/>
                </a:solidFill>
                <a:latin typeface="UTM Avo"/>
              </a:rPr>
              <a:t> </a:t>
            </a:r>
            <a:r>
              <a:rPr lang="en-US" sz="5499" spc="-82" dirty="0" err="1">
                <a:solidFill>
                  <a:srgbClr val="017717"/>
                </a:solidFill>
                <a:latin typeface="UTM Avo"/>
              </a:rPr>
              <a:t>nhân</a:t>
            </a:r>
            <a:r>
              <a:rPr lang="en-US" sz="5499" spc="-82" dirty="0">
                <a:solidFill>
                  <a:srgbClr val="017717"/>
                </a:solidFill>
                <a:latin typeface="UTM Avo"/>
              </a:rPr>
              <a:t> </a:t>
            </a:r>
            <a:r>
              <a:rPr lang="en-US" sz="5499" spc="-82" dirty="0" err="1">
                <a:solidFill>
                  <a:srgbClr val="017717"/>
                </a:solidFill>
                <a:latin typeface="UTM Avo"/>
              </a:rPr>
              <a:t>vật</a:t>
            </a:r>
            <a:r>
              <a:rPr lang="en-US" sz="5499" spc="-82" dirty="0">
                <a:solidFill>
                  <a:srgbClr val="017717"/>
                </a:solidFill>
                <a:latin typeface="UTM Avo"/>
              </a:rPr>
              <a:t> </a:t>
            </a:r>
            <a:r>
              <a:rPr lang="en-US" sz="5499" spc="-82" dirty="0" err="1">
                <a:solidFill>
                  <a:srgbClr val="017717"/>
                </a:solidFill>
                <a:latin typeface="UTM Avo"/>
              </a:rPr>
              <a:t>có</a:t>
            </a:r>
            <a:r>
              <a:rPr lang="en-US" sz="5499" spc="-82" dirty="0">
                <a:solidFill>
                  <a:srgbClr val="017717"/>
                </a:solidFill>
                <a:latin typeface="UTM Avo"/>
              </a:rPr>
              <a:t> </a:t>
            </a:r>
            <a:r>
              <a:rPr lang="en-US" sz="5499" spc="-82" dirty="0" err="1">
                <a:solidFill>
                  <a:srgbClr val="017717"/>
                </a:solidFill>
                <a:latin typeface="UTM Avo"/>
              </a:rPr>
              <a:t>trong</a:t>
            </a:r>
            <a:r>
              <a:rPr lang="en-US" sz="5499" spc="-82" dirty="0">
                <a:solidFill>
                  <a:srgbClr val="017717"/>
                </a:solidFill>
                <a:latin typeface="UTM Avo"/>
              </a:rPr>
              <a:t> </a:t>
            </a:r>
            <a:r>
              <a:rPr lang="en-US" sz="5499" spc="-82" dirty="0" err="1">
                <a:solidFill>
                  <a:srgbClr val="017717"/>
                </a:solidFill>
                <a:latin typeface="UTM Avo"/>
              </a:rPr>
              <a:t>truyện</a:t>
            </a:r>
            <a:r>
              <a:rPr lang="en-US" sz="5499" spc="-82" dirty="0">
                <a:solidFill>
                  <a:srgbClr val="017717"/>
                </a:solidFill>
                <a:latin typeface="UTM Avo"/>
              </a:rPr>
              <a:t>.</a:t>
            </a:r>
          </a:p>
          <a:p>
            <a:pPr marL="1187448" lvl="1" indent="-593724">
              <a:lnSpc>
                <a:spcPts val="7699"/>
              </a:lnSpc>
              <a:buFont typeface="Arial"/>
              <a:buChar char="•"/>
            </a:pPr>
            <a:r>
              <a:rPr lang="en-US" sz="5499" spc="-82" dirty="0" err="1">
                <a:solidFill>
                  <a:srgbClr val="017717"/>
                </a:solidFill>
                <a:latin typeface="UTM Avo"/>
              </a:rPr>
              <a:t>Ghi</a:t>
            </a:r>
            <a:r>
              <a:rPr lang="en-US" sz="5499" spc="-82" dirty="0">
                <a:solidFill>
                  <a:srgbClr val="017717"/>
                </a:solidFill>
                <a:latin typeface="UTM Avo"/>
              </a:rPr>
              <a:t> </a:t>
            </a:r>
            <a:r>
              <a:rPr lang="en-US" sz="5499" spc="-82" dirty="0" err="1">
                <a:solidFill>
                  <a:srgbClr val="017717"/>
                </a:solidFill>
                <a:latin typeface="UTM Avo"/>
              </a:rPr>
              <a:t>chép</a:t>
            </a:r>
            <a:r>
              <a:rPr lang="en-US" sz="5499" spc="-82" dirty="0">
                <a:solidFill>
                  <a:srgbClr val="017717"/>
                </a:solidFill>
                <a:latin typeface="UTM Avo"/>
              </a:rPr>
              <a:t> </a:t>
            </a:r>
            <a:r>
              <a:rPr lang="en-US" sz="5499" spc="-82" dirty="0" err="1">
                <a:solidFill>
                  <a:srgbClr val="017717"/>
                </a:solidFill>
                <a:latin typeface="UTM Avo"/>
              </a:rPr>
              <a:t>các</a:t>
            </a:r>
            <a:r>
              <a:rPr lang="en-US" sz="5499" spc="-82" dirty="0">
                <a:solidFill>
                  <a:srgbClr val="017717"/>
                </a:solidFill>
                <a:latin typeface="UTM Avo"/>
              </a:rPr>
              <a:t> </a:t>
            </a:r>
            <a:r>
              <a:rPr lang="en-US" sz="5499" spc="-82" dirty="0" err="1">
                <a:solidFill>
                  <a:srgbClr val="017717"/>
                </a:solidFill>
                <a:latin typeface="UTM Avo"/>
              </a:rPr>
              <a:t>tình</a:t>
            </a:r>
            <a:r>
              <a:rPr lang="en-US" sz="5499" spc="-82" dirty="0">
                <a:solidFill>
                  <a:srgbClr val="017717"/>
                </a:solidFill>
                <a:latin typeface="UTM Avo"/>
              </a:rPr>
              <a:t> </a:t>
            </a:r>
            <a:r>
              <a:rPr lang="en-US" sz="5499" spc="-82" dirty="0" err="1">
                <a:solidFill>
                  <a:srgbClr val="017717"/>
                </a:solidFill>
                <a:latin typeface="UTM Avo"/>
              </a:rPr>
              <a:t>tiết</a:t>
            </a:r>
            <a:r>
              <a:rPr lang="en-US" sz="5499" spc="-82" dirty="0">
                <a:solidFill>
                  <a:srgbClr val="017717"/>
                </a:solidFill>
                <a:latin typeface="UTM Avo"/>
              </a:rPr>
              <a:t> </a:t>
            </a:r>
            <a:r>
              <a:rPr lang="en-US" sz="5499" spc="-82" dirty="0" err="1">
                <a:solidFill>
                  <a:srgbClr val="017717"/>
                </a:solidFill>
                <a:latin typeface="UTM Avo"/>
              </a:rPr>
              <a:t>chính</a:t>
            </a:r>
            <a:r>
              <a:rPr lang="en-US" sz="5499" spc="-82" dirty="0">
                <a:solidFill>
                  <a:srgbClr val="017717"/>
                </a:solidFill>
                <a:latin typeface="UTM Avo"/>
              </a:rPr>
              <a:t> </a:t>
            </a:r>
            <a:r>
              <a:rPr lang="en-US" sz="5499" spc="-82" dirty="0" err="1">
                <a:solidFill>
                  <a:srgbClr val="017717"/>
                </a:solidFill>
                <a:latin typeface="UTM Avo"/>
              </a:rPr>
              <a:t>trong</a:t>
            </a:r>
            <a:r>
              <a:rPr lang="en-US" sz="5499" spc="-82" dirty="0">
                <a:solidFill>
                  <a:srgbClr val="017717"/>
                </a:solidFill>
                <a:latin typeface="UTM Avo"/>
              </a:rPr>
              <a:t> </a:t>
            </a:r>
            <a:r>
              <a:rPr lang="en-US" sz="5499" spc="-82" dirty="0" err="1">
                <a:solidFill>
                  <a:srgbClr val="017717"/>
                </a:solidFill>
                <a:latin typeface="UTM Avo"/>
              </a:rPr>
              <a:t>truyện</a:t>
            </a:r>
            <a:r>
              <a:rPr lang="en-US" sz="5499" spc="-82" dirty="0">
                <a:solidFill>
                  <a:srgbClr val="017717"/>
                </a:solidFill>
                <a:latin typeface="UTM Avo"/>
              </a:rPr>
              <a:t>. </a:t>
            </a:r>
          </a:p>
        </p:txBody>
      </p:sp>
      <p:pic>
        <p:nvPicPr>
          <p:cNvPr id="27" name="Picture 26"/>
          <p:cNvPicPr>
            <a:picLocks noChangeAspect="1"/>
          </p:cNvPicPr>
          <p:nvPr/>
        </p:nvPicPr>
        <p:blipFill>
          <a:blip r:embed="rId2"/>
          <a:stretch>
            <a:fillRect/>
          </a:stretch>
        </p:blipFill>
        <p:spPr>
          <a:xfrm>
            <a:off x="1091474" y="745115"/>
            <a:ext cx="10437257" cy="216426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randombar(horizontal)">
                                      <p:cBhvr>
                                        <p:cTn id="1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23A47"/>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4">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4">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4">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4">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4">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4">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4">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4">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4">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4">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4">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4">
                <a:alphaModFix amt="6000"/>
              </a:blip>
              <a:stretch>
                <a:fillRect/>
              </a:stretch>
            </a:blipFill>
          </p:spPr>
          <p:txBody>
            <a:bodyPr/>
            <a:lstStyle/>
            <a:p>
              <a:endParaRPr lang="en-US"/>
            </a:p>
          </p:txBody>
        </p:sp>
      </p:grpSp>
      <p:sp>
        <p:nvSpPr>
          <p:cNvPr id="18" name="TextBox 18"/>
          <p:cNvSpPr txBox="1"/>
          <p:nvPr/>
        </p:nvSpPr>
        <p:spPr>
          <a:xfrm>
            <a:off x="9144000" y="9568688"/>
            <a:ext cx="9135648" cy="444032"/>
          </a:xfrm>
          <a:prstGeom prst="rect">
            <a:avLst/>
          </a:prstGeom>
        </p:spPr>
        <p:txBody>
          <a:bodyPr lIns="0" tIns="0" rIns="0" bIns="0" rtlCol="0" anchor="t">
            <a:spAutoFit/>
          </a:bodyPr>
          <a:lstStyle/>
          <a:p>
            <a:pPr algn="ctr">
              <a:lnSpc>
                <a:spcPts val="3919"/>
              </a:lnSpc>
            </a:pPr>
            <a:r>
              <a:rPr lang="en-US" sz="2799" spc="-41" dirty="0">
                <a:solidFill>
                  <a:srgbClr val="FFFFFF"/>
                </a:solidFill>
                <a:latin typeface="Jua"/>
              </a:rPr>
              <a:t>https://www.youtube.com/watch?v=MVi79Q6pQws</a:t>
            </a:r>
          </a:p>
        </p:txBody>
      </p:sp>
      <p:pic>
        <p:nvPicPr>
          <p:cNvPr id="19" name="Bóng mát tâm hồn- Đôi cánh của ngựa trắng">
            <a:hlinkClick r:id="" action="ppaction://media"/>
          </p:cNvPr>
          <p:cNvPicPr>
            <a:picLocks noChangeAspect="1"/>
          </p:cNvPicPr>
          <p:nvPr>
            <a:videoFile r:link="rId1"/>
            <p:extLst>
              <p:ext uri="{DAA4B4D4-6D71-4841-9C94-3DE7FCFB9230}">
                <p14:media xmlns:p14="http://schemas.microsoft.com/office/powerpoint/2010/main" r:embed="rId2">
                  <p14:trim st="41180"/>
                </p14:media>
              </p:ext>
            </p:extLst>
          </p:nvPr>
        </p:nvPicPr>
        <p:blipFill>
          <a:blip r:embed="rId4"/>
          <a:stretch>
            <a:fillRect/>
          </a:stretch>
        </p:blipFill>
        <p:spPr>
          <a:xfrm>
            <a:off x="1665503" y="923206"/>
            <a:ext cx="14971185" cy="842129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19"/>
                                        </p:tgtEl>
                                      </p:cBhvr>
                                    </p:cmd>
                                  </p:childTnLst>
                                </p:cTn>
                              </p:par>
                            </p:childTnLst>
                          </p:cTn>
                        </p:par>
                      </p:childTnLst>
                    </p:cTn>
                  </p:par>
                </p:childTnLst>
              </p:cTn>
              <p:nextCondLst>
                <p:cond evt="onClick" delay="0">
                  <p:tgtEl>
                    <p:spTgt spid="19"/>
                  </p:tgtEl>
                </p:cond>
              </p:nextCondLst>
            </p:seq>
            <p:video>
              <p:cMediaNode vol="80000">
                <p:cTn id="7" fill="hold" display="0">
                  <p:stCondLst>
                    <p:cond delay="indefinite"/>
                  </p:stCondLst>
                </p:cTn>
                <p:tgtEl>
                  <p:spTgt spid="19"/>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23A47"/>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21" name="Freeform 21"/>
          <p:cNvSpPr/>
          <p:nvPr/>
        </p:nvSpPr>
        <p:spPr>
          <a:xfrm>
            <a:off x="1028700" y="3312191"/>
            <a:ext cx="9639776" cy="5541969"/>
          </a:xfrm>
          <a:custGeom>
            <a:avLst/>
            <a:gdLst/>
            <a:ahLst/>
            <a:cxnLst/>
            <a:rect l="l" t="t" r="r" b="b"/>
            <a:pathLst>
              <a:path w="9639776" h="5541969">
                <a:moveTo>
                  <a:pt x="0" y="0"/>
                </a:moveTo>
                <a:lnTo>
                  <a:pt x="9639776" y="0"/>
                </a:lnTo>
                <a:lnTo>
                  <a:pt x="9639776" y="5541969"/>
                </a:lnTo>
                <a:lnTo>
                  <a:pt x="0" y="5541969"/>
                </a:lnTo>
                <a:lnTo>
                  <a:pt x="0" y="0"/>
                </a:lnTo>
                <a:close/>
              </a:path>
            </a:pathLst>
          </a:custGeom>
          <a:blipFill>
            <a:blip r:embed="rId2"/>
            <a:stretch>
              <a:fillRect/>
            </a:stretch>
          </a:blipFill>
        </p:spPr>
        <p:txBody>
          <a:bodyPr/>
          <a:lstStyle/>
          <a:p>
            <a:endParaRPr lang="en-US"/>
          </a:p>
        </p:txBody>
      </p:sp>
      <p:grpSp>
        <p:nvGrpSpPr>
          <p:cNvPr id="22" name="Group 22"/>
          <p:cNvGrpSpPr/>
          <p:nvPr/>
        </p:nvGrpSpPr>
        <p:grpSpPr>
          <a:xfrm>
            <a:off x="10668476" y="6092654"/>
            <a:ext cx="6528049" cy="3251842"/>
            <a:chOff x="0" y="0"/>
            <a:chExt cx="8704066" cy="4335790"/>
          </a:xfrm>
        </p:grpSpPr>
        <p:sp>
          <p:nvSpPr>
            <p:cNvPr id="23" name="Freeform 23"/>
            <p:cNvSpPr/>
            <p:nvPr/>
          </p:nvSpPr>
          <p:spPr>
            <a:xfrm>
              <a:off x="3870858" y="0"/>
              <a:ext cx="4833208" cy="4335790"/>
            </a:xfrm>
            <a:custGeom>
              <a:avLst/>
              <a:gdLst/>
              <a:ahLst/>
              <a:cxnLst/>
              <a:rect l="l" t="t" r="r" b="b"/>
              <a:pathLst>
                <a:path w="4833208" h="4335790">
                  <a:moveTo>
                    <a:pt x="0" y="0"/>
                  </a:moveTo>
                  <a:lnTo>
                    <a:pt x="4833208" y="0"/>
                  </a:lnTo>
                  <a:lnTo>
                    <a:pt x="4833208" y="4335790"/>
                  </a:lnTo>
                  <a:lnTo>
                    <a:pt x="0" y="4335790"/>
                  </a:lnTo>
                  <a:lnTo>
                    <a:pt x="0" y="0"/>
                  </a:lnTo>
                  <a:close/>
                </a:path>
              </a:pathLst>
            </a:custGeom>
            <a:blipFill>
              <a:blip r:embed="rId2"/>
              <a:stretch>
                <a:fillRect/>
              </a:stretch>
            </a:blipFill>
          </p:spPr>
          <p:txBody>
            <a:bodyPr/>
            <a:lstStyle/>
            <a:p>
              <a:endParaRPr lang="en-US"/>
            </a:p>
          </p:txBody>
        </p:sp>
        <p:sp>
          <p:nvSpPr>
            <p:cNvPr id="24" name="Freeform 24"/>
            <p:cNvSpPr/>
            <p:nvPr/>
          </p:nvSpPr>
          <p:spPr>
            <a:xfrm>
              <a:off x="0" y="189238"/>
              <a:ext cx="4101631" cy="4146552"/>
            </a:xfrm>
            <a:custGeom>
              <a:avLst/>
              <a:gdLst/>
              <a:ahLst/>
              <a:cxnLst/>
              <a:rect l="l" t="t" r="r" b="b"/>
              <a:pathLst>
                <a:path w="4101631" h="4146552">
                  <a:moveTo>
                    <a:pt x="0" y="0"/>
                  </a:moveTo>
                  <a:lnTo>
                    <a:pt x="4101631" y="0"/>
                  </a:lnTo>
                  <a:lnTo>
                    <a:pt x="4101631" y="4146552"/>
                  </a:lnTo>
                  <a:lnTo>
                    <a:pt x="0" y="4146552"/>
                  </a:lnTo>
                  <a:lnTo>
                    <a:pt x="0" y="0"/>
                  </a:lnTo>
                  <a:close/>
                </a:path>
              </a:pathLst>
            </a:custGeom>
            <a:blipFill>
              <a:blip r:embed="rId2"/>
              <a:stretch>
                <a:fillRect/>
              </a:stretch>
            </a:blipFill>
          </p:spPr>
          <p:txBody>
            <a:bodyPr/>
            <a:lstStyle/>
            <a:p>
              <a:endParaRPr lang="en-US"/>
            </a:p>
          </p:txBody>
        </p:sp>
      </p:grpSp>
      <p:grpSp>
        <p:nvGrpSpPr>
          <p:cNvPr id="25" name="Group 25"/>
          <p:cNvGrpSpPr/>
          <p:nvPr/>
        </p:nvGrpSpPr>
        <p:grpSpPr>
          <a:xfrm>
            <a:off x="12859850" y="3312191"/>
            <a:ext cx="3793759" cy="3006554"/>
            <a:chOff x="0" y="0"/>
            <a:chExt cx="5058345" cy="4008739"/>
          </a:xfrm>
        </p:grpSpPr>
        <p:sp>
          <p:nvSpPr>
            <p:cNvPr id="26" name="Freeform 26"/>
            <p:cNvSpPr/>
            <p:nvPr/>
          </p:nvSpPr>
          <p:spPr>
            <a:xfrm>
              <a:off x="0" y="0"/>
              <a:ext cx="5058345" cy="4008739"/>
            </a:xfrm>
            <a:custGeom>
              <a:avLst/>
              <a:gdLst/>
              <a:ahLst/>
              <a:cxnLst/>
              <a:rect l="l" t="t" r="r" b="b"/>
              <a:pathLst>
                <a:path w="5058345" h="4008739">
                  <a:moveTo>
                    <a:pt x="0" y="0"/>
                  </a:moveTo>
                  <a:lnTo>
                    <a:pt x="5058345" y="0"/>
                  </a:lnTo>
                  <a:lnTo>
                    <a:pt x="5058345" y="4008739"/>
                  </a:lnTo>
                  <a:lnTo>
                    <a:pt x="0" y="4008739"/>
                  </a:lnTo>
                  <a:lnTo>
                    <a:pt x="0"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sp>
          <p:nvSpPr>
            <p:cNvPr id="27" name="Freeform 27"/>
            <p:cNvSpPr/>
            <p:nvPr/>
          </p:nvSpPr>
          <p:spPr>
            <a:xfrm>
              <a:off x="1600037" y="416520"/>
              <a:ext cx="1858270" cy="2333778"/>
            </a:xfrm>
            <a:custGeom>
              <a:avLst/>
              <a:gdLst/>
              <a:ahLst/>
              <a:cxnLst/>
              <a:rect l="l" t="t" r="r" b="b"/>
              <a:pathLst>
                <a:path w="1858270" h="2333778">
                  <a:moveTo>
                    <a:pt x="0" y="0"/>
                  </a:moveTo>
                  <a:lnTo>
                    <a:pt x="1858271" y="0"/>
                  </a:lnTo>
                  <a:lnTo>
                    <a:pt x="1858271" y="2333778"/>
                  </a:lnTo>
                  <a:lnTo>
                    <a:pt x="0" y="2333778"/>
                  </a:lnTo>
                  <a:lnTo>
                    <a:pt x="0"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grpSp>
      <p:pic>
        <p:nvPicPr>
          <p:cNvPr id="28" name="Picture 27"/>
          <p:cNvPicPr>
            <a:picLocks noChangeAspect="1"/>
          </p:cNvPicPr>
          <p:nvPr/>
        </p:nvPicPr>
        <p:blipFill>
          <a:blip r:embed="rId2"/>
          <a:stretch>
            <a:fillRect/>
          </a:stretch>
        </p:blipFill>
        <p:spPr>
          <a:xfrm>
            <a:off x="1005931" y="813603"/>
            <a:ext cx="16015580" cy="216426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500"/>
                                        <p:tgtEl>
                                          <p:spTgt spid="28"/>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randombar(horizontal)">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1000"/>
                                        <p:tgtEl>
                                          <p:spTgt spid="22"/>
                                        </p:tgtEl>
                                      </p:cBhvr>
                                    </p:animEffect>
                                    <p:anim calcmode="lin" valueType="num">
                                      <p:cBhvr>
                                        <p:cTn id="17" dur="1000" fill="hold"/>
                                        <p:tgtEl>
                                          <p:spTgt spid="22"/>
                                        </p:tgtEl>
                                        <p:attrNameLst>
                                          <p:attrName>ppt_x</p:attrName>
                                        </p:attrNameLst>
                                      </p:cBhvr>
                                      <p:tavLst>
                                        <p:tav tm="0">
                                          <p:val>
                                            <p:strVal val="#ppt_x"/>
                                          </p:val>
                                        </p:tav>
                                        <p:tav tm="100000">
                                          <p:val>
                                            <p:strVal val="#ppt_x"/>
                                          </p:val>
                                        </p:tav>
                                      </p:tavLst>
                                    </p:anim>
                                    <p:anim calcmode="lin" valueType="num">
                                      <p:cBhvr>
                                        <p:cTn id="18" dur="1000" fill="hold"/>
                                        <p:tgtEl>
                                          <p:spTgt spid="22"/>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1000"/>
                                        <p:tgtEl>
                                          <p:spTgt spid="25"/>
                                        </p:tgtEl>
                                      </p:cBhvr>
                                    </p:animEffect>
                                    <p:anim calcmode="lin" valueType="num">
                                      <p:cBhvr>
                                        <p:cTn id="22" dur="1000" fill="hold"/>
                                        <p:tgtEl>
                                          <p:spTgt spid="25"/>
                                        </p:tgtEl>
                                        <p:attrNameLst>
                                          <p:attrName>ppt_x</p:attrName>
                                        </p:attrNameLst>
                                      </p:cBhvr>
                                      <p:tavLst>
                                        <p:tav tm="0">
                                          <p:val>
                                            <p:strVal val="#ppt_x"/>
                                          </p:val>
                                        </p:tav>
                                        <p:tav tm="100000">
                                          <p:val>
                                            <p:strVal val="#ppt_x"/>
                                          </p:val>
                                        </p:tav>
                                      </p:tavLst>
                                    </p:anim>
                                    <p:anim calcmode="lin" valueType="num">
                                      <p:cBhvr>
                                        <p:cTn id="23"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23A47"/>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8" name="Freeform 18"/>
          <p:cNvSpPr/>
          <p:nvPr/>
        </p:nvSpPr>
        <p:spPr>
          <a:xfrm>
            <a:off x="2800313" y="4033564"/>
            <a:ext cx="4603636" cy="5115151"/>
          </a:xfrm>
          <a:custGeom>
            <a:avLst/>
            <a:gdLst/>
            <a:ahLst/>
            <a:cxnLst/>
            <a:rect l="l" t="t" r="r" b="b"/>
            <a:pathLst>
              <a:path w="4603636" h="5115151">
                <a:moveTo>
                  <a:pt x="0" y="0"/>
                </a:moveTo>
                <a:lnTo>
                  <a:pt x="4603636" y="0"/>
                </a:lnTo>
                <a:lnTo>
                  <a:pt x="4603636" y="5115151"/>
                </a:lnTo>
                <a:lnTo>
                  <a:pt x="0" y="5115151"/>
                </a:lnTo>
                <a:lnTo>
                  <a:pt x="0"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sp>
        <p:nvSpPr>
          <p:cNvPr id="19" name="Freeform 19"/>
          <p:cNvSpPr/>
          <p:nvPr/>
        </p:nvSpPr>
        <p:spPr>
          <a:xfrm rot="9456028" flipH="1">
            <a:off x="10429075" y="4618208"/>
            <a:ext cx="1027134" cy="1050584"/>
          </a:xfrm>
          <a:custGeom>
            <a:avLst/>
            <a:gdLst/>
            <a:ahLst/>
            <a:cxnLst/>
            <a:rect l="l" t="t" r="r" b="b"/>
            <a:pathLst>
              <a:path w="1027134" h="1050584">
                <a:moveTo>
                  <a:pt x="1027134" y="0"/>
                </a:moveTo>
                <a:lnTo>
                  <a:pt x="0" y="0"/>
                </a:lnTo>
                <a:lnTo>
                  <a:pt x="0" y="1050584"/>
                </a:lnTo>
                <a:lnTo>
                  <a:pt x="1027134" y="1050584"/>
                </a:lnTo>
                <a:lnTo>
                  <a:pt x="1027134"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sp>
        <p:nvSpPr>
          <p:cNvPr id="21" name="TextBox 21"/>
          <p:cNvSpPr txBox="1"/>
          <p:nvPr/>
        </p:nvSpPr>
        <p:spPr>
          <a:xfrm>
            <a:off x="8828411" y="3182318"/>
            <a:ext cx="6185069" cy="854075"/>
          </a:xfrm>
          <a:prstGeom prst="rect">
            <a:avLst/>
          </a:prstGeom>
        </p:spPr>
        <p:txBody>
          <a:bodyPr lIns="0" tIns="0" rIns="0" bIns="0" rtlCol="0" anchor="t">
            <a:spAutoFit/>
          </a:bodyPr>
          <a:lstStyle/>
          <a:p>
            <a:pPr>
              <a:lnSpc>
                <a:spcPts val="7000"/>
              </a:lnSpc>
            </a:pPr>
            <a:r>
              <a:rPr lang="en-US" sz="5000" dirty="0" err="1">
                <a:solidFill>
                  <a:srgbClr val="017717"/>
                </a:solidFill>
                <a:latin typeface="UTM Avo Bold"/>
              </a:rPr>
              <a:t>Tiêu</a:t>
            </a:r>
            <a:r>
              <a:rPr lang="en-US" sz="5000" dirty="0">
                <a:solidFill>
                  <a:srgbClr val="017717"/>
                </a:solidFill>
                <a:latin typeface="UTM Avo Bold"/>
              </a:rPr>
              <a:t> </a:t>
            </a:r>
            <a:r>
              <a:rPr lang="en-US" sz="5000" dirty="0" err="1">
                <a:solidFill>
                  <a:srgbClr val="017717"/>
                </a:solidFill>
                <a:latin typeface="UTM Avo Bold"/>
              </a:rPr>
              <a:t>chí</a:t>
            </a:r>
            <a:r>
              <a:rPr lang="en-US" sz="5000" dirty="0">
                <a:solidFill>
                  <a:srgbClr val="017717"/>
                </a:solidFill>
                <a:latin typeface="UTM Avo Bold"/>
              </a:rPr>
              <a:t> </a:t>
            </a:r>
            <a:r>
              <a:rPr lang="en-US" sz="5000" dirty="0" err="1">
                <a:solidFill>
                  <a:srgbClr val="017717"/>
                </a:solidFill>
                <a:latin typeface="UTM Avo Bold"/>
              </a:rPr>
              <a:t>đánh</a:t>
            </a:r>
            <a:r>
              <a:rPr lang="en-US" sz="5000" dirty="0">
                <a:solidFill>
                  <a:srgbClr val="017717"/>
                </a:solidFill>
                <a:latin typeface="UTM Avo Bold"/>
              </a:rPr>
              <a:t> </a:t>
            </a:r>
            <a:r>
              <a:rPr lang="en-US" sz="5000" dirty="0" err="1">
                <a:solidFill>
                  <a:srgbClr val="017717"/>
                </a:solidFill>
                <a:latin typeface="UTM Avo Bold"/>
              </a:rPr>
              <a:t>giá</a:t>
            </a:r>
            <a:r>
              <a:rPr lang="en-US" sz="5000" dirty="0">
                <a:solidFill>
                  <a:srgbClr val="017717"/>
                </a:solidFill>
                <a:latin typeface="UTM Avo Bold"/>
              </a:rPr>
              <a:t>:</a:t>
            </a:r>
          </a:p>
        </p:txBody>
      </p:sp>
      <p:sp>
        <p:nvSpPr>
          <p:cNvPr id="22" name="TextBox 22"/>
          <p:cNvSpPr txBox="1"/>
          <p:nvPr/>
        </p:nvSpPr>
        <p:spPr>
          <a:xfrm>
            <a:off x="11920945" y="4612315"/>
            <a:ext cx="2454567" cy="854075"/>
          </a:xfrm>
          <a:prstGeom prst="rect">
            <a:avLst/>
          </a:prstGeom>
        </p:spPr>
        <p:txBody>
          <a:bodyPr lIns="0" tIns="0" rIns="0" bIns="0" rtlCol="0" anchor="t">
            <a:spAutoFit/>
          </a:bodyPr>
          <a:lstStyle/>
          <a:p>
            <a:pPr>
              <a:lnSpc>
                <a:spcPts val="7000"/>
              </a:lnSpc>
            </a:pPr>
            <a:r>
              <a:rPr lang="en-US" sz="5000" dirty="0" err="1">
                <a:solidFill>
                  <a:srgbClr val="017717"/>
                </a:solidFill>
                <a:latin typeface="UTM Avo"/>
              </a:rPr>
              <a:t>Cử</a:t>
            </a:r>
            <a:r>
              <a:rPr lang="en-US" sz="5000" dirty="0">
                <a:solidFill>
                  <a:srgbClr val="017717"/>
                </a:solidFill>
                <a:latin typeface="UTM Avo"/>
              </a:rPr>
              <a:t> </a:t>
            </a:r>
            <a:r>
              <a:rPr lang="en-US" sz="5000" dirty="0" err="1">
                <a:solidFill>
                  <a:srgbClr val="017717"/>
                </a:solidFill>
                <a:latin typeface="UTM Avo"/>
              </a:rPr>
              <a:t>chỉ</a:t>
            </a:r>
            <a:endParaRPr lang="en-US" sz="5000" dirty="0">
              <a:solidFill>
                <a:srgbClr val="017717"/>
              </a:solidFill>
              <a:latin typeface="UTM Avo"/>
            </a:endParaRPr>
          </a:p>
        </p:txBody>
      </p:sp>
      <p:sp>
        <p:nvSpPr>
          <p:cNvPr id="23" name="TextBox 23"/>
          <p:cNvSpPr txBox="1"/>
          <p:nvPr/>
        </p:nvSpPr>
        <p:spPr>
          <a:xfrm>
            <a:off x="11920945" y="5895015"/>
            <a:ext cx="2878488" cy="854075"/>
          </a:xfrm>
          <a:prstGeom prst="rect">
            <a:avLst/>
          </a:prstGeom>
        </p:spPr>
        <p:txBody>
          <a:bodyPr lIns="0" tIns="0" rIns="0" bIns="0" rtlCol="0" anchor="t">
            <a:spAutoFit/>
          </a:bodyPr>
          <a:lstStyle/>
          <a:p>
            <a:pPr>
              <a:lnSpc>
                <a:spcPts val="7000"/>
              </a:lnSpc>
            </a:pPr>
            <a:r>
              <a:rPr lang="en-US" sz="5000">
                <a:solidFill>
                  <a:srgbClr val="017717"/>
                </a:solidFill>
                <a:latin typeface="UTM Avo"/>
              </a:rPr>
              <a:t>Điệu bộ</a:t>
            </a:r>
          </a:p>
        </p:txBody>
      </p:sp>
      <p:sp>
        <p:nvSpPr>
          <p:cNvPr id="24" name="TextBox 24"/>
          <p:cNvSpPr txBox="1"/>
          <p:nvPr/>
        </p:nvSpPr>
        <p:spPr>
          <a:xfrm>
            <a:off x="11920945" y="7177715"/>
            <a:ext cx="2680658" cy="854075"/>
          </a:xfrm>
          <a:prstGeom prst="rect">
            <a:avLst/>
          </a:prstGeom>
        </p:spPr>
        <p:txBody>
          <a:bodyPr lIns="0" tIns="0" rIns="0" bIns="0" rtlCol="0" anchor="t">
            <a:spAutoFit/>
          </a:bodyPr>
          <a:lstStyle/>
          <a:p>
            <a:pPr>
              <a:lnSpc>
                <a:spcPts val="7000"/>
              </a:lnSpc>
            </a:pPr>
            <a:r>
              <a:rPr lang="en-US" sz="5000">
                <a:solidFill>
                  <a:srgbClr val="017717"/>
                </a:solidFill>
                <a:latin typeface="UTM Avo"/>
              </a:rPr>
              <a:t>Nét mặt</a:t>
            </a:r>
          </a:p>
        </p:txBody>
      </p:sp>
      <p:sp>
        <p:nvSpPr>
          <p:cNvPr id="25" name="Freeform 25"/>
          <p:cNvSpPr/>
          <p:nvPr/>
        </p:nvSpPr>
        <p:spPr>
          <a:xfrm rot="9456028" flipH="1">
            <a:off x="10429075" y="5844385"/>
            <a:ext cx="1027134" cy="1050584"/>
          </a:xfrm>
          <a:custGeom>
            <a:avLst/>
            <a:gdLst/>
            <a:ahLst/>
            <a:cxnLst/>
            <a:rect l="l" t="t" r="r" b="b"/>
            <a:pathLst>
              <a:path w="1027134" h="1050584">
                <a:moveTo>
                  <a:pt x="1027134" y="0"/>
                </a:moveTo>
                <a:lnTo>
                  <a:pt x="0" y="0"/>
                </a:lnTo>
                <a:lnTo>
                  <a:pt x="0" y="1050584"/>
                </a:lnTo>
                <a:lnTo>
                  <a:pt x="1027134" y="1050584"/>
                </a:lnTo>
                <a:lnTo>
                  <a:pt x="1027134"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sp>
        <p:nvSpPr>
          <p:cNvPr id="26" name="Freeform 26"/>
          <p:cNvSpPr/>
          <p:nvPr/>
        </p:nvSpPr>
        <p:spPr>
          <a:xfrm rot="9456028" flipH="1">
            <a:off x="10429075" y="7127085"/>
            <a:ext cx="1027134" cy="1050584"/>
          </a:xfrm>
          <a:custGeom>
            <a:avLst/>
            <a:gdLst/>
            <a:ahLst/>
            <a:cxnLst/>
            <a:rect l="l" t="t" r="r" b="b"/>
            <a:pathLst>
              <a:path w="1027134" h="1050584">
                <a:moveTo>
                  <a:pt x="1027134" y="0"/>
                </a:moveTo>
                <a:lnTo>
                  <a:pt x="0" y="0"/>
                </a:lnTo>
                <a:lnTo>
                  <a:pt x="0" y="1050584"/>
                </a:lnTo>
                <a:lnTo>
                  <a:pt x="1027134" y="1050584"/>
                </a:lnTo>
                <a:lnTo>
                  <a:pt x="1027134" y="0"/>
                </a:lnTo>
                <a:close/>
              </a:path>
            </a:pathLst>
          </a:custGeom>
          <a:blipFill>
            <a:blip r:embed="rId2">
              <a:extLst>
                <a:ext uri="{96DAC541-7B7A-43D3-8B79-37D633B846F1}">
                  <asvg:svgBlip xmlns:asvg="http://schemas.microsoft.com/office/drawing/2016/SVG/main" r:embed="rId2"/>
                </a:ext>
              </a:extLst>
            </a:blip>
            <a:stretch>
              <a:fillRect/>
            </a:stretch>
          </a:blipFill>
        </p:spPr>
        <p:txBody>
          <a:bodyPr/>
          <a:lstStyle/>
          <a:p>
            <a:endParaRPr lang="en-US"/>
          </a:p>
        </p:txBody>
      </p:sp>
      <p:pic>
        <p:nvPicPr>
          <p:cNvPr id="27" name="Picture 26"/>
          <p:cNvPicPr>
            <a:picLocks noChangeAspect="1"/>
          </p:cNvPicPr>
          <p:nvPr/>
        </p:nvPicPr>
        <p:blipFill>
          <a:blip r:embed="rId2"/>
          <a:stretch>
            <a:fillRect/>
          </a:stretch>
        </p:blipFill>
        <p:spPr>
          <a:xfrm>
            <a:off x="278483" y="1079055"/>
            <a:ext cx="9815411" cy="379204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randombar(horizontal)">
                                      <p:cBhvr>
                                        <p:cTn id="19" dur="500"/>
                                        <p:tgtEl>
                                          <p:spTgt spid="2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wipe(up)">
                                      <p:cBhvr>
                                        <p:cTn id="24" dur="500"/>
                                        <p:tgtEl>
                                          <p:spTgt spid="19"/>
                                        </p:tgtEl>
                                      </p:cBhvr>
                                    </p:animEffect>
                                  </p:childTnLst>
                                </p:cTn>
                              </p:par>
                            </p:childTnLst>
                          </p:cTn>
                        </p:par>
                        <p:par>
                          <p:cTn id="25" fill="hold">
                            <p:stCondLst>
                              <p:cond delay="500"/>
                            </p:stCondLst>
                            <p:childTnLst>
                              <p:par>
                                <p:cTn id="26" presetID="14" presetClass="entr" presetSubtype="10"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randombar(horizontal)">
                                      <p:cBhvr>
                                        <p:cTn id="28" dur="500"/>
                                        <p:tgtEl>
                                          <p:spTgt spid="22"/>
                                        </p:tgtEl>
                                      </p:cBhvr>
                                    </p:animEffect>
                                  </p:childTnLst>
                                </p:cTn>
                              </p:par>
                            </p:childTnLst>
                          </p:cTn>
                        </p:par>
                        <p:par>
                          <p:cTn id="29" fill="hold">
                            <p:stCondLst>
                              <p:cond delay="1000"/>
                            </p:stCondLst>
                            <p:childTnLst>
                              <p:par>
                                <p:cTn id="30" presetID="22" presetClass="entr" presetSubtype="1" fill="hold" nodeType="after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wipe(up)">
                                      <p:cBhvr>
                                        <p:cTn id="32" dur="500"/>
                                        <p:tgtEl>
                                          <p:spTgt spid="25"/>
                                        </p:tgtEl>
                                      </p:cBhvr>
                                    </p:animEffect>
                                  </p:childTnLst>
                                </p:cTn>
                              </p:par>
                            </p:childTnLst>
                          </p:cTn>
                        </p:par>
                        <p:par>
                          <p:cTn id="33" fill="hold">
                            <p:stCondLst>
                              <p:cond delay="1500"/>
                            </p:stCondLst>
                            <p:childTnLst>
                              <p:par>
                                <p:cTn id="34" presetID="14" presetClass="entr" presetSubtype="10" fill="hold" grpId="0" nodeType="after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randombar(horizontal)">
                                      <p:cBhvr>
                                        <p:cTn id="36" dur="500"/>
                                        <p:tgtEl>
                                          <p:spTgt spid="23"/>
                                        </p:tgtEl>
                                      </p:cBhvr>
                                    </p:animEffect>
                                  </p:childTnLst>
                                </p:cTn>
                              </p:par>
                            </p:childTnLst>
                          </p:cTn>
                        </p:par>
                        <p:par>
                          <p:cTn id="37" fill="hold">
                            <p:stCondLst>
                              <p:cond delay="2000"/>
                            </p:stCondLst>
                            <p:childTnLst>
                              <p:par>
                                <p:cTn id="38" presetID="22" presetClass="entr" presetSubtype="1" fill="hold"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wipe(up)">
                                      <p:cBhvr>
                                        <p:cTn id="40" dur="500"/>
                                        <p:tgtEl>
                                          <p:spTgt spid="26"/>
                                        </p:tgtEl>
                                      </p:cBhvr>
                                    </p:animEffect>
                                  </p:childTnLst>
                                </p:cTn>
                              </p:par>
                            </p:childTnLst>
                          </p:cTn>
                        </p:par>
                        <p:par>
                          <p:cTn id="41" fill="hold">
                            <p:stCondLst>
                              <p:cond delay="2500"/>
                            </p:stCondLst>
                            <p:childTnLst>
                              <p:par>
                                <p:cTn id="42" presetID="14" presetClass="entr" presetSubtype="10" fill="hold" grpId="0" nodeType="after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randombar(horizontal)">
                                      <p:cBhvr>
                                        <p:cTn id="4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23A47"/>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21" name="Freeform 21"/>
          <p:cNvSpPr/>
          <p:nvPr/>
        </p:nvSpPr>
        <p:spPr>
          <a:xfrm>
            <a:off x="10496527" y="1028700"/>
            <a:ext cx="7413108" cy="8432300"/>
          </a:xfrm>
          <a:custGeom>
            <a:avLst/>
            <a:gdLst/>
            <a:ahLst/>
            <a:cxnLst/>
            <a:rect l="l" t="t" r="r" b="b"/>
            <a:pathLst>
              <a:path w="7413108" h="8432300">
                <a:moveTo>
                  <a:pt x="0" y="0"/>
                </a:moveTo>
                <a:lnTo>
                  <a:pt x="7413108" y="0"/>
                </a:lnTo>
                <a:lnTo>
                  <a:pt x="7413108" y="8432300"/>
                </a:lnTo>
                <a:lnTo>
                  <a:pt x="0" y="8432300"/>
                </a:lnTo>
                <a:lnTo>
                  <a:pt x="0" y="0"/>
                </a:lnTo>
                <a:close/>
              </a:path>
            </a:pathLst>
          </a:custGeom>
          <a:blipFill>
            <a:blip r:embed="rId2">
              <a:extLst>
                <a:ext uri="{96DAC541-7B7A-43D3-8B79-37D633B846F1}">
                  <asvg:svgBlip xmlns:asvg="http://schemas.microsoft.com/office/drawing/2016/SVG/main" r:embed="rId2"/>
                </a:ext>
              </a:extLst>
            </a:blip>
            <a:stretch>
              <a:fillRect b="-25917"/>
            </a:stretch>
          </a:blipFill>
        </p:spPr>
        <p:txBody>
          <a:bodyPr/>
          <a:lstStyle/>
          <a:p>
            <a:endParaRPr lang="en-US"/>
          </a:p>
        </p:txBody>
      </p:sp>
      <p:pic>
        <p:nvPicPr>
          <p:cNvPr id="22" name="Picture 21"/>
          <p:cNvPicPr>
            <a:picLocks noChangeAspect="1"/>
          </p:cNvPicPr>
          <p:nvPr/>
        </p:nvPicPr>
        <p:blipFill>
          <a:blip r:embed="rId2"/>
          <a:stretch>
            <a:fillRect/>
          </a:stretch>
        </p:blipFill>
        <p:spPr>
          <a:xfrm>
            <a:off x="910742" y="2923065"/>
            <a:ext cx="9760542" cy="4767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23A47"/>
        </a:solidFill>
        <a:effectLst/>
      </p:bgPr>
    </p:bg>
    <p:spTree>
      <p:nvGrpSpPr>
        <p:cNvPr id="1" name=""/>
        <p:cNvGrpSpPr/>
        <p:nvPr/>
      </p:nvGrpSpPr>
      <p:grpSpPr>
        <a:xfrm>
          <a:off x="0" y="0"/>
          <a:ext cx="0" cy="0"/>
          <a:chOff x="0" y="0"/>
          <a:chExt cx="0" cy="0"/>
        </a:xfrm>
      </p:grpSpPr>
      <p:grpSp>
        <p:nvGrpSpPr>
          <p:cNvPr id="2" name="Group 2"/>
          <p:cNvGrpSpPr/>
          <p:nvPr/>
        </p:nvGrpSpPr>
        <p:grpSpPr>
          <a:xfrm>
            <a:off x="800662" y="826000"/>
            <a:ext cx="16686676" cy="8635001"/>
            <a:chOff x="0" y="0"/>
            <a:chExt cx="4394845" cy="2274239"/>
          </a:xfrm>
        </p:grpSpPr>
        <p:sp>
          <p:nvSpPr>
            <p:cNvPr id="3" name="Freeform 3"/>
            <p:cNvSpPr/>
            <p:nvPr/>
          </p:nvSpPr>
          <p:spPr>
            <a:xfrm>
              <a:off x="0" y="0"/>
              <a:ext cx="4394845" cy="2274239"/>
            </a:xfrm>
            <a:custGeom>
              <a:avLst/>
              <a:gdLst/>
              <a:ahLst/>
              <a:cxnLst/>
              <a:rect l="l" t="t" r="r" b="b"/>
              <a:pathLst>
                <a:path w="4394845" h="2274239">
                  <a:moveTo>
                    <a:pt x="23662" y="0"/>
                  </a:moveTo>
                  <a:lnTo>
                    <a:pt x="4371183" y="0"/>
                  </a:lnTo>
                  <a:cubicBezTo>
                    <a:pt x="4384251" y="0"/>
                    <a:pt x="4394845" y="10594"/>
                    <a:pt x="4394845" y="23662"/>
                  </a:cubicBezTo>
                  <a:lnTo>
                    <a:pt x="4394845" y="2250577"/>
                  </a:lnTo>
                  <a:cubicBezTo>
                    <a:pt x="4394845" y="2256853"/>
                    <a:pt x="4392352" y="2262871"/>
                    <a:pt x="4387914" y="2267309"/>
                  </a:cubicBezTo>
                  <a:cubicBezTo>
                    <a:pt x="4383477" y="2271746"/>
                    <a:pt x="4377458" y="2274239"/>
                    <a:pt x="4371183" y="2274239"/>
                  </a:cubicBezTo>
                  <a:lnTo>
                    <a:pt x="23662" y="2274239"/>
                  </a:lnTo>
                  <a:cubicBezTo>
                    <a:pt x="17386" y="2274239"/>
                    <a:pt x="11368" y="2271746"/>
                    <a:pt x="6930" y="2267309"/>
                  </a:cubicBezTo>
                  <a:cubicBezTo>
                    <a:pt x="2493" y="2262871"/>
                    <a:pt x="0" y="2256853"/>
                    <a:pt x="0" y="2250577"/>
                  </a:cubicBezTo>
                  <a:lnTo>
                    <a:pt x="0" y="23662"/>
                  </a:lnTo>
                  <a:cubicBezTo>
                    <a:pt x="0" y="17386"/>
                    <a:pt x="2493" y="11368"/>
                    <a:pt x="6930" y="6930"/>
                  </a:cubicBezTo>
                  <a:cubicBezTo>
                    <a:pt x="11368" y="2493"/>
                    <a:pt x="17386" y="0"/>
                    <a:pt x="23662" y="0"/>
                  </a:cubicBezTo>
                  <a:close/>
                </a:path>
              </a:pathLst>
            </a:custGeom>
            <a:solidFill>
              <a:srgbClr val="FFFFFF"/>
            </a:solidFill>
          </p:spPr>
          <p:txBody>
            <a:bodyPr/>
            <a:lstStyle/>
            <a:p>
              <a:endParaRPr lang="en-US"/>
            </a:p>
          </p:txBody>
        </p:sp>
        <p:sp>
          <p:nvSpPr>
            <p:cNvPr id="4" name="TextBox 4"/>
            <p:cNvSpPr txBox="1"/>
            <p:nvPr/>
          </p:nvSpPr>
          <p:spPr>
            <a:xfrm>
              <a:off x="0" y="-38100"/>
              <a:ext cx="4394845" cy="2312339"/>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091475" y="942504"/>
            <a:ext cx="16105051" cy="8401993"/>
            <a:chOff x="0" y="0"/>
            <a:chExt cx="21473401" cy="11202657"/>
          </a:xfrm>
        </p:grpSpPr>
        <p:sp>
          <p:nvSpPr>
            <p:cNvPr id="6" name="Freeform 6"/>
            <p:cNvSpPr/>
            <p:nvPr/>
          </p:nvSpPr>
          <p:spPr>
            <a:xfrm rot="-1196474">
              <a:off x="5158315" y="3911503"/>
              <a:ext cx="2741719" cy="3046355"/>
            </a:xfrm>
            <a:custGeom>
              <a:avLst/>
              <a:gdLst/>
              <a:ahLst/>
              <a:cxnLst/>
              <a:rect l="l" t="t" r="r" b="b"/>
              <a:pathLst>
                <a:path w="2741719" h="3046355">
                  <a:moveTo>
                    <a:pt x="0" y="0"/>
                  </a:moveTo>
                  <a:lnTo>
                    <a:pt x="2741720" y="0"/>
                  </a:lnTo>
                  <a:lnTo>
                    <a:pt x="27417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7" name="Freeform 7"/>
            <p:cNvSpPr/>
            <p:nvPr/>
          </p:nvSpPr>
          <p:spPr>
            <a:xfrm rot="-2700000">
              <a:off x="9816798" y="3550454"/>
              <a:ext cx="3408509" cy="3046355"/>
            </a:xfrm>
            <a:custGeom>
              <a:avLst/>
              <a:gdLst/>
              <a:ahLst/>
              <a:cxnLst/>
              <a:rect l="l" t="t" r="r" b="b"/>
              <a:pathLst>
                <a:path w="3408509" h="3046355">
                  <a:moveTo>
                    <a:pt x="0" y="0"/>
                  </a:moveTo>
                  <a:lnTo>
                    <a:pt x="3408509" y="0"/>
                  </a:lnTo>
                  <a:lnTo>
                    <a:pt x="3408509"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8" name="Freeform 8"/>
            <p:cNvSpPr/>
            <p:nvPr/>
          </p:nvSpPr>
          <p:spPr>
            <a:xfrm rot="2544022">
              <a:off x="13367880" y="637603"/>
              <a:ext cx="2654137" cy="3046355"/>
            </a:xfrm>
            <a:custGeom>
              <a:avLst/>
              <a:gdLst/>
              <a:ahLst/>
              <a:cxnLst/>
              <a:rect l="l" t="t" r="r" b="b"/>
              <a:pathLst>
                <a:path w="2654137" h="3046355">
                  <a:moveTo>
                    <a:pt x="0" y="0"/>
                  </a:moveTo>
                  <a:lnTo>
                    <a:pt x="2654136" y="0"/>
                  </a:lnTo>
                  <a:lnTo>
                    <a:pt x="265413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9" name="Freeform 9"/>
            <p:cNvSpPr/>
            <p:nvPr/>
          </p:nvSpPr>
          <p:spPr>
            <a:xfrm rot="4345549">
              <a:off x="2443508" y="347070"/>
              <a:ext cx="2958772" cy="3046355"/>
            </a:xfrm>
            <a:custGeom>
              <a:avLst/>
              <a:gdLst/>
              <a:ahLst/>
              <a:cxnLst/>
              <a:rect l="l" t="t" r="r" b="b"/>
              <a:pathLst>
                <a:path w="2958772" h="3046355">
                  <a:moveTo>
                    <a:pt x="0" y="0"/>
                  </a:moveTo>
                  <a:lnTo>
                    <a:pt x="2958772" y="0"/>
                  </a:lnTo>
                  <a:lnTo>
                    <a:pt x="2958772"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0" name="Freeform 10"/>
            <p:cNvSpPr/>
            <p:nvPr/>
          </p:nvSpPr>
          <p:spPr>
            <a:xfrm rot="1499681">
              <a:off x="500944" y="3858867"/>
              <a:ext cx="3046355" cy="3046355"/>
            </a:xfrm>
            <a:custGeom>
              <a:avLst/>
              <a:gdLst/>
              <a:ahLst/>
              <a:cxnLst/>
              <a:rect l="l" t="t" r="r" b="b"/>
              <a:pathLst>
                <a:path w="3046355" h="3046355">
                  <a:moveTo>
                    <a:pt x="0" y="0"/>
                  </a:moveTo>
                  <a:lnTo>
                    <a:pt x="3046355" y="0"/>
                  </a:lnTo>
                  <a:lnTo>
                    <a:pt x="3046355"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1" name="Freeform 11"/>
            <p:cNvSpPr/>
            <p:nvPr/>
          </p:nvSpPr>
          <p:spPr>
            <a:xfrm rot="-7169081">
              <a:off x="7238862" y="655440"/>
              <a:ext cx="2958772" cy="3046355"/>
            </a:xfrm>
            <a:custGeom>
              <a:avLst/>
              <a:gdLst/>
              <a:ahLst/>
              <a:cxnLst/>
              <a:rect l="l" t="t" r="r" b="b"/>
              <a:pathLst>
                <a:path w="2958772" h="3046355">
                  <a:moveTo>
                    <a:pt x="0" y="0"/>
                  </a:moveTo>
                  <a:lnTo>
                    <a:pt x="2958772" y="0"/>
                  </a:lnTo>
                  <a:lnTo>
                    <a:pt x="2958772"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2" name="Freeform 12"/>
            <p:cNvSpPr/>
            <p:nvPr/>
          </p:nvSpPr>
          <p:spPr>
            <a:xfrm rot="-3601293">
              <a:off x="7217169" y="7627028"/>
              <a:ext cx="2981620" cy="3046355"/>
            </a:xfrm>
            <a:custGeom>
              <a:avLst/>
              <a:gdLst/>
              <a:ahLst/>
              <a:cxnLst/>
              <a:rect l="l" t="t" r="r" b="b"/>
              <a:pathLst>
                <a:path w="2981620" h="3046355">
                  <a:moveTo>
                    <a:pt x="0" y="0"/>
                  </a:moveTo>
                  <a:lnTo>
                    <a:pt x="2981620" y="0"/>
                  </a:lnTo>
                  <a:lnTo>
                    <a:pt x="2981620"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3" name="Freeform 13"/>
            <p:cNvSpPr/>
            <p:nvPr/>
          </p:nvSpPr>
          <p:spPr>
            <a:xfrm rot="2464419">
              <a:off x="12272868" y="6589342"/>
              <a:ext cx="3594519" cy="3046355"/>
            </a:xfrm>
            <a:custGeom>
              <a:avLst/>
              <a:gdLst/>
              <a:ahLst/>
              <a:cxnLst/>
              <a:rect l="l" t="t" r="r" b="b"/>
              <a:pathLst>
                <a:path w="3594519" h="3046355">
                  <a:moveTo>
                    <a:pt x="0" y="0"/>
                  </a:moveTo>
                  <a:lnTo>
                    <a:pt x="3594519" y="0"/>
                  </a:lnTo>
                  <a:lnTo>
                    <a:pt x="3594519" y="3046354"/>
                  </a:lnTo>
                  <a:lnTo>
                    <a:pt x="0" y="3046354"/>
                  </a:lnTo>
                  <a:lnTo>
                    <a:pt x="0" y="0"/>
                  </a:lnTo>
                  <a:close/>
                </a:path>
              </a:pathLst>
            </a:custGeom>
            <a:blipFill>
              <a:blip r:embed="rId2">
                <a:alphaModFix amt="6000"/>
              </a:blip>
              <a:stretch>
                <a:fillRect/>
              </a:stretch>
            </a:blipFill>
          </p:spPr>
          <p:txBody>
            <a:bodyPr/>
            <a:lstStyle/>
            <a:p>
              <a:endParaRPr lang="en-US"/>
            </a:p>
          </p:txBody>
        </p:sp>
        <p:sp>
          <p:nvSpPr>
            <p:cNvPr id="14" name="Freeform 14"/>
            <p:cNvSpPr/>
            <p:nvPr/>
          </p:nvSpPr>
          <p:spPr>
            <a:xfrm rot="-1940671">
              <a:off x="15601957" y="4105299"/>
              <a:ext cx="3532006" cy="3046355"/>
            </a:xfrm>
            <a:custGeom>
              <a:avLst/>
              <a:gdLst/>
              <a:ahLst/>
              <a:cxnLst/>
              <a:rect l="l" t="t" r="r" b="b"/>
              <a:pathLst>
                <a:path w="3532006" h="3046355">
                  <a:moveTo>
                    <a:pt x="0" y="0"/>
                  </a:moveTo>
                  <a:lnTo>
                    <a:pt x="3532006" y="0"/>
                  </a:lnTo>
                  <a:lnTo>
                    <a:pt x="3532006"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5" name="Freeform 15"/>
            <p:cNvSpPr/>
            <p:nvPr/>
          </p:nvSpPr>
          <p:spPr>
            <a:xfrm rot="-2556357">
              <a:off x="18032685" y="537529"/>
              <a:ext cx="2775991" cy="3046355"/>
            </a:xfrm>
            <a:custGeom>
              <a:avLst/>
              <a:gdLst/>
              <a:ahLst/>
              <a:cxnLst/>
              <a:rect l="l" t="t" r="r" b="b"/>
              <a:pathLst>
                <a:path w="2775991" h="3046355">
                  <a:moveTo>
                    <a:pt x="0" y="0"/>
                  </a:moveTo>
                  <a:lnTo>
                    <a:pt x="2775991" y="0"/>
                  </a:lnTo>
                  <a:lnTo>
                    <a:pt x="2775991"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6" name="Freeform 16"/>
            <p:cNvSpPr/>
            <p:nvPr/>
          </p:nvSpPr>
          <p:spPr>
            <a:xfrm>
              <a:off x="17367960" y="7821279"/>
              <a:ext cx="3432513" cy="3046355"/>
            </a:xfrm>
            <a:custGeom>
              <a:avLst/>
              <a:gdLst/>
              <a:ahLst/>
              <a:cxnLst/>
              <a:rect l="l" t="t" r="r" b="b"/>
              <a:pathLst>
                <a:path w="3432513" h="3046355">
                  <a:moveTo>
                    <a:pt x="0" y="0"/>
                  </a:moveTo>
                  <a:lnTo>
                    <a:pt x="3432513" y="0"/>
                  </a:lnTo>
                  <a:lnTo>
                    <a:pt x="3432513" y="3046355"/>
                  </a:lnTo>
                  <a:lnTo>
                    <a:pt x="0" y="3046355"/>
                  </a:lnTo>
                  <a:lnTo>
                    <a:pt x="0" y="0"/>
                  </a:lnTo>
                  <a:close/>
                </a:path>
              </a:pathLst>
            </a:custGeom>
            <a:blipFill>
              <a:blip r:embed="rId2">
                <a:alphaModFix amt="6000"/>
              </a:blip>
              <a:stretch>
                <a:fillRect/>
              </a:stretch>
            </a:blipFill>
          </p:spPr>
          <p:txBody>
            <a:bodyPr/>
            <a:lstStyle/>
            <a:p>
              <a:endParaRPr lang="en-US"/>
            </a:p>
          </p:txBody>
        </p:sp>
        <p:sp>
          <p:nvSpPr>
            <p:cNvPr id="17" name="Freeform 17"/>
            <p:cNvSpPr/>
            <p:nvPr/>
          </p:nvSpPr>
          <p:spPr>
            <a:xfrm rot="1741025">
              <a:off x="2092943" y="7269292"/>
              <a:ext cx="3064230" cy="3046355"/>
            </a:xfrm>
            <a:custGeom>
              <a:avLst/>
              <a:gdLst/>
              <a:ahLst/>
              <a:cxnLst/>
              <a:rect l="l" t="t" r="r" b="b"/>
              <a:pathLst>
                <a:path w="3064230" h="3046355">
                  <a:moveTo>
                    <a:pt x="0" y="0"/>
                  </a:moveTo>
                  <a:lnTo>
                    <a:pt x="3064229" y="0"/>
                  </a:lnTo>
                  <a:lnTo>
                    <a:pt x="3064229" y="3046355"/>
                  </a:lnTo>
                  <a:lnTo>
                    <a:pt x="0" y="3046355"/>
                  </a:lnTo>
                  <a:lnTo>
                    <a:pt x="0" y="0"/>
                  </a:lnTo>
                  <a:close/>
                </a:path>
              </a:pathLst>
            </a:custGeom>
            <a:blipFill>
              <a:blip r:embed="rId2">
                <a:alphaModFix amt="6000"/>
              </a:blip>
              <a:stretch>
                <a:fillRect/>
              </a:stretch>
            </a:blipFill>
          </p:spPr>
          <p:txBody>
            <a:bodyPr/>
            <a:lstStyle/>
            <a:p>
              <a:endParaRPr lang="en-US"/>
            </a:p>
          </p:txBody>
        </p:sp>
      </p:grpSp>
      <p:sp>
        <p:nvSpPr>
          <p:cNvPr id="18" name="Freeform 18"/>
          <p:cNvSpPr/>
          <p:nvPr/>
        </p:nvSpPr>
        <p:spPr>
          <a:xfrm>
            <a:off x="5342939" y="6132099"/>
            <a:ext cx="8161327" cy="3328901"/>
          </a:xfrm>
          <a:custGeom>
            <a:avLst/>
            <a:gdLst/>
            <a:ahLst/>
            <a:cxnLst/>
            <a:rect l="l" t="t" r="r" b="b"/>
            <a:pathLst>
              <a:path w="8161327" h="3328901">
                <a:moveTo>
                  <a:pt x="0" y="0"/>
                </a:moveTo>
                <a:lnTo>
                  <a:pt x="8161327" y="0"/>
                </a:lnTo>
                <a:lnTo>
                  <a:pt x="8161327" y="3328901"/>
                </a:lnTo>
                <a:lnTo>
                  <a:pt x="0" y="3328901"/>
                </a:lnTo>
                <a:lnTo>
                  <a:pt x="0" y="0"/>
                </a:lnTo>
                <a:close/>
              </a:path>
            </a:pathLst>
          </a:custGeom>
          <a:blipFill>
            <a:blip r:embed="rId2">
              <a:extLst>
                <a:ext uri="{96DAC541-7B7A-43D3-8B79-37D633B846F1}">
                  <asvg:svgBlip xmlns:asvg="http://schemas.microsoft.com/office/drawing/2016/SVG/main" r:embed="rId2"/>
                </a:ext>
              </a:extLst>
            </a:blip>
            <a:stretch>
              <a:fillRect b="-44622"/>
            </a:stretch>
          </a:blipFill>
        </p:spPr>
        <p:txBody>
          <a:bodyPr/>
          <a:lstStyle/>
          <a:p>
            <a:endParaRPr lang="en-US"/>
          </a:p>
        </p:txBody>
      </p:sp>
      <p:sp>
        <p:nvSpPr>
          <p:cNvPr id="19" name="TextBox 19"/>
          <p:cNvSpPr txBox="1"/>
          <p:nvPr/>
        </p:nvSpPr>
        <p:spPr>
          <a:xfrm>
            <a:off x="2017095" y="2620550"/>
            <a:ext cx="14253811" cy="3511550"/>
          </a:xfrm>
          <a:prstGeom prst="rect">
            <a:avLst/>
          </a:prstGeom>
        </p:spPr>
        <p:txBody>
          <a:bodyPr lIns="0" tIns="0" rIns="0" bIns="0" rtlCol="0" anchor="t">
            <a:spAutoFit/>
          </a:bodyPr>
          <a:lstStyle/>
          <a:p>
            <a:pPr algn="just">
              <a:lnSpc>
                <a:spcPts val="7000"/>
              </a:lnSpc>
            </a:pPr>
            <a:r>
              <a:rPr lang="en-US" sz="5000" dirty="0">
                <a:solidFill>
                  <a:srgbClr val="017717"/>
                </a:solidFill>
                <a:latin typeface="UTM Avo"/>
              </a:rPr>
              <a:t>     </a:t>
            </a:r>
            <a:r>
              <a:rPr lang="en-US" sz="5000" dirty="0" err="1">
                <a:solidFill>
                  <a:srgbClr val="017717"/>
                </a:solidFill>
                <a:latin typeface="UTM Avo"/>
              </a:rPr>
              <a:t>Phải</a:t>
            </a:r>
            <a:r>
              <a:rPr lang="en-US" sz="5000" dirty="0">
                <a:solidFill>
                  <a:srgbClr val="017717"/>
                </a:solidFill>
                <a:latin typeface="UTM Avo"/>
              </a:rPr>
              <a:t> </a:t>
            </a:r>
            <a:r>
              <a:rPr lang="en-US" sz="5000" dirty="0" err="1">
                <a:solidFill>
                  <a:srgbClr val="017717"/>
                </a:solidFill>
                <a:latin typeface="UTM Avo"/>
              </a:rPr>
              <a:t>mạnh</a:t>
            </a:r>
            <a:r>
              <a:rPr lang="en-US" sz="5000" dirty="0">
                <a:solidFill>
                  <a:srgbClr val="017717"/>
                </a:solidFill>
                <a:latin typeface="UTM Avo"/>
              </a:rPr>
              <a:t> </a:t>
            </a:r>
            <a:r>
              <a:rPr lang="en-US" sz="5000" dirty="0" err="1">
                <a:solidFill>
                  <a:srgbClr val="017717"/>
                </a:solidFill>
                <a:latin typeface="UTM Avo"/>
              </a:rPr>
              <a:t>dạn</a:t>
            </a:r>
            <a:r>
              <a:rPr lang="en-US" sz="5000" dirty="0">
                <a:solidFill>
                  <a:srgbClr val="017717"/>
                </a:solidFill>
                <a:latin typeface="UTM Avo"/>
              </a:rPr>
              <a:t>, </a:t>
            </a:r>
            <a:r>
              <a:rPr lang="en-US" sz="5000" dirty="0" err="1">
                <a:solidFill>
                  <a:srgbClr val="017717"/>
                </a:solidFill>
                <a:latin typeface="UTM Avo"/>
              </a:rPr>
              <a:t>tự</a:t>
            </a:r>
            <a:r>
              <a:rPr lang="en-US" sz="5000" dirty="0">
                <a:solidFill>
                  <a:srgbClr val="017717"/>
                </a:solidFill>
                <a:latin typeface="UTM Avo"/>
              </a:rPr>
              <a:t> tin </a:t>
            </a:r>
            <a:r>
              <a:rPr lang="en-US" sz="5000" dirty="0" err="1">
                <a:solidFill>
                  <a:srgbClr val="017717"/>
                </a:solidFill>
                <a:latin typeface="UTM Avo"/>
              </a:rPr>
              <a:t>vào</a:t>
            </a:r>
            <a:r>
              <a:rPr lang="en-US" sz="5000" dirty="0">
                <a:solidFill>
                  <a:srgbClr val="017717"/>
                </a:solidFill>
                <a:latin typeface="UTM Avo"/>
              </a:rPr>
              <a:t> </a:t>
            </a:r>
            <a:r>
              <a:rPr lang="en-US" sz="5000" dirty="0" err="1">
                <a:solidFill>
                  <a:srgbClr val="017717"/>
                </a:solidFill>
                <a:latin typeface="UTM Avo"/>
              </a:rPr>
              <a:t>bản</a:t>
            </a:r>
            <a:r>
              <a:rPr lang="en-US" sz="5000" dirty="0">
                <a:solidFill>
                  <a:srgbClr val="017717"/>
                </a:solidFill>
                <a:latin typeface="UTM Avo"/>
              </a:rPr>
              <a:t> </a:t>
            </a:r>
            <a:r>
              <a:rPr lang="en-US" sz="5000" dirty="0" err="1">
                <a:solidFill>
                  <a:srgbClr val="017717"/>
                </a:solidFill>
                <a:latin typeface="UTM Avo"/>
              </a:rPr>
              <a:t>thân</a:t>
            </a:r>
            <a:r>
              <a:rPr lang="en-US" sz="5000" dirty="0">
                <a:solidFill>
                  <a:srgbClr val="017717"/>
                </a:solidFill>
                <a:latin typeface="UTM Avo"/>
              </a:rPr>
              <a:t>, </a:t>
            </a:r>
            <a:r>
              <a:rPr lang="en-US" sz="5000" dirty="0" err="1">
                <a:solidFill>
                  <a:srgbClr val="017717"/>
                </a:solidFill>
                <a:latin typeface="UTM Avo"/>
              </a:rPr>
              <a:t>đi</a:t>
            </a:r>
            <a:r>
              <a:rPr lang="en-US" sz="5000" dirty="0">
                <a:solidFill>
                  <a:srgbClr val="017717"/>
                </a:solidFill>
                <a:latin typeface="UTM Avo"/>
              </a:rPr>
              <a:t> </a:t>
            </a:r>
            <a:r>
              <a:rPr lang="en-US" sz="5000" dirty="0" err="1">
                <a:solidFill>
                  <a:srgbClr val="017717"/>
                </a:solidFill>
                <a:latin typeface="UTM Avo"/>
              </a:rPr>
              <a:t>đó</a:t>
            </a:r>
            <a:r>
              <a:rPr lang="en-US" sz="5000" dirty="0">
                <a:solidFill>
                  <a:srgbClr val="017717"/>
                </a:solidFill>
                <a:latin typeface="UTM Avo"/>
              </a:rPr>
              <a:t> </a:t>
            </a:r>
            <a:r>
              <a:rPr lang="en-US" sz="5000" dirty="0" err="1">
                <a:solidFill>
                  <a:srgbClr val="017717"/>
                </a:solidFill>
                <a:latin typeface="UTM Avo"/>
              </a:rPr>
              <a:t>đi</a:t>
            </a:r>
            <a:r>
              <a:rPr lang="en-US" sz="5000" dirty="0">
                <a:solidFill>
                  <a:srgbClr val="017717"/>
                </a:solidFill>
                <a:latin typeface="UTM Avo"/>
              </a:rPr>
              <a:t> </a:t>
            </a:r>
            <a:r>
              <a:rPr lang="en-US" sz="5000" dirty="0" err="1">
                <a:solidFill>
                  <a:srgbClr val="017717"/>
                </a:solidFill>
                <a:latin typeface="UTM Avo"/>
              </a:rPr>
              <a:t>đây</a:t>
            </a:r>
            <a:r>
              <a:rPr lang="en-US" sz="5000" dirty="0">
                <a:solidFill>
                  <a:srgbClr val="017717"/>
                </a:solidFill>
                <a:latin typeface="UTM Avo"/>
              </a:rPr>
              <a:t> </a:t>
            </a:r>
            <a:r>
              <a:rPr lang="en-US" sz="5000" dirty="0" err="1">
                <a:solidFill>
                  <a:srgbClr val="017717"/>
                </a:solidFill>
                <a:latin typeface="UTM Avo"/>
              </a:rPr>
              <a:t>để</a:t>
            </a:r>
            <a:r>
              <a:rPr lang="en-US" sz="5000" dirty="0">
                <a:solidFill>
                  <a:srgbClr val="017717"/>
                </a:solidFill>
                <a:latin typeface="UTM Avo"/>
              </a:rPr>
              <a:t> </a:t>
            </a:r>
            <a:r>
              <a:rPr lang="en-US" sz="5000" dirty="0" err="1">
                <a:solidFill>
                  <a:srgbClr val="017717"/>
                </a:solidFill>
                <a:latin typeface="UTM Avo"/>
              </a:rPr>
              <a:t>mở</a:t>
            </a:r>
            <a:r>
              <a:rPr lang="en-US" sz="5000" dirty="0">
                <a:solidFill>
                  <a:srgbClr val="017717"/>
                </a:solidFill>
                <a:latin typeface="UTM Avo"/>
              </a:rPr>
              <a:t> </a:t>
            </a:r>
            <a:r>
              <a:rPr lang="en-US" sz="5000" dirty="0" err="1">
                <a:solidFill>
                  <a:srgbClr val="017717"/>
                </a:solidFill>
                <a:latin typeface="UTM Avo"/>
              </a:rPr>
              <a:t>rộng</a:t>
            </a:r>
            <a:r>
              <a:rPr lang="en-US" sz="5000" dirty="0">
                <a:solidFill>
                  <a:srgbClr val="017717"/>
                </a:solidFill>
                <a:latin typeface="UTM Avo"/>
              </a:rPr>
              <a:t> </a:t>
            </a:r>
            <a:r>
              <a:rPr lang="en-US" sz="5000" dirty="0" err="1">
                <a:solidFill>
                  <a:srgbClr val="017717"/>
                </a:solidFill>
                <a:latin typeface="UTM Avo"/>
              </a:rPr>
              <a:t>tầm</a:t>
            </a:r>
            <a:r>
              <a:rPr lang="en-US" sz="5000" dirty="0">
                <a:solidFill>
                  <a:srgbClr val="017717"/>
                </a:solidFill>
                <a:latin typeface="UTM Avo"/>
              </a:rPr>
              <a:t> </a:t>
            </a:r>
            <a:r>
              <a:rPr lang="en-US" sz="5000" dirty="0" err="1">
                <a:solidFill>
                  <a:srgbClr val="017717"/>
                </a:solidFill>
                <a:latin typeface="UTM Avo"/>
              </a:rPr>
              <a:t>hiểu</a:t>
            </a:r>
            <a:r>
              <a:rPr lang="en-US" sz="5000" dirty="0">
                <a:solidFill>
                  <a:srgbClr val="017717"/>
                </a:solidFill>
                <a:latin typeface="UTM Avo"/>
              </a:rPr>
              <a:t> </a:t>
            </a:r>
            <a:r>
              <a:rPr lang="en-US" sz="5000" dirty="0" err="1">
                <a:solidFill>
                  <a:srgbClr val="017717"/>
                </a:solidFill>
                <a:latin typeface="UTM Avo"/>
              </a:rPr>
              <a:t>biết</a:t>
            </a:r>
            <a:r>
              <a:rPr lang="en-US" sz="5000" dirty="0">
                <a:solidFill>
                  <a:srgbClr val="017717"/>
                </a:solidFill>
                <a:latin typeface="UTM Avo"/>
              </a:rPr>
              <a:t> </a:t>
            </a:r>
            <a:r>
              <a:rPr lang="en-US" sz="5000" dirty="0" err="1">
                <a:solidFill>
                  <a:srgbClr val="017717"/>
                </a:solidFill>
                <a:latin typeface="UTM Avo"/>
              </a:rPr>
              <a:t>mới</a:t>
            </a:r>
            <a:r>
              <a:rPr lang="en-US" sz="5000" dirty="0">
                <a:solidFill>
                  <a:srgbClr val="017717"/>
                </a:solidFill>
                <a:latin typeface="UTM Avo"/>
              </a:rPr>
              <a:t> </a:t>
            </a:r>
            <a:r>
              <a:rPr lang="en-US" sz="5000" dirty="0" err="1">
                <a:solidFill>
                  <a:srgbClr val="017717"/>
                </a:solidFill>
                <a:latin typeface="UTM Avo"/>
              </a:rPr>
              <a:t>mau</a:t>
            </a:r>
            <a:r>
              <a:rPr lang="en-US" sz="5000" dirty="0">
                <a:solidFill>
                  <a:srgbClr val="017717"/>
                </a:solidFill>
                <a:latin typeface="UTM Avo"/>
              </a:rPr>
              <a:t> </a:t>
            </a:r>
            <a:r>
              <a:rPr lang="en-US" sz="5000" dirty="0" err="1">
                <a:solidFill>
                  <a:srgbClr val="017717"/>
                </a:solidFill>
                <a:latin typeface="UTM Avo"/>
              </a:rPr>
              <a:t>khôn</a:t>
            </a:r>
            <a:r>
              <a:rPr lang="en-US" sz="5000" dirty="0">
                <a:solidFill>
                  <a:srgbClr val="017717"/>
                </a:solidFill>
                <a:latin typeface="UTM Avo"/>
              </a:rPr>
              <a:t> </a:t>
            </a:r>
            <a:r>
              <a:rPr lang="en-US" sz="5000" dirty="0" err="1">
                <a:solidFill>
                  <a:srgbClr val="017717"/>
                </a:solidFill>
                <a:latin typeface="UTM Avo"/>
              </a:rPr>
              <a:t>lớn</a:t>
            </a:r>
            <a:r>
              <a:rPr lang="en-US" sz="5000" dirty="0">
                <a:solidFill>
                  <a:srgbClr val="017717"/>
                </a:solidFill>
                <a:latin typeface="UTM Avo"/>
              </a:rPr>
              <a:t>, </a:t>
            </a:r>
            <a:r>
              <a:rPr lang="en-US" sz="5000" dirty="0" err="1">
                <a:solidFill>
                  <a:srgbClr val="017717"/>
                </a:solidFill>
                <a:latin typeface="UTM Avo"/>
              </a:rPr>
              <a:t>vững</a:t>
            </a:r>
            <a:r>
              <a:rPr lang="en-US" sz="5000" dirty="0">
                <a:solidFill>
                  <a:srgbClr val="017717"/>
                </a:solidFill>
                <a:latin typeface="UTM Avo"/>
              </a:rPr>
              <a:t> </a:t>
            </a:r>
            <a:r>
              <a:rPr lang="en-US" sz="5000" dirty="0" err="1">
                <a:solidFill>
                  <a:srgbClr val="017717"/>
                </a:solidFill>
                <a:latin typeface="UTM Avo"/>
              </a:rPr>
              <a:t>vàng</a:t>
            </a:r>
            <a:r>
              <a:rPr lang="en-US" sz="5000" dirty="0">
                <a:solidFill>
                  <a:srgbClr val="017717"/>
                </a:solidFill>
                <a:latin typeface="UTM Avo"/>
              </a:rPr>
              <a:t> </a:t>
            </a:r>
            <a:r>
              <a:rPr lang="en-US" sz="5000" dirty="0" err="1">
                <a:solidFill>
                  <a:srgbClr val="017717"/>
                </a:solidFill>
                <a:latin typeface="UTM Avo"/>
              </a:rPr>
              <a:t>để</a:t>
            </a:r>
            <a:r>
              <a:rPr lang="en-US" sz="5000" dirty="0">
                <a:solidFill>
                  <a:srgbClr val="017717"/>
                </a:solidFill>
                <a:latin typeface="UTM Avo"/>
              </a:rPr>
              <a:t> </a:t>
            </a:r>
            <a:r>
              <a:rPr lang="en-US" sz="5000" dirty="0" err="1">
                <a:solidFill>
                  <a:srgbClr val="017717"/>
                </a:solidFill>
                <a:latin typeface="UTM Avo"/>
              </a:rPr>
              <a:t>mau</a:t>
            </a:r>
            <a:r>
              <a:rPr lang="en-US" sz="5000" dirty="0">
                <a:solidFill>
                  <a:srgbClr val="017717"/>
                </a:solidFill>
                <a:latin typeface="UTM Avo"/>
              </a:rPr>
              <a:t> </a:t>
            </a:r>
            <a:r>
              <a:rPr lang="en-US" sz="5000" dirty="0" err="1">
                <a:solidFill>
                  <a:srgbClr val="017717"/>
                </a:solidFill>
                <a:latin typeface="UTM Avo"/>
              </a:rPr>
              <a:t>thực</a:t>
            </a:r>
            <a:r>
              <a:rPr lang="en-US" sz="5000" dirty="0">
                <a:solidFill>
                  <a:srgbClr val="017717"/>
                </a:solidFill>
                <a:latin typeface="UTM Avo"/>
              </a:rPr>
              <a:t> </a:t>
            </a:r>
            <a:r>
              <a:rPr lang="en-US" sz="5000" dirty="0" err="1">
                <a:solidFill>
                  <a:srgbClr val="017717"/>
                </a:solidFill>
                <a:latin typeface="UTM Avo"/>
              </a:rPr>
              <a:t>hiện</a:t>
            </a:r>
            <a:r>
              <a:rPr lang="en-US" sz="5000" dirty="0">
                <a:solidFill>
                  <a:srgbClr val="017717"/>
                </a:solidFill>
                <a:latin typeface="UTM Avo"/>
              </a:rPr>
              <a:t> </a:t>
            </a:r>
            <a:r>
              <a:rPr lang="en-US" sz="5000" dirty="0" err="1">
                <a:solidFill>
                  <a:srgbClr val="017717"/>
                </a:solidFill>
                <a:latin typeface="UTM Avo"/>
              </a:rPr>
              <a:t>được</a:t>
            </a:r>
            <a:r>
              <a:rPr lang="en-US" sz="5000" dirty="0">
                <a:solidFill>
                  <a:srgbClr val="017717"/>
                </a:solidFill>
                <a:latin typeface="UTM Avo"/>
              </a:rPr>
              <a:t> </a:t>
            </a:r>
            <a:r>
              <a:rPr lang="en-US" sz="5000" dirty="0" err="1">
                <a:solidFill>
                  <a:srgbClr val="017717"/>
                </a:solidFill>
                <a:latin typeface="UTM Avo"/>
              </a:rPr>
              <a:t>ước</a:t>
            </a:r>
            <a:r>
              <a:rPr lang="en-US" sz="5000" dirty="0">
                <a:solidFill>
                  <a:srgbClr val="017717"/>
                </a:solidFill>
                <a:latin typeface="UTM Avo"/>
              </a:rPr>
              <a:t> </a:t>
            </a:r>
            <a:r>
              <a:rPr lang="en-US" sz="5000" dirty="0" err="1">
                <a:solidFill>
                  <a:srgbClr val="017717"/>
                </a:solidFill>
                <a:latin typeface="UTM Avo"/>
              </a:rPr>
              <a:t>mơ</a:t>
            </a:r>
            <a:r>
              <a:rPr lang="en-US" sz="5000" dirty="0">
                <a:solidFill>
                  <a:srgbClr val="017717"/>
                </a:solidFill>
                <a:latin typeface="UTM Avo"/>
              </a:rPr>
              <a:t> </a:t>
            </a:r>
            <a:r>
              <a:rPr lang="en-US" sz="5000" dirty="0" err="1">
                <a:solidFill>
                  <a:srgbClr val="017717"/>
                </a:solidFill>
                <a:latin typeface="UTM Avo"/>
              </a:rPr>
              <a:t>của</a:t>
            </a:r>
            <a:r>
              <a:rPr lang="en-US" sz="5000" dirty="0">
                <a:solidFill>
                  <a:srgbClr val="017717"/>
                </a:solidFill>
                <a:latin typeface="UTM Avo"/>
              </a:rPr>
              <a:t> </a:t>
            </a:r>
            <a:r>
              <a:rPr lang="en-US" sz="5000" dirty="0" err="1">
                <a:solidFill>
                  <a:srgbClr val="017717"/>
                </a:solidFill>
                <a:latin typeface="UTM Avo"/>
              </a:rPr>
              <a:t>mình</a:t>
            </a:r>
            <a:r>
              <a:rPr lang="en-US" sz="5000" dirty="0">
                <a:solidFill>
                  <a:srgbClr val="017717"/>
                </a:solidFill>
                <a:latin typeface="UTM Avo"/>
              </a:rPr>
              <a:t>.</a:t>
            </a:r>
          </a:p>
        </p:txBody>
      </p:sp>
      <p:pic>
        <p:nvPicPr>
          <p:cNvPr id="21" name="Picture 20"/>
          <p:cNvPicPr>
            <a:picLocks noChangeAspect="1"/>
          </p:cNvPicPr>
          <p:nvPr/>
        </p:nvPicPr>
        <p:blipFill>
          <a:blip r:embed="rId2"/>
          <a:stretch>
            <a:fillRect/>
          </a:stretch>
        </p:blipFill>
        <p:spPr>
          <a:xfrm>
            <a:off x="5369253" y="1176767"/>
            <a:ext cx="7901007" cy="175290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randombar(horizontal)">
                                      <p:cBhvr>
                                        <p:cTn id="7" dur="500"/>
                                        <p:tgtEl>
                                          <p:spTgt spid="21"/>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1000"/>
                                        <p:tgtEl>
                                          <p:spTgt spid="19"/>
                                        </p:tgtEl>
                                      </p:cBhvr>
                                    </p:animEffect>
                                    <p:anim calcmode="lin" valueType="num">
                                      <p:cBhvr>
                                        <p:cTn id="12" dur="1000" fill="hold"/>
                                        <p:tgtEl>
                                          <p:spTgt spid="19"/>
                                        </p:tgtEl>
                                        <p:attrNameLst>
                                          <p:attrName>ppt_x</p:attrName>
                                        </p:attrNameLst>
                                      </p:cBhvr>
                                      <p:tavLst>
                                        <p:tav tm="0">
                                          <p:val>
                                            <p:strVal val="#ppt_x"/>
                                          </p:val>
                                        </p:tav>
                                        <p:tav tm="100000">
                                          <p:val>
                                            <p:strVal val="#ppt_x"/>
                                          </p:val>
                                        </p:tav>
                                      </p:tavLst>
                                    </p:anim>
                                    <p:anim calcmode="lin" valueType="num">
                                      <p:cBhvr>
                                        <p:cTn id="1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TotalTime>
  <Words>909</Words>
  <Application>Microsoft Office PowerPoint</Application>
  <PresentationFormat>Custom</PresentationFormat>
  <Paragraphs>34</Paragraphs>
  <Slides>19</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UTM Avo Bold</vt:lpstr>
      <vt:lpstr>Arial</vt:lpstr>
      <vt:lpstr>Calibri</vt:lpstr>
      <vt:lpstr>Jua</vt:lpstr>
      <vt:lpstr>UTM Avo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Fill in the Song</dc:title>
  <dc:creator>Admin</dc:creator>
  <cp:lastModifiedBy>duong quynh anh</cp:lastModifiedBy>
  <cp:revision>21</cp:revision>
  <dcterms:created xsi:type="dcterms:W3CDTF">2006-08-16T00:00:00Z</dcterms:created>
  <dcterms:modified xsi:type="dcterms:W3CDTF">2024-12-20T16:25:51Z</dcterms:modified>
  <dc:identifier>DAFz8cZTGU4</dc:identifier>
</cp:coreProperties>
</file>