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18"/>
  </p:notesMasterIdLst>
  <p:sldIdLst>
    <p:sldId id="256" r:id="rId2"/>
    <p:sldId id="260" r:id="rId3"/>
    <p:sldId id="318" r:id="rId4"/>
    <p:sldId id="334" r:id="rId5"/>
    <p:sldId id="264" r:id="rId6"/>
    <p:sldId id="319" r:id="rId7"/>
    <p:sldId id="266" r:id="rId8"/>
    <p:sldId id="335" r:id="rId9"/>
    <p:sldId id="336" r:id="rId10"/>
    <p:sldId id="333" r:id="rId11"/>
    <p:sldId id="322" r:id="rId12"/>
    <p:sldId id="323" r:id="rId13"/>
    <p:sldId id="341" r:id="rId14"/>
    <p:sldId id="281" r:id="rId15"/>
    <p:sldId id="313" r:id="rId16"/>
    <p:sldId id="346" r:id="rId17"/>
  </p:sldIdLst>
  <p:sldSz cx="9144000" cy="5143500" type="screen16x9"/>
  <p:notesSz cx="6858000" cy="9144000"/>
  <p:embeddedFontLst>
    <p:embeddedFont>
      <p:font typeface="Holtwood One SC" panose="020B0604020202020204" charset="0"/>
      <p:regular r:id="rId19"/>
    </p:embeddedFont>
    <p:embeddedFont>
      <p:font typeface="UVF TypoSlabserif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fortaa" panose="020B0604020202020204" charset="0"/>
      <p:regular r:id="rId25"/>
      <p:bold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Fredoka One" panose="020B0604020202020204" charset="0"/>
      <p:regular r:id="rId35"/>
    </p:embeddedFont>
    <p:embeddedFont>
      <p:font typeface="#9Slide07 HoneyCream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46F"/>
    <a:srgbClr val="E6E6E6"/>
    <a:srgbClr val="F9A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5AA9B0-C24E-4870-A4EC-865AAC134001}" v="1559" dt="2023-06-21T14:36:02.204"/>
  </p1510:revLst>
</p1510:revInfo>
</file>

<file path=ppt/tableStyles.xml><?xml version="1.0" encoding="utf-8"?>
<a:tblStyleLst xmlns:a="http://schemas.openxmlformats.org/drawingml/2006/main" def="{F7B64030-D6B9-444F-A16B-A6F348F0C99F}">
  <a:tblStyle styleId="{F7B64030-D6B9-444F-A16B-A6F348F0C9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912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9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8c901f3876_0_1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8c901f3876_0_1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027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84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620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54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c3084976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c3084976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98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c3084976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c3084976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712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4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/>
          <p:nvPr/>
        </p:nvSpPr>
        <p:spPr>
          <a:xfrm>
            <a:off x="0" y="24"/>
            <a:ext cx="704799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ctrTitle"/>
          </p:nvPr>
        </p:nvSpPr>
        <p:spPr>
          <a:xfrm>
            <a:off x="1323975" y="942138"/>
            <a:ext cx="3309900" cy="10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64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1323975" y="1881713"/>
            <a:ext cx="4552800" cy="11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 rot="1438450">
            <a:off x="8196314" y="2339515"/>
            <a:ext cx="466779" cy="464478"/>
            <a:chOff x="1193082" y="841697"/>
            <a:chExt cx="1170763" cy="1162329"/>
          </a:xfrm>
        </p:grpSpPr>
        <p:sp>
          <p:nvSpPr>
            <p:cNvPr id="62" name="Google Shape;62;p3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7493103" y="4186769"/>
            <a:ext cx="472610" cy="452764"/>
            <a:chOff x="7039475" y="481968"/>
            <a:chExt cx="476805" cy="456783"/>
          </a:xfrm>
        </p:grpSpPr>
        <p:sp>
          <p:nvSpPr>
            <p:cNvPr id="66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769044">
            <a:off x="7062322" y="99378"/>
            <a:ext cx="762405" cy="781597"/>
            <a:chOff x="614950" y="1682850"/>
            <a:chExt cx="438175" cy="454900"/>
          </a:xfrm>
        </p:grpSpPr>
        <p:sp>
          <p:nvSpPr>
            <p:cNvPr id="72" name="Google Shape;7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-9891192">
            <a:off x="8192315" y="1211650"/>
            <a:ext cx="474769" cy="466342"/>
            <a:chOff x="1761950" y="1669000"/>
            <a:chExt cx="482700" cy="529100"/>
          </a:xfrm>
        </p:grpSpPr>
        <p:sp>
          <p:nvSpPr>
            <p:cNvPr id="76" name="Google Shape;76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890291">
            <a:off x="7009976" y="3167224"/>
            <a:ext cx="389794" cy="443451"/>
            <a:chOff x="1761950" y="1669000"/>
            <a:chExt cx="482700" cy="529100"/>
          </a:xfrm>
        </p:grpSpPr>
        <p:sp>
          <p:nvSpPr>
            <p:cNvPr id="80" name="Google Shape;80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-871861">
            <a:off x="6460482" y="960022"/>
            <a:ext cx="699981" cy="633273"/>
            <a:chOff x="2321700" y="1787550"/>
            <a:chExt cx="450675" cy="386425"/>
          </a:xfrm>
        </p:grpSpPr>
        <p:sp>
          <p:nvSpPr>
            <p:cNvPr id="84" name="Google Shape;84;p3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-822949">
            <a:off x="7676470" y="2982115"/>
            <a:ext cx="1198778" cy="1196265"/>
            <a:chOff x="345025" y="221948"/>
            <a:chExt cx="1016224" cy="1014094"/>
          </a:xfrm>
        </p:grpSpPr>
        <p:sp>
          <p:nvSpPr>
            <p:cNvPr id="88" name="Google Shape;88;p3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339225" y="1615752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3"/>
          <p:cNvGrpSpPr/>
          <p:nvPr/>
        </p:nvGrpSpPr>
        <p:grpSpPr>
          <a:xfrm rot="493885">
            <a:off x="6825597" y="1762134"/>
            <a:ext cx="937979" cy="929078"/>
            <a:chOff x="2797650" y="3803725"/>
            <a:chExt cx="787175" cy="819250"/>
          </a:xfrm>
        </p:grpSpPr>
        <p:sp>
          <p:nvSpPr>
            <p:cNvPr id="95" name="Google Shape;95;p3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rot="7925415">
            <a:off x="8384120" y="4284202"/>
            <a:ext cx="407429" cy="385547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rot="2390256">
            <a:off x="6591891" y="4374424"/>
            <a:ext cx="341244" cy="354176"/>
            <a:chOff x="614950" y="1682850"/>
            <a:chExt cx="438175" cy="454900"/>
          </a:xfrm>
        </p:grpSpPr>
        <p:sp>
          <p:nvSpPr>
            <p:cNvPr id="102" name="Google Shape;10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3"/>
          <p:cNvSpPr/>
          <p:nvPr/>
        </p:nvSpPr>
        <p:spPr>
          <a:xfrm rot="7925529">
            <a:off x="5129809" y="65369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152390" y="1594688"/>
            <a:ext cx="9486890" cy="3653587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8549447">
            <a:off x="818866" y="3953439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-7207332">
            <a:off x="8195943" y="585542"/>
            <a:ext cx="231437" cy="21900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3647476">
            <a:off x="7605364" y="4527908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2195570">
            <a:off x="7453946" y="4697576"/>
            <a:ext cx="158461" cy="14995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4572000" y="1836000"/>
            <a:ext cx="38517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4572000" y="2655000"/>
            <a:ext cx="3781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9" y="-230093"/>
            <a:ext cx="9222332" cy="1707949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 flipH="1">
            <a:off x="7" y="0"/>
            <a:ext cx="14219160" cy="514351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198575" y="2571750"/>
            <a:ext cx="4752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195550" y="3288450"/>
            <a:ext cx="4752900" cy="13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4001667" y="690058"/>
            <a:ext cx="1218047" cy="1503157"/>
            <a:chOff x="4058918" y="739532"/>
            <a:chExt cx="1084830" cy="1338758"/>
          </a:xfrm>
        </p:grpSpPr>
        <p:sp>
          <p:nvSpPr>
            <p:cNvPr id="151" name="Google Shape;151;p5"/>
            <p:cNvSpPr/>
            <p:nvPr/>
          </p:nvSpPr>
          <p:spPr>
            <a:xfrm rot="-2700000">
              <a:off x="4836574" y="793805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29"/>
            <a:ext cx="9153602" cy="5610194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45162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08872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3697500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630267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91487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3521850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612882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7736841" y="4591614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"/>
          <p:cNvSpPr/>
          <p:nvPr/>
        </p:nvSpPr>
        <p:spPr>
          <a:xfrm rot="-7207332">
            <a:off x="760956" y="1824067"/>
            <a:ext cx="231437" cy="21900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_1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/>
          <p:nvPr/>
        </p:nvSpPr>
        <p:spPr>
          <a:xfrm flipH="1">
            <a:off x="-1072400" y="2061439"/>
            <a:ext cx="3821326" cy="307794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7"/>
          <p:cNvSpPr/>
          <p:nvPr/>
        </p:nvSpPr>
        <p:spPr>
          <a:xfrm rot="10800000" flipH="1">
            <a:off x="2695664" y="-34373"/>
            <a:ext cx="6448336" cy="233256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4328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1804607" y="1538300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1806310" y="3195768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5677924" y="3195642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053525" y="2033425"/>
            <a:ext cx="24111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053450" y="3690857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5675700" y="3690775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5675700" y="1538300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5675700" y="2033430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467197" y="-43100"/>
            <a:ext cx="284297" cy="24709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7"/>
          <p:cNvSpPr/>
          <p:nvPr/>
        </p:nvSpPr>
        <p:spPr>
          <a:xfrm rot="-4086574">
            <a:off x="376761" y="285150"/>
            <a:ext cx="196286" cy="17060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7"/>
          <p:cNvSpPr/>
          <p:nvPr/>
        </p:nvSpPr>
        <p:spPr>
          <a:xfrm rot="-9295189">
            <a:off x="8751585" y="1580481"/>
            <a:ext cx="196285" cy="170604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09" y="3543300"/>
            <a:ext cx="4314932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3267076" y="11"/>
            <a:ext cx="5876845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5842582" y="1337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1937332" y="360423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833075"/>
            <a:ext cx="9143948" cy="597655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089607" y="2099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8079107" y="1003908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52AEE-59E0-4DBD-8A88-408C7FB13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44928" y="-427328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C3302-831D-4143-9753-94BB1F274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11700" y="5306832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7EFB5AB5-27C3-4E23-9DED-620A17BE9251}"/>
              </a:ext>
            </a:extLst>
          </p:cNvPr>
          <p:cNvSpPr txBox="1"/>
          <p:nvPr userDrawn="1"/>
        </p:nvSpPr>
        <p:spPr>
          <a:xfrm>
            <a:off x="1743570" y="6614000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434FDC-9AFE-4F3A-AC14-3CC2BB129487}"/>
              </a:ext>
            </a:extLst>
          </p:cNvPr>
          <p:cNvSpPr txBox="1">
            <a:spLocks/>
          </p:cNvSpPr>
          <p:nvPr userDrawn="1"/>
        </p:nvSpPr>
        <p:spPr>
          <a:xfrm>
            <a:off x="7439280" y="-355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0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37DC00-8AB7-4732-B607-8FC53CF41371}"/>
              </a:ext>
            </a:extLst>
          </p:cNvPr>
          <p:cNvSpPr txBox="1">
            <a:spLocks/>
          </p:cNvSpPr>
          <p:nvPr userDrawn="1"/>
        </p:nvSpPr>
        <p:spPr>
          <a:xfrm>
            <a:off x="130582" y="6977943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12CB8E-6EF9-4F90-BEAB-674D27C5CBE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EF39B-1DC4-4C46-9B37-D175FE84491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ED1634D-58DC-41AD-99D7-DDCF3E8C0EEE}"/>
              </a:ext>
            </a:extLst>
          </p:cNvPr>
          <p:cNvSpPr txBox="1">
            <a:spLocks/>
          </p:cNvSpPr>
          <p:nvPr userDrawn="1"/>
        </p:nvSpPr>
        <p:spPr>
          <a:xfrm>
            <a:off x="-429061" y="43561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7B0CAB-73ED-4B19-B859-6A463CABAAD6}"/>
              </a:ext>
            </a:extLst>
          </p:cNvPr>
          <p:cNvSpPr txBox="1">
            <a:spLocks/>
          </p:cNvSpPr>
          <p:nvPr userDrawn="1"/>
        </p:nvSpPr>
        <p:spPr>
          <a:xfrm>
            <a:off x="-2244929" y="15731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ADB5D5-2965-4107-BF6C-F974496FB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57843C-3ECD-4643-9465-385E8AF27C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44AC91-D21B-4748-85CC-DA9C593D3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1CA20F-E87C-4B66-B013-06E9EE61E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9" r:id="rId5"/>
    <p:sldLayoutId id="2147483662" r:id="rId6"/>
    <p:sldLayoutId id="2147483663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8A31B3-308B-57E0-473E-8119D2B25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373" y="49763"/>
            <a:ext cx="1074513" cy="343496"/>
          </a:xfrm>
          <a:prstGeom prst="rect">
            <a:avLst/>
          </a:prstGeom>
        </p:spPr>
      </p:pic>
      <p:sp>
        <p:nvSpPr>
          <p:cNvPr id="243" name="Google Shape;9;p2">
            <a:extLst>
              <a:ext uri="{FF2B5EF4-FFF2-40B4-BE49-F238E27FC236}">
                <a16:creationId xmlns:a16="http://schemas.microsoft.com/office/drawing/2014/main" id="{5B8DD714-91D3-43E7-B60E-013A7BBB016C}"/>
              </a:ext>
            </a:extLst>
          </p:cNvPr>
          <p:cNvSpPr/>
          <p:nvPr/>
        </p:nvSpPr>
        <p:spPr>
          <a:xfrm>
            <a:off x="616023" y="29"/>
            <a:ext cx="925424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2;p2">
            <a:extLst>
              <a:ext uri="{FF2B5EF4-FFF2-40B4-BE49-F238E27FC236}">
                <a16:creationId xmlns:a16="http://schemas.microsoft.com/office/drawing/2014/main" id="{050E10F2-84A1-4923-BCAF-570E279ED010}"/>
              </a:ext>
            </a:extLst>
          </p:cNvPr>
          <p:cNvGrpSpPr/>
          <p:nvPr/>
        </p:nvGrpSpPr>
        <p:grpSpPr>
          <a:xfrm rot="-822915">
            <a:off x="1187007" y="550235"/>
            <a:ext cx="438181" cy="454907"/>
            <a:chOff x="614950" y="1682850"/>
            <a:chExt cx="438175" cy="454900"/>
          </a:xfrm>
        </p:grpSpPr>
        <p:sp>
          <p:nvSpPr>
            <p:cNvPr id="255" name="Google Shape;23;p2">
              <a:extLst>
                <a:ext uri="{FF2B5EF4-FFF2-40B4-BE49-F238E27FC236}">
                  <a16:creationId xmlns:a16="http://schemas.microsoft.com/office/drawing/2014/main" id="{E665292E-578C-4774-9494-EE9D6CF9F4F0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4;p2">
              <a:extLst>
                <a:ext uri="{FF2B5EF4-FFF2-40B4-BE49-F238E27FC236}">
                  <a16:creationId xmlns:a16="http://schemas.microsoft.com/office/drawing/2014/main" id="{0FDE9E8D-FCEB-4259-892A-7030423289C9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;p2">
              <a:extLst>
                <a:ext uri="{FF2B5EF4-FFF2-40B4-BE49-F238E27FC236}">
                  <a16:creationId xmlns:a16="http://schemas.microsoft.com/office/drawing/2014/main" id="{89113F07-1CB0-4328-92B8-58A6A1DDB230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6;p2">
            <a:extLst>
              <a:ext uri="{FF2B5EF4-FFF2-40B4-BE49-F238E27FC236}">
                <a16:creationId xmlns:a16="http://schemas.microsoft.com/office/drawing/2014/main" id="{6EE58B3B-2F3F-42D3-829B-6236F057564F}"/>
              </a:ext>
            </a:extLst>
          </p:cNvPr>
          <p:cNvGrpSpPr/>
          <p:nvPr/>
        </p:nvGrpSpPr>
        <p:grpSpPr>
          <a:xfrm rot="546724">
            <a:off x="219112" y="196368"/>
            <a:ext cx="656845" cy="687258"/>
            <a:chOff x="1761950" y="1669000"/>
            <a:chExt cx="482700" cy="529100"/>
          </a:xfrm>
        </p:grpSpPr>
        <p:sp>
          <p:nvSpPr>
            <p:cNvPr id="259" name="Google Shape;27;p2">
              <a:extLst>
                <a:ext uri="{FF2B5EF4-FFF2-40B4-BE49-F238E27FC236}">
                  <a16:creationId xmlns:a16="http://schemas.microsoft.com/office/drawing/2014/main" id="{4A6ADAC4-987E-4438-A203-1062601ACAAE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;p2">
              <a:extLst>
                <a:ext uri="{FF2B5EF4-FFF2-40B4-BE49-F238E27FC236}">
                  <a16:creationId xmlns:a16="http://schemas.microsoft.com/office/drawing/2014/main" id="{E4DEAEFF-F968-4F37-B8F5-82F50D536156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;p2">
              <a:extLst>
                <a:ext uri="{FF2B5EF4-FFF2-40B4-BE49-F238E27FC236}">
                  <a16:creationId xmlns:a16="http://schemas.microsoft.com/office/drawing/2014/main" id="{A2A9D1F9-1308-439E-BC0C-1A3FDA32E536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34;p2">
            <a:extLst>
              <a:ext uri="{FF2B5EF4-FFF2-40B4-BE49-F238E27FC236}">
                <a16:creationId xmlns:a16="http://schemas.microsoft.com/office/drawing/2014/main" id="{C6BE5F55-7AF8-4D00-90E1-D3095D60A1E6}"/>
              </a:ext>
            </a:extLst>
          </p:cNvPr>
          <p:cNvGrpSpPr/>
          <p:nvPr/>
        </p:nvGrpSpPr>
        <p:grpSpPr>
          <a:xfrm rot="-822750">
            <a:off x="164298" y="1307038"/>
            <a:ext cx="408183" cy="349991"/>
            <a:chOff x="2321700" y="1787550"/>
            <a:chExt cx="450675" cy="386425"/>
          </a:xfrm>
        </p:grpSpPr>
        <p:sp>
          <p:nvSpPr>
            <p:cNvPr id="267" name="Google Shape;35;p2">
              <a:extLst>
                <a:ext uri="{FF2B5EF4-FFF2-40B4-BE49-F238E27FC236}">
                  <a16:creationId xmlns:a16="http://schemas.microsoft.com/office/drawing/2014/main" id="{4B304194-FE99-4196-8325-7A366099EF59}"/>
                </a:ext>
              </a:extLst>
            </p:cNvPr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;p2">
              <a:extLst>
                <a:ext uri="{FF2B5EF4-FFF2-40B4-BE49-F238E27FC236}">
                  <a16:creationId xmlns:a16="http://schemas.microsoft.com/office/drawing/2014/main" id="{2E562051-107E-4A7E-AA9A-D38F705B823E}"/>
                </a:ext>
              </a:extLst>
            </p:cNvPr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7;p2">
              <a:extLst>
                <a:ext uri="{FF2B5EF4-FFF2-40B4-BE49-F238E27FC236}">
                  <a16:creationId xmlns:a16="http://schemas.microsoft.com/office/drawing/2014/main" id="{006E9146-532E-4292-9561-B88901B2B295}"/>
                </a:ext>
              </a:extLst>
            </p:cNvPr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38;p2">
            <a:extLst>
              <a:ext uri="{FF2B5EF4-FFF2-40B4-BE49-F238E27FC236}">
                <a16:creationId xmlns:a16="http://schemas.microsoft.com/office/drawing/2014/main" id="{4A31D0B4-76CA-4123-8DF7-5311EA74A7E9}"/>
              </a:ext>
            </a:extLst>
          </p:cNvPr>
          <p:cNvGrpSpPr/>
          <p:nvPr/>
        </p:nvGrpSpPr>
        <p:grpSpPr>
          <a:xfrm rot="-822915">
            <a:off x="500219" y="1102584"/>
            <a:ext cx="1016239" cy="1014109"/>
            <a:chOff x="345025" y="221948"/>
            <a:chExt cx="1016224" cy="1014094"/>
          </a:xfrm>
        </p:grpSpPr>
        <p:sp>
          <p:nvSpPr>
            <p:cNvPr id="271" name="Google Shape;39;p2">
              <a:extLst>
                <a:ext uri="{FF2B5EF4-FFF2-40B4-BE49-F238E27FC236}">
                  <a16:creationId xmlns:a16="http://schemas.microsoft.com/office/drawing/2014/main" id="{1B8D86FC-202E-4505-BD3C-C82E359D7AFD}"/>
                </a:ext>
              </a:extLst>
            </p:cNvPr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0;p2">
              <a:extLst>
                <a:ext uri="{FF2B5EF4-FFF2-40B4-BE49-F238E27FC236}">
                  <a16:creationId xmlns:a16="http://schemas.microsoft.com/office/drawing/2014/main" id="{64722046-D687-4652-9E14-8858F79CC9C3}"/>
                </a:ext>
              </a:extLst>
            </p:cNvPr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1;p2">
              <a:extLst>
                <a:ext uri="{FF2B5EF4-FFF2-40B4-BE49-F238E27FC236}">
                  <a16:creationId xmlns:a16="http://schemas.microsoft.com/office/drawing/2014/main" id="{AB2C4DCD-4B68-4717-B6B7-2FB20966B493}"/>
                </a:ext>
              </a:extLst>
            </p:cNvPr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42;p2">
            <a:extLst>
              <a:ext uri="{FF2B5EF4-FFF2-40B4-BE49-F238E27FC236}">
                <a16:creationId xmlns:a16="http://schemas.microsoft.com/office/drawing/2014/main" id="{CD160847-2172-45B4-90E4-7D53478889C7}"/>
              </a:ext>
            </a:extLst>
          </p:cNvPr>
          <p:cNvSpPr/>
          <p:nvPr/>
        </p:nvSpPr>
        <p:spPr>
          <a:xfrm>
            <a:off x="1139325" y="25077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43;p2">
            <a:extLst>
              <a:ext uri="{FF2B5EF4-FFF2-40B4-BE49-F238E27FC236}">
                <a16:creationId xmlns:a16="http://schemas.microsoft.com/office/drawing/2014/main" id="{77EFE5B1-C1C7-45C6-B1E5-1D5D5CDF7F53}"/>
              </a:ext>
            </a:extLst>
          </p:cNvPr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44;p2">
            <a:extLst>
              <a:ext uri="{FF2B5EF4-FFF2-40B4-BE49-F238E27FC236}">
                <a16:creationId xmlns:a16="http://schemas.microsoft.com/office/drawing/2014/main" id="{5E362E03-6E5C-4E9D-967D-D91751CC264C}"/>
              </a:ext>
            </a:extLst>
          </p:cNvPr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45;p2">
            <a:extLst>
              <a:ext uri="{FF2B5EF4-FFF2-40B4-BE49-F238E27FC236}">
                <a16:creationId xmlns:a16="http://schemas.microsoft.com/office/drawing/2014/main" id="{E264819E-E285-477C-9886-68E661B1BDE5}"/>
              </a:ext>
            </a:extLst>
          </p:cNvPr>
          <p:cNvGrpSpPr/>
          <p:nvPr/>
        </p:nvGrpSpPr>
        <p:grpSpPr>
          <a:xfrm rot="-1313014">
            <a:off x="2797299" y="4564413"/>
            <a:ext cx="417958" cy="427891"/>
            <a:chOff x="2797650" y="3803725"/>
            <a:chExt cx="787175" cy="819250"/>
          </a:xfrm>
        </p:grpSpPr>
        <p:sp>
          <p:nvSpPr>
            <p:cNvPr id="278" name="Google Shape;46;p2">
              <a:extLst>
                <a:ext uri="{FF2B5EF4-FFF2-40B4-BE49-F238E27FC236}">
                  <a16:creationId xmlns:a16="http://schemas.microsoft.com/office/drawing/2014/main" id="{F95C6A01-C274-4824-8680-A55E53FEC9F2}"/>
                </a:ext>
              </a:extLst>
            </p:cNvPr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7;p2">
              <a:extLst>
                <a:ext uri="{FF2B5EF4-FFF2-40B4-BE49-F238E27FC236}">
                  <a16:creationId xmlns:a16="http://schemas.microsoft.com/office/drawing/2014/main" id="{400942D3-7225-45B6-8194-072A0A429109}"/>
                </a:ext>
              </a:extLst>
            </p:cNvPr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8;p2">
              <a:extLst>
                <a:ext uri="{FF2B5EF4-FFF2-40B4-BE49-F238E27FC236}">
                  <a16:creationId xmlns:a16="http://schemas.microsoft.com/office/drawing/2014/main" id="{559358D5-86E5-4837-8E69-A3F6268B23C6}"/>
                </a:ext>
              </a:extLst>
            </p:cNvPr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9;p2">
              <a:extLst>
                <a:ext uri="{FF2B5EF4-FFF2-40B4-BE49-F238E27FC236}">
                  <a16:creationId xmlns:a16="http://schemas.microsoft.com/office/drawing/2014/main" id="{C7F0D977-0CA5-47EC-B58F-1126C6ECCA11}"/>
                </a:ext>
              </a:extLst>
            </p:cNvPr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50;p2">
            <a:extLst>
              <a:ext uri="{FF2B5EF4-FFF2-40B4-BE49-F238E27FC236}">
                <a16:creationId xmlns:a16="http://schemas.microsoft.com/office/drawing/2014/main" id="{C79A54E3-A997-4818-ADDC-70BCB2179DEC}"/>
              </a:ext>
            </a:extLst>
          </p:cNvPr>
          <p:cNvSpPr/>
          <p:nvPr/>
        </p:nvSpPr>
        <p:spPr>
          <a:xfrm rot="7925529">
            <a:off x="253009" y="3613320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51;p2">
            <a:extLst>
              <a:ext uri="{FF2B5EF4-FFF2-40B4-BE49-F238E27FC236}">
                <a16:creationId xmlns:a16="http://schemas.microsoft.com/office/drawing/2014/main" id="{3ADBB6A5-4920-4A2C-BCCD-A83ECB4F9C61}"/>
              </a:ext>
            </a:extLst>
          </p:cNvPr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52;p2">
            <a:extLst>
              <a:ext uri="{FF2B5EF4-FFF2-40B4-BE49-F238E27FC236}">
                <a16:creationId xmlns:a16="http://schemas.microsoft.com/office/drawing/2014/main" id="{080893DE-24F7-4F41-85D1-7AE4054F535C}"/>
              </a:ext>
            </a:extLst>
          </p:cNvPr>
          <p:cNvGrpSpPr/>
          <p:nvPr/>
        </p:nvGrpSpPr>
        <p:grpSpPr>
          <a:xfrm rot="2390256">
            <a:off x="155961" y="2954282"/>
            <a:ext cx="341244" cy="354176"/>
            <a:chOff x="614950" y="1682850"/>
            <a:chExt cx="438175" cy="454900"/>
          </a:xfrm>
        </p:grpSpPr>
        <p:sp>
          <p:nvSpPr>
            <p:cNvPr id="285" name="Google Shape;53;p2">
              <a:extLst>
                <a:ext uri="{FF2B5EF4-FFF2-40B4-BE49-F238E27FC236}">
                  <a16:creationId xmlns:a16="http://schemas.microsoft.com/office/drawing/2014/main" id="{D3F9C491-B04D-4241-AAD6-6D7153E73D94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4;p2">
              <a:extLst>
                <a:ext uri="{FF2B5EF4-FFF2-40B4-BE49-F238E27FC236}">
                  <a16:creationId xmlns:a16="http://schemas.microsoft.com/office/drawing/2014/main" id="{275B2921-8895-4B9B-B2FB-AEA391B47A68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5;p2">
              <a:extLst>
                <a:ext uri="{FF2B5EF4-FFF2-40B4-BE49-F238E27FC236}">
                  <a16:creationId xmlns:a16="http://schemas.microsoft.com/office/drawing/2014/main" id="{13F0F15E-3D98-4765-B702-65EE755DAEDA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56;p2">
            <a:extLst>
              <a:ext uri="{FF2B5EF4-FFF2-40B4-BE49-F238E27FC236}">
                <a16:creationId xmlns:a16="http://schemas.microsoft.com/office/drawing/2014/main" id="{85279145-89EE-488C-B747-347B6A34484C}"/>
              </a:ext>
            </a:extLst>
          </p:cNvPr>
          <p:cNvSpPr/>
          <p:nvPr/>
        </p:nvSpPr>
        <p:spPr>
          <a:xfrm rot="7925529">
            <a:off x="6478559" y="460684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33"/>
          <p:cNvGrpSpPr/>
          <p:nvPr/>
        </p:nvGrpSpPr>
        <p:grpSpPr>
          <a:xfrm>
            <a:off x="1500635" y="711343"/>
            <a:ext cx="6481743" cy="3772961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4024154" y="4690392"/>
            <a:ext cx="1697675" cy="295136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5821932" y="-44514"/>
            <a:ext cx="3304606" cy="1747862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" name="Google Shape;16;p2">
            <a:extLst>
              <a:ext uri="{FF2B5EF4-FFF2-40B4-BE49-F238E27FC236}">
                <a16:creationId xmlns:a16="http://schemas.microsoft.com/office/drawing/2014/main" id="{E154C100-E649-4ACA-85B7-EB72BDB4D8EF}"/>
              </a:ext>
            </a:extLst>
          </p:cNvPr>
          <p:cNvGrpSpPr/>
          <p:nvPr/>
        </p:nvGrpSpPr>
        <p:grpSpPr>
          <a:xfrm>
            <a:off x="2073503" y="238733"/>
            <a:ext cx="732039" cy="701437"/>
            <a:chOff x="7039475" y="481968"/>
            <a:chExt cx="476805" cy="456783"/>
          </a:xfrm>
        </p:grpSpPr>
        <p:sp>
          <p:nvSpPr>
            <p:cNvPr id="249" name="Google Shape;17;p2">
              <a:extLst>
                <a:ext uri="{FF2B5EF4-FFF2-40B4-BE49-F238E27FC236}">
                  <a16:creationId xmlns:a16="http://schemas.microsoft.com/office/drawing/2014/main" id="{54923BCE-43A4-4093-A179-8133F9554EDD}"/>
                </a:ext>
              </a:extLst>
            </p:cNvPr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8;p2">
              <a:extLst>
                <a:ext uri="{FF2B5EF4-FFF2-40B4-BE49-F238E27FC236}">
                  <a16:creationId xmlns:a16="http://schemas.microsoft.com/office/drawing/2014/main" id="{3ADA0986-0A73-426A-8F17-FD41754145B7}"/>
                </a:ext>
              </a:extLst>
            </p:cNvPr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9;p2">
              <a:extLst>
                <a:ext uri="{FF2B5EF4-FFF2-40B4-BE49-F238E27FC236}">
                  <a16:creationId xmlns:a16="http://schemas.microsoft.com/office/drawing/2014/main" id="{729CFFF7-0A70-465D-B832-38B2237C14B1}"/>
                </a:ext>
              </a:extLst>
            </p:cNvPr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;p2">
              <a:extLst>
                <a:ext uri="{FF2B5EF4-FFF2-40B4-BE49-F238E27FC236}">
                  <a16:creationId xmlns:a16="http://schemas.microsoft.com/office/drawing/2014/main" id="{15F97CFD-01C8-40AA-A475-27B4F49CC9D6}"/>
                </a:ext>
              </a:extLst>
            </p:cNvPr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;p2">
              <a:extLst>
                <a:ext uri="{FF2B5EF4-FFF2-40B4-BE49-F238E27FC236}">
                  <a16:creationId xmlns:a16="http://schemas.microsoft.com/office/drawing/2014/main" id="{5F094E9D-BB1B-49DD-BCE1-8A75E30518C2}"/>
                </a:ext>
              </a:extLst>
            </p:cNvPr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30;p2">
            <a:extLst>
              <a:ext uri="{FF2B5EF4-FFF2-40B4-BE49-F238E27FC236}">
                <a16:creationId xmlns:a16="http://schemas.microsoft.com/office/drawing/2014/main" id="{3E471299-BA97-481A-9808-95C5FB34B32D}"/>
              </a:ext>
            </a:extLst>
          </p:cNvPr>
          <p:cNvGrpSpPr/>
          <p:nvPr/>
        </p:nvGrpSpPr>
        <p:grpSpPr>
          <a:xfrm rot="848546">
            <a:off x="1793448" y="4009536"/>
            <a:ext cx="386406" cy="349020"/>
            <a:chOff x="1761950" y="1669000"/>
            <a:chExt cx="482700" cy="529100"/>
          </a:xfrm>
        </p:grpSpPr>
        <p:sp>
          <p:nvSpPr>
            <p:cNvPr id="263" name="Google Shape;31;p2">
              <a:extLst>
                <a:ext uri="{FF2B5EF4-FFF2-40B4-BE49-F238E27FC236}">
                  <a16:creationId xmlns:a16="http://schemas.microsoft.com/office/drawing/2014/main" id="{E0CF0894-0306-4F18-A30B-011C19DD269A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2;p2">
              <a:extLst>
                <a:ext uri="{FF2B5EF4-FFF2-40B4-BE49-F238E27FC236}">
                  <a16:creationId xmlns:a16="http://schemas.microsoft.com/office/drawing/2014/main" id="{1BD7FB81-1292-44FE-80A5-F6A199461BD7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3;p2">
              <a:extLst>
                <a:ext uri="{FF2B5EF4-FFF2-40B4-BE49-F238E27FC236}">
                  <a16:creationId xmlns:a16="http://schemas.microsoft.com/office/drawing/2014/main" id="{207463E3-3E10-4A08-A44C-7C4068C7301C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12;p2">
            <a:extLst>
              <a:ext uri="{FF2B5EF4-FFF2-40B4-BE49-F238E27FC236}">
                <a16:creationId xmlns:a16="http://schemas.microsoft.com/office/drawing/2014/main" id="{16D34F4B-4E4B-4083-A748-7E3CD9638DC1}"/>
              </a:ext>
            </a:extLst>
          </p:cNvPr>
          <p:cNvGrpSpPr/>
          <p:nvPr/>
        </p:nvGrpSpPr>
        <p:grpSpPr>
          <a:xfrm rot="1765417">
            <a:off x="3359014" y="2254607"/>
            <a:ext cx="658665" cy="242957"/>
            <a:chOff x="1534264" y="1075884"/>
            <a:chExt cx="438393" cy="186755"/>
          </a:xfrm>
        </p:grpSpPr>
        <p:sp>
          <p:nvSpPr>
            <p:cNvPr id="246" name="Google Shape;14;p2">
              <a:extLst>
                <a:ext uri="{FF2B5EF4-FFF2-40B4-BE49-F238E27FC236}">
                  <a16:creationId xmlns:a16="http://schemas.microsoft.com/office/drawing/2014/main" id="{99EDC719-C2F5-4D24-B708-D9EF2F0F6E4E}"/>
                </a:ext>
              </a:extLst>
            </p:cNvPr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5;p2">
              <a:extLst>
                <a:ext uri="{FF2B5EF4-FFF2-40B4-BE49-F238E27FC236}">
                  <a16:creationId xmlns:a16="http://schemas.microsoft.com/office/drawing/2014/main" id="{25818524-F4A1-41AB-BD23-4109BA054092}"/>
                </a:ext>
              </a:extLst>
            </p:cNvPr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F60D424-F6C6-4483-AF94-181FB5260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656" y="2459823"/>
            <a:ext cx="2108111" cy="2912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387DC-349F-4D2F-AE5E-FBCC8A2B6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" y="1948375"/>
            <a:ext cx="2749534" cy="3151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8F3A84-DC7F-15A3-959C-68E7A8884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634" y="-5567"/>
            <a:ext cx="2845771" cy="1205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10A99-404B-6F43-08D4-99D78B3143FC}"/>
              </a:ext>
            </a:extLst>
          </p:cNvPr>
          <p:cNvSpPr txBox="1"/>
          <p:nvPr/>
        </p:nvSpPr>
        <p:spPr>
          <a:xfrm>
            <a:off x="2422215" y="3456531"/>
            <a:ext cx="2800767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000" dirty="0">
                <a:ln w="19050">
                  <a:solidFill>
                    <a:schemeClr val="bg1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UVN Bai Sau Nang" panose="04030905020802020C03" pitchFamily="82" charset="0"/>
              </a:rPr>
              <a:t>Trang 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5DD3C0-1395-BD84-E110-0FAADE58BC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070" b="72272"/>
          <a:stretch/>
        </p:blipFill>
        <p:spPr>
          <a:xfrm>
            <a:off x="1640526" y="1277507"/>
            <a:ext cx="5862055" cy="25784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04C555-8939-0CE8-34BB-E2ED0B3309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FD14FA-CE50-CFEC-0CFC-578D4F44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FD7616-2745-E1CB-A172-5F657D6C46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7" y="4847862"/>
            <a:ext cx="861135" cy="299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565882-CE81-FB8C-E5AE-EC0F8112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723" y="5820"/>
            <a:ext cx="720277" cy="473389"/>
          </a:xfrm>
          <a:prstGeom prst="rect">
            <a:avLst/>
          </a:prstGeom>
        </p:spPr>
      </p:pic>
      <p:grpSp>
        <p:nvGrpSpPr>
          <p:cNvPr id="7" name="Google Shape;548;p38">
            <a:extLst>
              <a:ext uri="{FF2B5EF4-FFF2-40B4-BE49-F238E27FC236}">
                <a16:creationId xmlns:a16="http://schemas.microsoft.com/office/drawing/2014/main" id="{7853CB3E-1368-DEA8-5516-29EC26033492}"/>
              </a:ext>
            </a:extLst>
          </p:cNvPr>
          <p:cNvGrpSpPr/>
          <p:nvPr/>
        </p:nvGrpSpPr>
        <p:grpSpPr>
          <a:xfrm>
            <a:off x="6794074" y="-228091"/>
            <a:ext cx="2469968" cy="1654650"/>
            <a:chOff x="3097975" y="807826"/>
            <a:chExt cx="2943183" cy="1556699"/>
          </a:xfrm>
        </p:grpSpPr>
        <p:grpSp>
          <p:nvGrpSpPr>
            <p:cNvPr id="9" name="Google Shape;549;p38">
              <a:extLst>
                <a:ext uri="{FF2B5EF4-FFF2-40B4-BE49-F238E27FC236}">
                  <a16:creationId xmlns:a16="http://schemas.microsoft.com/office/drawing/2014/main" id="{442D8DD5-C2D8-80F1-1E13-B493133098FA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73" name="Google Shape;550;p38">
                <a:extLst>
                  <a:ext uri="{FF2B5EF4-FFF2-40B4-BE49-F238E27FC236}">
                    <a16:creationId xmlns:a16="http://schemas.microsoft.com/office/drawing/2014/main" id="{F5EEDFFE-DA63-FB77-EBF3-2CE3455B472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51;p38">
                <a:extLst>
                  <a:ext uri="{FF2B5EF4-FFF2-40B4-BE49-F238E27FC236}">
                    <a16:creationId xmlns:a16="http://schemas.microsoft.com/office/drawing/2014/main" id="{AC3351DC-2258-247B-24B1-14C832A2818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552;p38">
              <a:extLst>
                <a:ext uri="{FF2B5EF4-FFF2-40B4-BE49-F238E27FC236}">
                  <a16:creationId xmlns:a16="http://schemas.microsoft.com/office/drawing/2014/main" id="{08DB5E9F-E3D8-8F85-EC13-9E0F5BD05794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3;p38">
              <a:extLst>
                <a:ext uri="{FF2B5EF4-FFF2-40B4-BE49-F238E27FC236}">
                  <a16:creationId xmlns:a16="http://schemas.microsoft.com/office/drawing/2014/main" id="{AEFD9267-5C4E-48BF-9C61-957D8D3D96DD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4;p38">
              <a:extLst>
                <a:ext uri="{FF2B5EF4-FFF2-40B4-BE49-F238E27FC236}">
                  <a16:creationId xmlns:a16="http://schemas.microsoft.com/office/drawing/2014/main" id="{2F10F9A1-7195-AFB8-6CA3-3E8BAA06AB9B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5;p38">
              <a:extLst>
                <a:ext uri="{FF2B5EF4-FFF2-40B4-BE49-F238E27FC236}">
                  <a16:creationId xmlns:a16="http://schemas.microsoft.com/office/drawing/2014/main" id="{09AF95CB-5B5C-7C90-0DC4-D5D3CD0D0C45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6;p38">
              <a:extLst>
                <a:ext uri="{FF2B5EF4-FFF2-40B4-BE49-F238E27FC236}">
                  <a16:creationId xmlns:a16="http://schemas.microsoft.com/office/drawing/2014/main" id="{5D4CB980-4D8A-B1B4-CCDA-BB730CF19616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7;p38">
              <a:extLst>
                <a:ext uri="{FF2B5EF4-FFF2-40B4-BE49-F238E27FC236}">
                  <a16:creationId xmlns:a16="http://schemas.microsoft.com/office/drawing/2014/main" id="{43DDD078-E868-2BC0-9C68-21EE8B1F399F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8;p38">
              <a:extLst>
                <a:ext uri="{FF2B5EF4-FFF2-40B4-BE49-F238E27FC236}">
                  <a16:creationId xmlns:a16="http://schemas.microsoft.com/office/drawing/2014/main" id="{85907015-AE63-C713-E8EC-852CFD1B10DF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9;p38">
              <a:extLst>
                <a:ext uri="{FF2B5EF4-FFF2-40B4-BE49-F238E27FC236}">
                  <a16:creationId xmlns:a16="http://schemas.microsoft.com/office/drawing/2014/main" id="{B10CC40C-09C7-A57A-BEE9-35B4B3A79EC7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0;p38">
              <a:extLst>
                <a:ext uri="{FF2B5EF4-FFF2-40B4-BE49-F238E27FC236}">
                  <a16:creationId xmlns:a16="http://schemas.microsoft.com/office/drawing/2014/main" id="{1DACAE2C-4322-1D40-BB65-ACD759E251EA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1;p38">
              <a:extLst>
                <a:ext uri="{FF2B5EF4-FFF2-40B4-BE49-F238E27FC236}">
                  <a16:creationId xmlns:a16="http://schemas.microsoft.com/office/drawing/2014/main" id="{DCF7243A-9EC4-9E8E-7D24-62BFD1BA470B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2;p38">
              <a:extLst>
                <a:ext uri="{FF2B5EF4-FFF2-40B4-BE49-F238E27FC236}">
                  <a16:creationId xmlns:a16="http://schemas.microsoft.com/office/drawing/2014/main" id="{B4E822FE-1A97-1C85-01CC-DD0D56306FF6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3;p38">
              <a:extLst>
                <a:ext uri="{FF2B5EF4-FFF2-40B4-BE49-F238E27FC236}">
                  <a16:creationId xmlns:a16="http://schemas.microsoft.com/office/drawing/2014/main" id="{3385564C-9AF1-1188-BB27-03F1F47E3F39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4;p38">
              <a:extLst>
                <a:ext uri="{FF2B5EF4-FFF2-40B4-BE49-F238E27FC236}">
                  <a16:creationId xmlns:a16="http://schemas.microsoft.com/office/drawing/2014/main" id="{2776221D-B7E4-DBEB-831F-04F60775F5BE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5;p38">
              <a:extLst>
                <a:ext uri="{FF2B5EF4-FFF2-40B4-BE49-F238E27FC236}">
                  <a16:creationId xmlns:a16="http://schemas.microsoft.com/office/drawing/2014/main" id="{14E8D682-9DF6-0538-49BF-61977512F5D2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6;p38">
              <a:extLst>
                <a:ext uri="{FF2B5EF4-FFF2-40B4-BE49-F238E27FC236}">
                  <a16:creationId xmlns:a16="http://schemas.microsoft.com/office/drawing/2014/main" id="{AC3C04AF-14A5-A9BA-FE72-AF83BEB0A1DA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7;p38">
              <a:extLst>
                <a:ext uri="{FF2B5EF4-FFF2-40B4-BE49-F238E27FC236}">
                  <a16:creationId xmlns:a16="http://schemas.microsoft.com/office/drawing/2014/main" id="{320B78E3-F1F2-5663-416C-F804CB3B559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8;p38">
              <a:extLst>
                <a:ext uri="{FF2B5EF4-FFF2-40B4-BE49-F238E27FC236}">
                  <a16:creationId xmlns:a16="http://schemas.microsoft.com/office/drawing/2014/main" id="{2CF86DDA-927E-FA34-30B0-369222106269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9;p38">
              <a:extLst>
                <a:ext uri="{FF2B5EF4-FFF2-40B4-BE49-F238E27FC236}">
                  <a16:creationId xmlns:a16="http://schemas.microsoft.com/office/drawing/2014/main" id="{08E86065-A2B2-EE02-4497-8463BABA673F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70;p38">
              <a:extLst>
                <a:ext uri="{FF2B5EF4-FFF2-40B4-BE49-F238E27FC236}">
                  <a16:creationId xmlns:a16="http://schemas.microsoft.com/office/drawing/2014/main" id="{52521F8C-47EF-8DAE-95F3-03785A8CD07B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571;p38">
              <a:extLst>
                <a:ext uri="{FF2B5EF4-FFF2-40B4-BE49-F238E27FC236}">
                  <a16:creationId xmlns:a16="http://schemas.microsoft.com/office/drawing/2014/main" id="{DC237F68-2BAA-3AED-FE05-E1C2C89C241D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71" name="Google Shape;572;p38">
                <a:extLst>
                  <a:ext uri="{FF2B5EF4-FFF2-40B4-BE49-F238E27FC236}">
                    <a16:creationId xmlns:a16="http://schemas.microsoft.com/office/drawing/2014/main" id="{D3D58CD5-99A3-BCBA-FF8D-379C34A1B610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73;p38">
                <a:extLst>
                  <a:ext uri="{FF2B5EF4-FFF2-40B4-BE49-F238E27FC236}">
                    <a16:creationId xmlns:a16="http://schemas.microsoft.com/office/drawing/2014/main" id="{F3DDA6C0-DFFB-BDED-D185-40DE874684F7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" name="Google Shape;574;p38">
              <a:extLst>
                <a:ext uri="{FF2B5EF4-FFF2-40B4-BE49-F238E27FC236}">
                  <a16:creationId xmlns:a16="http://schemas.microsoft.com/office/drawing/2014/main" id="{B4618E14-519E-8FFF-C178-F565D0781CA9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75;p38">
              <a:extLst>
                <a:ext uri="{FF2B5EF4-FFF2-40B4-BE49-F238E27FC236}">
                  <a16:creationId xmlns:a16="http://schemas.microsoft.com/office/drawing/2014/main" id="{6C62DDE7-8F21-D218-DE7A-285B27ED52BD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576;p38">
              <a:extLst>
                <a:ext uri="{FF2B5EF4-FFF2-40B4-BE49-F238E27FC236}">
                  <a16:creationId xmlns:a16="http://schemas.microsoft.com/office/drawing/2014/main" id="{2CEB3439-5F44-1AFF-ECC3-D3605B155B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68" name="Google Shape;577;p38">
                <a:extLst>
                  <a:ext uri="{FF2B5EF4-FFF2-40B4-BE49-F238E27FC236}">
                    <a16:creationId xmlns:a16="http://schemas.microsoft.com/office/drawing/2014/main" id="{1272898D-9587-FBDF-1463-256545B11CEE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78;p38">
                <a:extLst>
                  <a:ext uri="{FF2B5EF4-FFF2-40B4-BE49-F238E27FC236}">
                    <a16:creationId xmlns:a16="http://schemas.microsoft.com/office/drawing/2014/main" id="{A8B4B0B8-51AC-F8C1-BFAF-E2EBA100028F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79;p38">
                <a:extLst>
                  <a:ext uri="{FF2B5EF4-FFF2-40B4-BE49-F238E27FC236}">
                    <a16:creationId xmlns:a16="http://schemas.microsoft.com/office/drawing/2014/main" id="{D88DB9D3-A001-72A4-69C4-9342B9756B7E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580;p38">
              <a:extLst>
                <a:ext uri="{FF2B5EF4-FFF2-40B4-BE49-F238E27FC236}">
                  <a16:creationId xmlns:a16="http://schemas.microsoft.com/office/drawing/2014/main" id="{D92FA847-A2F9-26AB-F31E-2883D8BD5100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65" name="Google Shape;581;p38">
                <a:extLst>
                  <a:ext uri="{FF2B5EF4-FFF2-40B4-BE49-F238E27FC236}">
                    <a16:creationId xmlns:a16="http://schemas.microsoft.com/office/drawing/2014/main" id="{C5D43CF4-223B-517E-402F-899B51735127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82;p38">
                <a:extLst>
                  <a:ext uri="{FF2B5EF4-FFF2-40B4-BE49-F238E27FC236}">
                    <a16:creationId xmlns:a16="http://schemas.microsoft.com/office/drawing/2014/main" id="{C4C06A81-D362-B8DE-7EAA-364F09F12684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83;p38">
                <a:extLst>
                  <a:ext uri="{FF2B5EF4-FFF2-40B4-BE49-F238E27FC236}">
                    <a16:creationId xmlns:a16="http://schemas.microsoft.com/office/drawing/2014/main" id="{E397AE08-770C-0A16-D165-E48C6BCC2635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" name="Rectangle 13">
            <a:extLst>
              <a:ext uri="{FF2B5EF4-FFF2-40B4-BE49-F238E27FC236}">
                <a16:creationId xmlns:a16="http://schemas.microsoft.com/office/drawing/2014/main" id="{4BAD50B7-F465-4B28-936C-D20ACE41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956" y="1800484"/>
            <a:ext cx="274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2495550" algn="l"/>
              </a:tabLst>
              <a:defRPr/>
            </a:pP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7C62CC1E-4DA1-6833-06D6-B9FD6AB0FB97}"/>
              </a:ext>
            </a:extLst>
          </p:cNvPr>
          <p:cNvSpPr/>
          <p:nvPr/>
        </p:nvSpPr>
        <p:spPr>
          <a:xfrm>
            <a:off x="1037990" y="260691"/>
            <a:ext cx="7555184" cy="1046775"/>
          </a:xfrm>
          <a:prstGeom prst="roundRect">
            <a:avLst/>
          </a:prstGeom>
          <a:solidFill>
            <a:srgbClr val="FCF3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Quãng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đường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ABCD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gồm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3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đoạn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như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hình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vẽ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dưới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Arial"/>
            </a:endParaRPr>
          </a:p>
        </p:txBody>
      </p:sp>
      <p:grpSp>
        <p:nvGrpSpPr>
          <p:cNvPr id="8" name="Google Shape;1348;p59">
            <a:extLst>
              <a:ext uri="{FF2B5EF4-FFF2-40B4-BE49-F238E27FC236}">
                <a16:creationId xmlns:a16="http://schemas.microsoft.com/office/drawing/2014/main" id="{EE8D1EC2-8D6E-B925-8B22-3D7116A8B277}"/>
              </a:ext>
            </a:extLst>
          </p:cNvPr>
          <p:cNvGrpSpPr/>
          <p:nvPr/>
        </p:nvGrpSpPr>
        <p:grpSpPr>
          <a:xfrm rot="3340496">
            <a:off x="149063" y="-104948"/>
            <a:ext cx="692988" cy="1316742"/>
            <a:chOff x="1405725" y="1840175"/>
            <a:chExt cx="2376900" cy="2280050"/>
          </a:xfrm>
        </p:grpSpPr>
        <p:sp>
          <p:nvSpPr>
            <p:cNvPr id="10" name="Google Shape;1349;p59">
              <a:extLst>
                <a:ext uri="{FF2B5EF4-FFF2-40B4-BE49-F238E27FC236}">
                  <a16:creationId xmlns:a16="http://schemas.microsoft.com/office/drawing/2014/main" id="{26E701E9-7266-1405-A05C-3224035EFDF9}"/>
                </a:ext>
              </a:extLst>
            </p:cNvPr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50;p59">
              <a:extLst>
                <a:ext uri="{FF2B5EF4-FFF2-40B4-BE49-F238E27FC236}">
                  <a16:creationId xmlns:a16="http://schemas.microsoft.com/office/drawing/2014/main" id="{397FF1E3-06E4-FE17-6F02-D27EAC266A50}"/>
                </a:ext>
              </a:extLst>
            </p:cNvPr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51;p59">
              <a:extLst>
                <a:ext uri="{FF2B5EF4-FFF2-40B4-BE49-F238E27FC236}">
                  <a16:creationId xmlns:a16="http://schemas.microsoft.com/office/drawing/2014/main" id="{E0C462BB-0B24-80B9-4407-2B5979EC87D1}"/>
                </a:ext>
              </a:extLst>
            </p:cNvPr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56;p59">
              <a:extLst>
                <a:ext uri="{FF2B5EF4-FFF2-40B4-BE49-F238E27FC236}">
                  <a16:creationId xmlns:a16="http://schemas.microsoft.com/office/drawing/2014/main" id="{7ABCA77D-7C09-F844-8940-9DEE800DF93F}"/>
                </a:ext>
              </a:extLst>
            </p:cNvPr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57;p59">
              <a:extLst>
                <a:ext uri="{FF2B5EF4-FFF2-40B4-BE49-F238E27FC236}">
                  <a16:creationId xmlns:a16="http://schemas.microsoft.com/office/drawing/2014/main" id="{DAC6489E-85D6-0758-B639-70DA1EDF58A7}"/>
                </a:ext>
              </a:extLst>
            </p:cNvPr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58;p59">
              <a:extLst>
                <a:ext uri="{FF2B5EF4-FFF2-40B4-BE49-F238E27FC236}">
                  <a16:creationId xmlns:a16="http://schemas.microsoft.com/office/drawing/2014/main" id="{26680CB1-6F6D-C867-D1B9-FD8A69A95773}"/>
                </a:ext>
              </a:extLst>
            </p:cNvPr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59;p59">
              <a:extLst>
                <a:ext uri="{FF2B5EF4-FFF2-40B4-BE49-F238E27FC236}">
                  <a16:creationId xmlns:a16="http://schemas.microsoft.com/office/drawing/2014/main" id="{0313CB3C-6263-311F-D342-6496F3E271EF}"/>
                </a:ext>
              </a:extLst>
            </p:cNvPr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60;p59">
              <a:extLst>
                <a:ext uri="{FF2B5EF4-FFF2-40B4-BE49-F238E27FC236}">
                  <a16:creationId xmlns:a16="http://schemas.microsoft.com/office/drawing/2014/main" id="{2C0EC6D9-BAB4-1944-5171-AE8FC287D288}"/>
                </a:ext>
              </a:extLst>
            </p:cNvPr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61;p59">
              <a:extLst>
                <a:ext uri="{FF2B5EF4-FFF2-40B4-BE49-F238E27FC236}">
                  <a16:creationId xmlns:a16="http://schemas.microsoft.com/office/drawing/2014/main" id="{5858ADC6-FEC1-EF1F-981A-8990207617CF}"/>
                </a:ext>
              </a:extLst>
            </p:cNvPr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62;p59">
              <a:extLst>
                <a:ext uri="{FF2B5EF4-FFF2-40B4-BE49-F238E27FC236}">
                  <a16:creationId xmlns:a16="http://schemas.microsoft.com/office/drawing/2014/main" id="{E0134819-30D0-D277-0357-1E94D9F201BD}"/>
                </a:ext>
              </a:extLst>
            </p:cNvPr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3;p59">
              <a:extLst>
                <a:ext uri="{FF2B5EF4-FFF2-40B4-BE49-F238E27FC236}">
                  <a16:creationId xmlns:a16="http://schemas.microsoft.com/office/drawing/2014/main" id="{4FC10CF0-3009-650C-1AF9-9971805C5497}"/>
                </a:ext>
              </a:extLst>
            </p:cNvPr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64;p59">
              <a:extLst>
                <a:ext uri="{FF2B5EF4-FFF2-40B4-BE49-F238E27FC236}">
                  <a16:creationId xmlns:a16="http://schemas.microsoft.com/office/drawing/2014/main" id="{5CC9EE57-23AD-3FFF-73FD-0DC68D6A7B23}"/>
                </a:ext>
              </a:extLst>
            </p:cNvPr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65;p59">
              <a:extLst>
                <a:ext uri="{FF2B5EF4-FFF2-40B4-BE49-F238E27FC236}">
                  <a16:creationId xmlns:a16="http://schemas.microsoft.com/office/drawing/2014/main" id="{D7C86FCA-ADA1-AF0A-266F-4AC935705477}"/>
                </a:ext>
              </a:extLst>
            </p:cNvPr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6;p59">
              <a:extLst>
                <a:ext uri="{FF2B5EF4-FFF2-40B4-BE49-F238E27FC236}">
                  <a16:creationId xmlns:a16="http://schemas.microsoft.com/office/drawing/2014/main" id="{3FB46504-EAB5-B239-87B6-9715CBA2DE30}"/>
                </a:ext>
              </a:extLst>
            </p:cNvPr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67;p59">
              <a:extLst>
                <a:ext uri="{FF2B5EF4-FFF2-40B4-BE49-F238E27FC236}">
                  <a16:creationId xmlns:a16="http://schemas.microsoft.com/office/drawing/2014/main" id="{DE337C34-D48C-991D-3898-0D99BB2EC4A6}"/>
                </a:ext>
              </a:extLst>
            </p:cNvPr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8;p59">
              <a:extLst>
                <a:ext uri="{FF2B5EF4-FFF2-40B4-BE49-F238E27FC236}">
                  <a16:creationId xmlns:a16="http://schemas.microsoft.com/office/drawing/2014/main" id="{98717602-3322-6608-9EB9-404F1945BE09}"/>
                </a:ext>
              </a:extLst>
            </p:cNvPr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69;p59">
              <a:extLst>
                <a:ext uri="{FF2B5EF4-FFF2-40B4-BE49-F238E27FC236}">
                  <a16:creationId xmlns:a16="http://schemas.microsoft.com/office/drawing/2014/main" id="{12DE5D07-7C87-9346-AEDA-EC5D469BA5C4}"/>
                </a:ext>
              </a:extLst>
            </p:cNvPr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70;p59">
              <a:extLst>
                <a:ext uri="{FF2B5EF4-FFF2-40B4-BE49-F238E27FC236}">
                  <a16:creationId xmlns:a16="http://schemas.microsoft.com/office/drawing/2014/main" id="{7443806E-31F5-797B-DBBB-95992CB07B28}"/>
                </a:ext>
              </a:extLst>
            </p:cNvPr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71;p59">
              <a:extLst>
                <a:ext uri="{FF2B5EF4-FFF2-40B4-BE49-F238E27FC236}">
                  <a16:creationId xmlns:a16="http://schemas.microsoft.com/office/drawing/2014/main" id="{04B20E71-1468-4F95-0CAD-1177EC804D28}"/>
                </a:ext>
              </a:extLst>
            </p:cNvPr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72;p59">
              <a:extLst>
                <a:ext uri="{FF2B5EF4-FFF2-40B4-BE49-F238E27FC236}">
                  <a16:creationId xmlns:a16="http://schemas.microsoft.com/office/drawing/2014/main" id="{0BB32CB2-52A1-94EB-0863-28C5F6F3014F}"/>
                </a:ext>
              </a:extLst>
            </p:cNvPr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73;p59">
              <a:extLst>
                <a:ext uri="{FF2B5EF4-FFF2-40B4-BE49-F238E27FC236}">
                  <a16:creationId xmlns:a16="http://schemas.microsoft.com/office/drawing/2014/main" id="{FE39669E-7862-1527-6998-20419E67F3E5}"/>
                </a:ext>
              </a:extLst>
            </p:cNvPr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74;p59">
              <a:extLst>
                <a:ext uri="{FF2B5EF4-FFF2-40B4-BE49-F238E27FC236}">
                  <a16:creationId xmlns:a16="http://schemas.microsoft.com/office/drawing/2014/main" id="{A486C0F3-AD6F-6900-169E-2D90ED11600D}"/>
                </a:ext>
              </a:extLst>
            </p:cNvPr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75;p59">
              <a:extLst>
                <a:ext uri="{FF2B5EF4-FFF2-40B4-BE49-F238E27FC236}">
                  <a16:creationId xmlns:a16="http://schemas.microsoft.com/office/drawing/2014/main" id="{204D51DC-4B2D-0132-4A78-CD4451AA4DCB}"/>
                </a:ext>
              </a:extLst>
            </p:cNvPr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76;p59">
              <a:extLst>
                <a:ext uri="{FF2B5EF4-FFF2-40B4-BE49-F238E27FC236}">
                  <a16:creationId xmlns:a16="http://schemas.microsoft.com/office/drawing/2014/main" id="{CFBEF8CD-2048-FCD2-FD74-86877A20B97D}"/>
                </a:ext>
              </a:extLst>
            </p:cNvPr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77;p59">
              <a:extLst>
                <a:ext uri="{FF2B5EF4-FFF2-40B4-BE49-F238E27FC236}">
                  <a16:creationId xmlns:a16="http://schemas.microsoft.com/office/drawing/2014/main" id="{35C6BB9B-D959-FA44-1960-695A96DD0D05}"/>
                </a:ext>
              </a:extLst>
            </p:cNvPr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78;p59">
              <a:extLst>
                <a:ext uri="{FF2B5EF4-FFF2-40B4-BE49-F238E27FC236}">
                  <a16:creationId xmlns:a16="http://schemas.microsoft.com/office/drawing/2014/main" id="{5ED28F74-944F-C2B6-09FB-1BA1EC3AE867}"/>
                </a:ext>
              </a:extLst>
            </p:cNvPr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D268B33-F1D0-A88C-F6BF-D4D70FBAE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390" y="1909530"/>
            <a:ext cx="2347163" cy="8779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C57B67F-C081-87C2-C40C-D75E09FB8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6448">
            <a:off x="3662665" y="1531823"/>
            <a:ext cx="2347163" cy="8779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AD29D3E-E53A-F8E1-EDE8-69E75FCE3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3560">
            <a:off x="5945768" y="1909763"/>
            <a:ext cx="2347163" cy="8779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8DFAC85-9B62-29A8-3F90-37D2FD8C55EB}"/>
              </a:ext>
            </a:extLst>
          </p:cNvPr>
          <p:cNvSpPr txBox="1"/>
          <p:nvPr/>
        </p:nvSpPr>
        <p:spPr>
          <a:xfrm>
            <a:off x="1150696" y="2110535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A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46DF565-A4C9-35A5-E57E-9A0A82027A75}"/>
              </a:ext>
            </a:extLst>
          </p:cNvPr>
          <p:cNvSpPr txBox="1"/>
          <p:nvPr/>
        </p:nvSpPr>
        <p:spPr>
          <a:xfrm>
            <a:off x="3358830" y="1409542"/>
            <a:ext cx="62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B</a:t>
            </a:r>
            <a:endParaRPr lang="vi-VN" sz="2800" dirty="0">
              <a:solidFill>
                <a:schemeClr val="accent4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02C970B-C098-2EB8-6E1D-654FA483D614}"/>
              </a:ext>
            </a:extLst>
          </p:cNvPr>
          <p:cNvSpPr txBox="1"/>
          <p:nvPr/>
        </p:nvSpPr>
        <p:spPr>
          <a:xfrm>
            <a:off x="5916215" y="1426559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c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9D3DD76-ADE0-2A98-F162-DFA4AAE9D302}"/>
              </a:ext>
            </a:extLst>
          </p:cNvPr>
          <p:cNvSpPr txBox="1"/>
          <p:nvPr/>
        </p:nvSpPr>
        <p:spPr>
          <a:xfrm>
            <a:off x="8127436" y="2144344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D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2AD2E1-0FDC-269F-4D3D-8A560189A7EB}"/>
              </a:ext>
            </a:extLst>
          </p:cNvPr>
          <p:cNvSpPr txBox="1"/>
          <p:nvPr/>
        </p:nvSpPr>
        <p:spPr>
          <a:xfrm rot="19910889">
            <a:off x="2023807" y="1835370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m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4436BE-D4D1-3377-1F7D-632812E10B81}"/>
              </a:ext>
            </a:extLst>
          </p:cNvPr>
          <p:cNvSpPr txBox="1"/>
          <p:nvPr/>
        </p:nvSpPr>
        <p:spPr>
          <a:xfrm>
            <a:off x="4314338" y="1402662"/>
            <a:ext cx="149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6 km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24A754D-086F-1FD0-9923-DBA14F3438AB}"/>
              </a:ext>
            </a:extLst>
          </p:cNvPr>
          <p:cNvSpPr txBox="1"/>
          <p:nvPr/>
        </p:nvSpPr>
        <p:spPr>
          <a:xfrm rot="1110921">
            <a:off x="7174968" y="1835231"/>
            <a:ext cx="516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n</a:t>
            </a:r>
            <a:endParaRPr lang="vi-VN" sz="3000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9A1CE-AF76-382D-DEDA-39587AA3A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D9D924-1DD7-107D-F810-A95AC189C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76AC96E-2AFE-5CF5-DE67-9AF4020A8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15" y="4437204"/>
            <a:ext cx="1112616" cy="701101"/>
          </a:xfrm>
          <a:prstGeom prst="rect">
            <a:avLst/>
          </a:prstGeom>
        </p:spPr>
      </p:pic>
      <p:sp>
        <p:nvSpPr>
          <p:cNvPr id="45" name="Text Box 62">
            <a:extLst>
              <a:ext uri="{FF2B5EF4-FFF2-40B4-BE49-F238E27FC236}">
                <a16:creationId xmlns:a16="http://schemas.microsoft.com/office/drawing/2014/main" id="{8D5AD8F2-A384-4742-89D6-596988C0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80" y="2964654"/>
            <a:ext cx="8701754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Tính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độ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dài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q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uãng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đường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ABCD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với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lang="en-US" altLang="en-US" sz="3000" b="1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m = 4 km,    n = 7 km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m = 5 km,    n = 9 km</a:t>
            </a:r>
            <a:endParaRPr kumimoji="0" lang="en-US" altLang="en-US" sz="3000" b="1" i="0" u="none" strike="noStrike" kern="0" cap="none" spc="0" normalizeH="0" baseline="0" noProof="0" dirty="0">
              <a:ln w="0"/>
              <a:solidFill>
                <a:srgbClr val="3C1A32"/>
              </a:solidFill>
              <a:effectLst>
                <a:outerShdw blurRad="38100" dist="19050" dir="2700000" algn="tl" rotWithShape="0">
                  <a:srgbClr val="3C1A32">
                    <a:alpha val="40000"/>
                  </a:srgbClr>
                </a:outerShdw>
              </a:effectLst>
              <a:uLnTx/>
              <a:uFillTx/>
              <a:latin typeface="UVF TypoSlabserif" panose="0200040305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56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4" grpId="0"/>
      <p:bldP spid="85" grpId="0"/>
      <p:bldP spid="86" grpId="0"/>
      <p:bldP spid="88" grpId="0"/>
      <p:bldP spid="89" grpId="0"/>
      <p:bldP spid="90" grpId="0"/>
      <p:bldP spid="91" grpId="0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AC333BE0-0220-1571-EF35-9DE4B8AC6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667" y="-23005"/>
            <a:ext cx="709333" cy="483506"/>
          </a:xfrm>
          <a:prstGeom prst="rect">
            <a:avLst/>
          </a:prstGeom>
        </p:spPr>
      </p:pic>
      <p:sp>
        <p:nvSpPr>
          <p:cNvPr id="44" name="Rectangle 13">
            <a:extLst>
              <a:ext uri="{FF2B5EF4-FFF2-40B4-BE49-F238E27FC236}">
                <a16:creationId xmlns:a16="http://schemas.microsoft.com/office/drawing/2014/main" id="{4BAD50B7-F465-4B28-936C-D20ACE41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580" y="1529180"/>
            <a:ext cx="274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2495550" algn="l"/>
              </a:tabLst>
              <a:defRPr/>
            </a:pP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grpSp>
        <p:nvGrpSpPr>
          <p:cNvPr id="8" name="Google Shape;1348;p59">
            <a:extLst>
              <a:ext uri="{FF2B5EF4-FFF2-40B4-BE49-F238E27FC236}">
                <a16:creationId xmlns:a16="http://schemas.microsoft.com/office/drawing/2014/main" id="{EE8D1EC2-8D6E-B925-8B22-3D7116A8B277}"/>
              </a:ext>
            </a:extLst>
          </p:cNvPr>
          <p:cNvGrpSpPr/>
          <p:nvPr/>
        </p:nvGrpSpPr>
        <p:grpSpPr>
          <a:xfrm rot="3340496">
            <a:off x="149063" y="-104948"/>
            <a:ext cx="692988" cy="1316742"/>
            <a:chOff x="1405725" y="1840175"/>
            <a:chExt cx="2376900" cy="2280050"/>
          </a:xfrm>
        </p:grpSpPr>
        <p:sp>
          <p:nvSpPr>
            <p:cNvPr id="10" name="Google Shape;1349;p59">
              <a:extLst>
                <a:ext uri="{FF2B5EF4-FFF2-40B4-BE49-F238E27FC236}">
                  <a16:creationId xmlns:a16="http://schemas.microsoft.com/office/drawing/2014/main" id="{26E701E9-7266-1405-A05C-3224035EFDF9}"/>
                </a:ext>
              </a:extLst>
            </p:cNvPr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50;p59">
              <a:extLst>
                <a:ext uri="{FF2B5EF4-FFF2-40B4-BE49-F238E27FC236}">
                  <a16:creationId xmlns:a16="http://schemas.microsoft.com/office/drawing/2014/main" id="{397FF1E3-06E4-FE17-6F02-D27EAC266A50}"/>
                </a:ext>
              </a:extLst>
            </p:cNvPr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51;p59">
              <a:extLst>
                <a:ext uri="{FF2B5EF4-FFF2-40B4-BE49-F238E27FC236}">
                  <a16:creationId xmlns:a16="http://schemas.microsoft.com/office/drawing/2014/main" id="{E0C462BB-0B24-80B9-4407-2B5979EC87D1}"/>
                </a:ext>
              </a:extLst>
            </p:cNvPr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56;p59">
              <a:extLst>
                <a:ext uri="{FF2B5EF4-FFF2-40B4-BE49-F238E27FC236}">
                  <a16:creationId xmlns:a16="http://schemas.microsoft.com/office/drawing/2014/main" id="{7ABCA77D-7C09-F844-8940-9DEE800DF93F}"/>
                </a:ext>
              </a:extLst>
            </p:cNvPr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57;p59">
              <a:extLst>
                <a:ext uri="{FF2B5EF4-FFF2-40B4-BE49-F238E27FC236}">
                  <a16:creationId xmlns:a16="http://schemas.microsoft.com/office/drawing/2014/main" id="{DAC6489E-85D6-0758-B639-70DA1EDF58A7}"/>
                </a:ext>
              </a:extLst>
            </p:cNvPr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58;p59">
              <a:extLst>
                <a:ext uri="{FF2B5EF4-FFF2-40B4-BE49-F238E27FC236}">
                  <a16:creationId xmlns:a16="http://schemas.microsoft.com/office/drawing/2014/main" id="{26680CB1-6F6D-C867-D1B9-FD8A69A95773}"/>
                </a:ext>
              </a:extLst>
            </p:cNvPr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59;p59">
              <a:extLst>
                <a:ext uri="{FF2B5EF4-FFF2-40B4-BE49-F238E27FC236}">
                  <a16:creationId xmlns:a16="http://schemas.microsoft.com/office/drawing/2014/main" id="{0313CB3C-6263-311F-D342-6496F3E271EF}"/>
                </a:ext>
              </a:extLst>
            </p:cNvPr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60;p59">
              <a:extLst>
                <a:ext uri="{FF2B5EF4-FFF2-40B4-BE49-F238E27FC236}">
                  <a16:creationId xmlns:a16="http://schemas.microsoft.com/office/drawing/2014/main" id="{2C0EC6D9-BAB4-1944-5171-AE8FC287D288}"/>
                </a:ext>
              </a:extLst>
            </p:cNvPr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61;p59">
              <a:extLst>
                <a:ext uri="{FF2B5EF4-FFF2-40B4-BE49-F238E27FC236}">
                  <a16:creationId xmlns:a16="http://schemas.microsoft.com/office/drawing/2014/main" id="{5858ADC6-FEC1-EF1F-981A-8990207617CF}"/>
                </a:ext>
              </a:extLst>
            </p:cNvPr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62;p59">
              <a:extLst>
                <a:ext uri="{FF2B5EF4-FFF2-40B4-BE49-F238E27FC236}">
                  <a16:creationId xmlns:a16="http://schemas.microsoft.com/office/drawing/2014/main" id="{E0134819-30D0-D277-0357-1E94D9F201BD}"/>
                </a:ext>
              </a:extLst>
            </p:cNvPr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63;p59">
              <a:extLst>
                <a:ext uri="{FF2B5EF4-FFF2-40B4-BE49-F238E27FC236}">
                  <a16:creationId xmlns:a16="http://schemas.microsoft.com/office/drawing/2014/main" id="{4FC10CF0-3009-650C-1AF9-9971805C5497}"/>
                </a:ext>
              </a:extLst>
            </p:cNvPr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64;p59">
              <a:extLst>
                <a:ext uri="{FF2B5EF4-FFF2-40B4-BE49-F238E27FC236}">
                  <a16:creationId xmlns:a16="http://schemas.microsoft.com/office/drawing/2014/main" id="{5CC9EE57-23AD-3FFF-73FD-0DC68D6A7B23}"/>
                </a:ext>
              </a:extLst>
            </p:cNvPr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65;p59">
              <a:extLst>
                <a:ext uri="{FF2B5EF4-FFF2-40B4-BE49-F238E27FC236}">
                  <a16:creationId xmlns:a16="http://schemas.microsoft.com/office/drawing/2014/main" id="{D7C86FCA-ADA1-AF0A-266F-4AC935705477}"/>
                </a:ext>
              </a:extLst>
            </p:cNvPr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66;p59">
              <a:extLst>
                <a:ext uri="{FF2B5EF4-FFF2-40B4-BE49-F238E27FC236}">
                  <a16:creationId xmlns:a16="http://schemas.microsoft.com/office/drawing/2014/main" id="{3FB46504-EAB5-B239-87B6-9715CBA2DE30}"/>
                </a:ext>
              </a:extLst>
            </p:cNvPr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67;p59">
              <a:extLst>
                <a:ext uri="{FF2B5EF4-FFF2-40B4-BE49-F238E27FC236}">
                  <a16:creationId xmlns:a16="http://schemas.microsoft.com/office/drawing/2014/main" id="{DE337C34-D48C-991D-3898-0D99BB2EC4A6}"/>
                </a:ext>
              </a:extLst>
            </p:cNvPr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68;p59">
              <a:extLst>
                <a:ext uri="{FF2B5EF4-FFF2-40B4-BE49-F238E27FC236}">
                  <a16:creationId xmlns:a16="http://schemas.microsoft.com/office/drawing/2014/main" id="{98717602-3322-6608-9EB9-404F1945BE09}"/>
                </a:ext>
              </a:extLst>
            </p:cNvPr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69;p59">
              <a:extLst>
                <a:ext uri="{FF2B5EF4-FFF2-40B4-BE49-F238E27FC236}">
                  <a16:creationId xmlns:a16="http://schemas.microsoft.com/office/drawing/2014/main" id="{12DE5D07-7C87-9346-AEDA-EC5D469BA5C4}"/>
                </a:ext>
              </a:extLst>
            </p:cNvPr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70;p59">
              <a:extLst>
                <a:ext uri="{FF2B5EF4-FFF2-40B4-BE49-F238E27FC236}">
                  <a16:creationId xmlns:a16="http://schemas.microsoft.com/office/drawing/2014/main" id="{7443806E-31F5-797B-DBBB-95992CB07B28}"/>
                </a:ext>
              </a:extLst>
            </p:cNvPr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71;p59">
              <a:extLst>
                <a:ext uri="{FF2B5EF4-FFF2-40B4-BE49-F238E27FC236}">
                  <a16:creationId xmlns:a16="http://schemas.microsoft.com/office/drawing/2014/main" id="{04B20E71-1468-4F95-0CAD-1177EC804D28}"/>
                </a:ext>
              </a:extLst>
            </p:cNvPr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72;p59">
              <a:extLst>
                <a:ext uri="{FF2B5EF4-FFF2-40B4-BE49-F238E27FC236}">
                  <a16:creationId xmlns:a16="http://schemas.microsoft.com/office/drawing/2014/main" id="{0BB32CB2-52A1-94EB-0863-28C5F6F3014F}"/>
                </a:ext>
              </a:extLst>
            </p:cNvPr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73;p59">
              <a:extLst>
                <a:ext uri="{FF2B5EF4-FFF2-40B4-BE49-F238E27FC236}">
                  <a16:creationId xmlns:a16="http://schemas.microsoft.com/office/drawing/2014/main" id="{FE39669E-7862-1527-6998-20419E67F3E5}"/>
                </a:ext>
              </a:extLst>
            </p:cNvPr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74;p59">
              <a:extLst>
                <a:ext uri="{FF2B5EF4-FFF2-40B4-BE49-F238E27FC236}">
                  <a16:creationId xmlns:a16="http://schemas.microsoft.com/office/drawing/2014/main" id="{A486C0F3-AD6F-6900-169E-2D90ED11600D}"/>
                </a:ext>
              </a:extLst>
            </p:cNvPr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75;p59">
              <a:extLst>
                <a:ext uri="{FF2B5EF4-FFF2-40B4-BE49-F238E27FC236}">
                  <a16:creationId xmlns:a16="http://schemas.microsoft.com/office/drawing/2014/main" id="{204D51DC-4B2D-0132-4A78-CD4451AA4DCB}"/>
                </a:ext>
              </a:extLst>
            </p:cNvPr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76;p59">
              <a:extLst>
                <a:ext uri="{FF2B5EF4-FFF2-40B4-BE49-F238E27FC236}">
                  <a16:creationId xmlns:a16="http://schemas.microsoft.com/office/drawing/2014/main" id="{CFBEF8CD-2048-FCD2-FD74-86877A20B97D}"/>
                </a:ext>
              </a:extLst>
            </p:cNvPr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77;p59">
              <a:extLst>
                <a:ext uri="{FF2B5EF4-FFF2-40B4-BE49-F238E27FC236}">
                  <a16:creationId xmlns:a16="http://schemas.microsoft.com/office/drawing/2014/main" id="{35C6BB9B-D959-FA44-1960-695A96DD0D05}"/>
                </a:ext>
              </a:extLst>
            </p:cNvPr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78;p59">
              <a:extLst>
                <a:ext uri="{FF2B5EF4-FFF2-40B4-BE49-F238E27FC236}">
                  <a16:creationId xmlns:a16="http://schemas.microsoft.com/office/drawing/2014/main" id="{5ED28F74-944F-C2B6-09FB-1BA1EC3AE867}"/>
                </a:ext>
              </a:extLst>
            </p:cNvPr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D268B33-F1D0-A88C-F6BF-D4D70FBAE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014" y="1638226"/>
            <a:ext cx="2347163" cy="8779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C57B67F-C081-87C2-C40C-D75E09FB8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6448">
            <a:off x="3793289" y="1260519"/>
            <a:ext cx="2347163" cy="8779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AD29D3E-E53A-F8E1-EDE8-69E75FCE3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3560">
            <a:off x="6084308" y="1623444"/>
            <a:ext cx="2347163" cy="8779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8DFAC85-9B62-29A8-3F90-37D2FD8C55EB}"/>
              </a:ext>
            </a:extLst>
          </p:cNvPr>
          <p:cNvSpPr txBox="1"/>
          <p:nvPr/>
        </p:nvSpPr>
        <p:spPr>
          <a:xfrm>
            <a:off x="1281320" y="1839231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46DF565-A4C9-35A5-E57E-9A0A82027A75}"/>
              </a:ext>
            </a:extLst>
          </p:cNvPr>
          <p:cNvSpPr txBox="1"/>
          <p:nvPr/>
        </p:nvSpPr>
        <p:spPr>
          <a:xfrm>
            <a:off x="3489454" y="1207246"/>
            <a:ext cx="62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02C970B-C098-2EB8-6E1D-654FA483D614}"/>
              </a:ext>
            </a:extLst>
          </p:cNvPr>
          <p:cNvSpPr txBox="1"/>
          <p:nvPr/>
        </p:nvSpPr>
        <p:spPr>
          <a:xfrm>
            <a:off x="6046839" y="1155255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9D3DD76-ADE0-2A98-F162-DFA4AAE9D302}"/>
              </a:ext>
            </a:extLst>
          </p:cNvPr>
          <p:cNvSpPr txBox="1"/>
          <p:nvPr/>
        </p:nvSpPr>
        <p:spPr>
          <a:xfrm>
            <a:off x="8258060" y="1873040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2AD2E1-0FDC-269F-4D3D-8A560189A7EB}"/>
              </a:ext>
            </a:extLst>
          </p:cNvPr>
          <p:cNvSpPr txBox="1"/>
          <p:nvPr/>
        </p:nvSpPr>
        <p:spPr>
          <a:xfrm rot="19910889">
            <a:off x="2154431" y="1564066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4436BE-D4D1-3377-1F7D-632812E10B81}"/>
              </a:ext>
            </a:extLst>
          </p:cNvPr>
          <p:cNvSpPr txBox="1"/>
          <p:nvPr/>
        </p:nvSpPr>
        <p:spPr>
          <a:xfrm>
            <a:off x="4444962" y="1131358"/>
            <a:ext cx="149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 km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24A754D-086F-1FD0-9923-DBA14F3438AB}"/>
              </a:ext>
            </a:extLst>
          </p:cNvPr>
          <p:cNvSpPr txBox="1"/>
          <p:nvPr/>
        </p:nvSpPr>
        <p:spPr>
          <a:xfrm rot="1110921">
            <a:off x="7280166" y="1719920"/>
            <a:ext cx="149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BABB1BAF-C348-F663-7EEC-6AB386D2DA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1045027" y="2470234"/>
            <a:ext cx="7747279" cy="2812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6CB98-AE2A-5FCE-0B1F-8789ED7DAEA1}"/>
              </a:ext>
            </a:extLst>
          </p:cNvPr>
          <p:cNvSpPr txBox="1"/>
          <p:nvPr/>
        </p:nvSpPr>
        <p:spPr>
          <a:xfrm>
            <a:off x="1515808" y="2851895"/>
            <a:ext cx="7454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Nếu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 = 4 km, n = 7 km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thì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quãng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dài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   4 + 6 + 7 = 17 (km)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3000" b="1" i="1" dirty="0">
                <a:solidFill>
                  <a:schemeClr val="bg2">
                    <a:lumMod val="75000"/>
                  </a:schemeClr>
                </a:solidFill>
              </a:rPr>
              <a:t>          </a:t>
            </a:r>
            <a:r>
              <a:rPr lang="en-US" sz="3000" b="1" i="1" dirty="0" err="1">
                <a:solidFill>
                  <a:schemeClr val="bg2">
                    <a:lumMod val="75000"/>
                  </a:schemeClr>
                </a:solidFill>
              </a:rPr>
              <a:t>Đáp</a:t>
            </a:r>
            <a:r>
              <a:rPr lang="en-US" sz="3000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000" b="1" i="1" dirty="0" err="1">
                <a:solidFill>
                  <a:schemeClr val="bg2">
                    <a:lumMod val="75000"/>
                  </a:schemeClr>
                </a:solidFill>
              </a:rPr>
              <a:t>số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: 17 km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87CBA-36A9-4DAE-8F32-13508205A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250043" y="678202"/>
            <a:ext cx="3284821" cy="6987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36CFDB-5D08-BF8F-C1DE-8AC0E3B65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244EA3-732D-0BAD-84EB-A703E9546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grpSp>
        <p:nvGrpSpPr>
          <p:cNvPr id="37" name="Google Shape;548;p38">
            <a:extLst>
              <a:ext uri="{FF2B5EF4-FFF2-40B4-BE49-F238E27FC236}">
                <a16:creationId xmlns:a16="http://schemas.microsoft.com/office/drawing/2014/main" id="{824F673C-467E-5EA3-E10B-19AD99B084CB}"/>
              </a:ext>
            </a:extLst>
          </p:cNvPr>
          <p:cNvGrpSpPr/>
          <p:nvPr/>
        </p:nvGrpSpPr>
        <p:grpSpPr>
          <a:xfrm>
            <a:off x="6789020" y="-189880"/>
            <a:ext cx="2469968" cy="1654650"/>
            <a:chOff x="3097975" y="807826"/>
            <a:chExt cx="2943183" cy="1556699"/>
          </a:xfrm>
        </p:grpSpPr>
        <p:grpSp>
          <p:nvGrpSpPr>
            <p:cNvPr id="38" name="Google Shape;549;p38">
              <a:extLst>
                <a:ext uri="{FF2B5EF4-FFF2-40B4-BE49-F238E27FC236}">
                  <a16:creationId xmlns:a16="http://schemas.microsoft.com/office/drawing/2014/main" id="{DA1E9F56-8E74-68A0-C92F-D7FB7DAA0A23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75" name="Google Shape;550;p38">
                <a:extLst>
                  <a:ext uri="{FF2B5EF4-FFF2-40B4-BE49-F238E27FC236}">
                    <a16:creationId xmlns:a16="http://schemas.microsoft.com/office/drawing/2014/main" id="{C7E15E8B-795E-6C24-2D38-3A110F0FBB55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51;p38">
                <a:extLst>
                  <a:ext uri="{FF2B5EF4-FFF2-40B4-BE49-F238E27FC236}">
                    <a16:creationId xmlns:a16="http://schemas.microsoft.com/office/drawing/2014/main" id="{8E4EFC0F-9C21-04D2-1422-7E8D58300278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" name="Google Shape;552;p38">
              <a:extLst>
                <a:ext uri="{FF2B5EF4-FFF2-40B4-BE49-F238E27FC236}">
                  <a16:creationId xmlns:a16="http://schemas.microsoft.com/office/drawing/2014/main" id="{E4F20704-2EB0-0AC5-8900-7542816830B1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3;p38">
              <a:extLst>
                <a:ext uri="{FF2B5EF4-FFF2-40B4-BE49-F238E27FC236}">
                  <a16:creationId xmlns:a16="http://schemas.microsoft.com/office/drawing/2014/main" id="{6CF4BD39-AD72-FD8F-CEAB-1D135B39B3C9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4;p38">
              <a:extLst>
                <a:ext uri="{FF2B5EF4-FFF2-40B4-BE49-F238E27FC236}">
                  <a16:creationId xmlns:a16="http://schemas.microsoft.com/office/drawing/2014/main" id="{909733E4-E6D0-E1EE-3D11-F3B3667A0ED3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5;p38">
              <a:extLst>
                <a:ext uri="{FF2B5EF4-FFF2-40B4-BE49-F238E27FC236}">
                  <a16:creationId xmlns:a16="http://schemas.microsoft.com/office/drawing/2014/main" id="{C403DB38-CF84-0D99-2F46-A255F280E47A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6;p38">
              <a:extLst>
                <a:ext uri="{FF2B5EF4-FFF2-40B4-BE49-F238E27FC236}">
                  <a16:creationId xmlns:a16="http://schemas.microsoft.com/office/drawing/2014/main" id="{997CACC0-91F7-823A-5CAF-D1AA45AC5167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7;p38">
              <a:extLst>
                <a:ext uri="{FF2B5EF4-FFF2-40B4-BE49-F238E27FC236}">
                  <a16:creationId xmlns:a16="http://schemas.microsoft.com/office/drawing/2014/main" id="{D7A61A65-FE3B-843C-0B9A-55C0187E3BB1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58;p38">
              <a:extLst>
                <a:ext uri="{FF2B5EF4-FFF2-40B4-BE49-F238E27FC236}">
                  <a16:creationId xmlns:a16="http://schemas.microsoft.com/office/drawing/2014/main" id="{4EB93289-597A-09DE-B064-53676088B5B7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9;p38">
              <a:extLst>
                <a:ext uri="{FF2B5EF4-FFF2-40B4-BE49-F238E27FC236}">
                  <a16:creationId xmlns:a16="http://schemas.microsoft.com/office/drawing/2014/main" id="{FA5AF640-AE7E-7A95-A8F2-ABBB1FCEE09A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0;p38">
              <a:extLst>
                <a:ext uri="{FF2B5EF4-FFF2-40B4-BE49-F238E27FC236}">
                  <a16:creationId xmlns:a16="http://schemas.microsoft.com/office/drawing/2014/main" id="{0CFBDD80-855A-5CAB-3223-4C2F54813A94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1;p38">
              <a:extLst>
                <a:ext uri="{FF2B5EF4-FFF2-40B4-BE49-F238E27FC236}">
                  <a16:creationId xmlns:a16="http://schemas.microsoft.com/office/drawing/2014/main" id="{F143E5E4-7CB4-2854-52F7-46DA116C4960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2;p38">
              <a:extLst>
                <a:ext uri="{FF2B5EF4-FFF2-40B4-BE49-F238E27FC236}">
                  <a16:creationId xmlns:a16="http://schemas.microsoft.com/office/drawing/2014/main" id="{92B62B7A-EADC-8217-203A-9A733B0841F1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3;p38">
              <a:extLst>
                <a:ext uri="{FF2B5EF4-FFF2-40B4-BE49-F238E27FC236}">
                  <a16:creationId xmlns:a16="http://schemas.microsoft.com/office/drawing/2014/main" id="{72006210-20D6-6EF5-5783-4D9D444445BF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4;p38">
              <a:extLst>
                <a:ext uri="{FF2B5EF4-FFF2-40B4-BE49-F238E27FC236}">
                  <a16:creationId xmlns:a16="http://schemas.microsoft.com/office/drawing/2014/main" id="{0725F720-66D9-9648-DB30-002F963F53DB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5;p38">
              <a:extLst>
                <a:ext uri="{FF2B5EF4-FFF2-40B4-BE49-F238E27FC236}">
                  <a16:creationId xmlns:a16="http://schemas.microsoft.com/office/drawing/2014/main" id="{EC2E938F-4D59-E04B-0974-F33021C5E245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6;p38">
              <a:extLst>
                <a:ext uri="{FF2B5EF4-FFF2-40B4-BE49-F238E27FC236}">
                  <a16:creationId xmlns:a16="http://schemas.microsoft.com/office/drawing/2014/main" id="{7B0D9899-4FA6-5F90-B2A9-BB794CFF686E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7;p38">
              <a:extLst>
                <a:ext uri="{FF2B5EF4-FFF2-40B4-BE49-F238E27FC236}">
                  <a16:creationId xmlns:a16="http://schemas.microsoft.com/office/drawing/2014/main" id="{14111BBD-1D2F-3112-BFC9-78E0DC454FCE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8;p38">
              <a:extLst>
                <a:ext uri="{FF2B5EF4-FFF2-40B4-BE49-F238E27FC236}">
                  <a16:creationId xmlns:a16="http://schemas.microsoft.com/office/drawing/2014/main" id="{996B4A07-545D-B521-E1B9-D596F8493A79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9;p38">
              <a:extLst>
                <a:ext uri="{FF2B5EF4-FFF2-40B4-BE49-F238E27FC236}">
                  <a16:creationId xmlns:a16="http://schemas.microsoft.com/office/drawing/2014/main" id="{9190BEA9-8FC6-CF91-C52C-9E84DA2EC2D1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70;p38">
              <a:extLst>
                <a:ext uri="{FF2B5EF4-FFF2-40B4-BE49-F238E27FC236}">
                  <a16:creationId xmlns:a16="http://schemas.microsoft.com/office/drawing/2014/main" id="{4B72D952-F1DE-287C-931D-7AF37643D304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" name="Google Shape;571;p38">
              <a:extLst>
                <a:ext uri="{FF2B5EF4-FFF2-40B4-BE49-F238E27FC236}">
                  <a16:creationId xmlns:a16="http://schemas.microsoft.com/office/drawing/2014/main" id="{5200F0A9-DA64-A8EB-DA5E-C5E88E13E0D0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73" name="Google Shape;572;p38">
                <a:extLst>
                  <a:ext uri="{FF2B5EF4-FFF2-40B4-BE49-F238E27FC236}">
                    <a16:creationId xmlns:a16="http://schemas.microsoft.com/office/drawing/2014/main" id="{17BD88F8-865C-B177-876D-6E9051A0E1F8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73;p38">
                <a:extLst>
                  <a:ext uri="{FF2B5EF4-FFF2-40B4-BE49-F238E27FC236}">
                    <a16:creationId xmlns:a16="http://schemas.microsoft.com/office/drawing/2014/main" id="{A8EC89EC-6A57-31DA-C1A1-4D93A64526E0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" name="Google Shape;574;p38">
              <a:extLst>
                <a:ext uri="{FF2B5EF4-FFF2-40B4-BE49-F238E27FC236}">
                  <a16:creationId xmlns:a16="http://schemas.microsoft.com/office/drawing/2014/main" id="{BEE43E99-E767-41F8-C964-43D04881F1A8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5;p38">
              <a:extLst>
                <a:ext uri="{FF2B5EF4-FFF2-40B4-BE49-F238E27FC236}">
                  <a16:creationId xmlns:a16="http://schemas.microsoft.com/office/drawing/2014/main" id="{1D7047C2-23A8-E31B-9071-AEB725E16F60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576;p38">
              <a:extLst>
                <a:ext uri="{FF2B5EF4-FFF2-40B4-BE49-F238E27FC236}">
                  <a16:creationId xmlns:a16="http://schemas.microsoft.com/office/drawing/2014/main" id="{52E6BF49-976E-00A0-FBA0-9122369BFBD2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70" name="Google Shape;577;p38">
                <a:extLst>
                  <a:ext uri="{FF2B5EF4-FFF2-40B4-BE49-F238E27FC236}">
                    <a16:creationId xmlns:a16="http://schemas.microsoft.com/office/drawing/2014/main" id="{19F5E706-868B-2E56-79AE-963CEA2CBC6C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78;p38">
                <a:extLst>
                  <a:ext uri="{FF2B5EF4-FFF2-40B4-BE49-F238E27FC236}">
                    <a16:creationId xmlns:a16="http://schemas.microsoft.com/office/drawing/2014/main" id="{344B313B-C1C8-A5AF-DC62-6C05E58D5EB6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79;p38">
                <a:extLst>
                  <a:ext uri="{FF2B5EF4-FFF2-40B4-BE49-F238E27FC236}">
                    <a16:creationId xmlns:a16="http://schemas.microsoft.com/office/drawing/2014/main" id="{F5070546-2352-867F-AA0C-397CD4FA7CB8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580;p38">
              <a:extLst>
                <a:ext uri="{FF2B5EF4-FFF2-40B4-BE49-F238E27FC236}">
                  <a16:creationId xmlns:a16="http://schemas.microsoft.com/office/drawing/2014/main" id="{C6752E6D-50BE-EA3D-0630-19F750DDB4AD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67" name="Google Shape;581;p38">
                <a:extLst>
                  <a:ext uri="{FF2B5EF4-FFF2-40B4-BE49-F238E27FC236}">
                    <a16:creationId xmlns:a16="http://schemas.microsoft.com/office/drawing/2014/main" id="{953AB441-8B38-FF6C-D598-A0BECECE5B34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82;p38">
                <a:extLst>
                  <a:ext uri="{FF2B5EF4-FFF2-40B4-BE49-F238E27FC236}">
                    <a16:creationId xmlns:a16="http://schemas.microsoft.com/office/drawing/2014/main" id="{2DC7349C-592B-4C6A-7A47-0BDC92E3349E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83;p38">
                <a:extLst>
                  <a:ext uri="{FF2B5EF4-FFF2-40B4-BE49-F238E27FC236}">
                    <a16:creationId xmlns:a16="http://schemas.microsoft.com/office/drawing/2014/main" id="{5C17C210-A9EC-DB64-D754-EB7D914CA37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7C62CC1E-4DA1-6833-06D6-B9FD6AB0FB97}"/>
              </a:ext>
            </a:extLst>
          </p:cNvPr>
          <p:cNvSpPr/>
          <p:nvPr/>
        </p:nvSpPr>
        <p:spPr>
          <a:xfrm>
            <a:off x="1161315" y="146414"/>
            <a:ext cx="7555184" cy="1046775"/>
          </a:xfrm>
          <a:prstGeom prst="roundRect">
            <a:avLst/>
          </a:prstGeom>
          <a:solidFill>
            <a:srgbClr val="FCF3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Quãng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đường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ABCD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gồm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3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đoạn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như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hình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vẽ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dưới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đây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: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F686EC4-442F-AD0A-1FC0-8468D3C681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15" y="4449510"/>
            <a:ext cx="111261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8DBB07-F5FA-32CE-E2F0-DC1269C43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855" y="53700"/>
            <a:ext cx="712109" cy="553998"/>
          </a:xfrm>
          <a:prstGeom prst="rect">
            <a:avLst/>
          </a:prstGeom>
        </p:spPr>
      </p:pic>
      <p:sp>
        <p:nvSpPr>
          <p:cNvPr id="44" name="Rectangle 13">
            <a:extLst>
              <a:ext uri="{FF2B5EF4-FFF2-40B4-BE49-F238E27FC236}">
                <a16:creationId xmlns:a16="http://schemas.microsoft.com/office/drawing/2014/main" id="{4BAD50B7-F465-4B28-936C-D20ACE41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580" y="1529180"/>
            <a:ext cx="274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2495550" algn="l"/>
              </a:tabLst>
              <a:defRPr/>
            </a:pP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grpSp>
        <p:nvGrpSpPr>
          <p:cNvPr id="8" name="Google Shape;1348;p59">
            <a:extLst>
              <a:ext uri="{FF2B5EF4-FFF2-40B4-BE49-F238E27FC236}">
                <a16:creationId xmlns:a16="http://schemas.microsoft.com/office/drawing/2014/main" id="{EE8D1EC2-8D6E-B925-8B22-3D7116A8B277}"/>
              </a:ext>
            </a:extLst>
          </p:cNvPr>
          <p:cNvGrpSpPr/>
          <p:nvPr/>
        </p:nvGrpSpPr>
        <p:grpSpPr>
          <a:xfrm rot="3340496">
            <a:off x="149063" y="-104948"/>
            <a:ext cx="692988" cy="1316742"/>
            <a:chOff x="1405725" y="1840175"/>
            <a:chExt cx="2376900" cy="2280050"/>
          </a:xfrm>
        </p:grpSpPr>
        <p:sp>
          <p:nvSpPr>
            <p:cNvPr id="10" name="Google Shape;1349;p59">
              <a:extLst>
                <a:ext uri="{FF2B5EF4-FFF2-40B4-BE49-F238E27FC236}">
                  <a16:creationId xmlns:a16="http://schemas.microsoft.com/office/drawing/2014/main" id="{26E701E9-7266-1405-A05C-3224035EFDF9}"/>
                </a:ext>
              </a:extLst>
            </p:cNvPr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50;p59">
              <a:extLst>
                <a:ext uri="{FF2B5EF4-FFF2-40B4-BE49-F238E27FC236}">
                  <a16:creationId xmlns:a16="http://schemas.microsoft.com/office/drawing/2014/main" id="{397FF1E3-06E4-FE17-6F02-D27EAC266A50}"/>
                </a:ext>
              </a:extLst>
            </p:cNvPr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51;p59">
              <a:extLst>
                <a:ext uri="{FF2B5EF4-FFF2-40B4-BE49-F238E27FC236}">
                  <a16:creationId xmlns:a16="http://schemas.microsoft.com/office/drawing/2014/main" id="{E0C462BB-0B24-80B9-4407-2B5979EC87D1}"/>
                </a:ext>
              </a:extLst>
            </p:cNvPr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56;p59">
              <a:extLst>
                <a:ext uri="{FF2B5EF4-FFF2-40B4-BE49-F238E27FC236}">
                  <a16:creationId xmlns:a16="http://schemas.microsoft.com/office/drawing/2014/main" id="{7ABCA77D-7C09-F844-8940-9DEE800DF93F}"/>
                </a:ext>
              </a:extLst>
            </p:cNvPr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57;p59">
              <a:extLst>
                <a:ext uri="{FF2B5EF4-FFF2-40B4-BE49-F238E27FC236}">
                  <a16:creationId xmlns:a16="http://schemas.microsoft.com/office/drawing/2014/main" id="{DAC6489E-85D6-0758-B639-70DA1EDF58A7}"/>
                </a:ext>
              </a:extLst>
            </p:cNvPr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58;p59">
              <a:extLst>
                <a:ext uri="{FF2B5EF4-FFF2-40B4-BE49-F238E27FC236}">
                  <a16:creationId xmlns:a16="http://schemas.microsoft.com/office/drawing/2014/main" id="{26680CB1-6F6D-C867-D1B9-FD8A69A95773}"/>
                </a:ext>
              </a:extLst>
            </p:cNvPr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59;p59">
              <a:extLst>
                <a:ext uri="{FF2B5EF4-FFF2-40B4-BE49-F238E27FC236}">
                  <a16:creationId xmlns:a16="http://schemas.microsoft.com/office/drawing/2014/main" id="{0313CB3C-6263-311F-D342-6496F3E271EF}"/>
                </a:ext>
              </a:extLst>
            </p:cNvPr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60;p59">
              <a:extLst>
                <a:ext uri="{FF2B5EF4-FFF2-40B4-BE49-F238E27FC236}">
                  <a16:creationId xmlns:a16="http://schemas.microsoft.com/office/drawing/2014/main" id="{2C0EC6D9-BAB4-1944-5171-AE8FC287D288}"/>
                </a:ext>
              </a:extLst>
            </p:cNvPr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61;p59">
              <a:extLst>
                <a:ext uri="{FF2B5EF4-FFF2-40B4-BE49-F238E27FC236}">
                  <a16:creationId xmlns:a16="http://schemas.microsoft.com/office/drawing/2014/main" id="{5858ADC6-FEC1-EF1F-981A-8990207617CF}"/>
                </a:ext>
              </a:extLst>
            </p:cNvPr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62;p59">
              <a:extLst>
                <a:ext uri="{FF2B5EF4-FFF2-40B4-BE49-F238E27FC236}">
                  <a16:creationId xmlns:a16="http://schemas.microsoft.com/office/drawing/2014/main" id="{E0134819-30D0-D277-0357-1E94D9F201BD}"/>
                </a:ext>
              </a:extLst>
            </p:cNvPr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63;p59">
              <a:extLst>
                <a:ext uri="{FF2B5EF4-FFF2-40B4-BE49-F238E27FC236}">
                  <a16:creationId xmlns:a16="http://schemas.microsoft.com/office/drawing/2014/main" id="{4FC10CF0-3009-650C-1AF9-9971805C5497}"/>
                </a:ext>
              </a:extLst>
            </p:cNvPr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64;p59">
              <a:extLst>
                <a:ext uri="{FF2B5EF4-FFF2-40B4-BE49-F238E27FC236}">
                  <a16:creationId xmlns:a16="http://schemas.microsoft.com/office/drawing/2014/main" id="{5CC9EE57-23AD-3FFF-73FD-0DC68D6A7B23}"/>
                </a:ext>
              </a:extLst>
            </p:cNvPr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65;p59">
              <a:extLst>
                <a:ext uri="{FF2B5EF4-FFF2-40B4-BE49-F238E27FC236}">
                  <a16:creationId xmlns:a16="http://schemas.microsoft.com/office/drawing/2014/main" id="{D7C86FCA-ADA1-AF0A-266F-4AC935705477}"/>
                </a:ext>
              </a:extLst>
            </p:cNvPr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66;p59">
              <a:extLst>
                <a:ext uri="{FF2B5EF4-FFF2-40B4-BE49-F238E27FC236}">
                  <a16:creationId xmlns:a16="http://schemas.microsoft.com/office/drawing/2014/main" id="{3FB46504-EAB5-B239-87B6-9715CBA2DE30}"/>
                </a:ext>
              </a:extLst>
            </p:cNvPr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67;p59">
              <a:extLst>
                <a:ext uri="{FF2B5EF4-FFF2-40B4-BE49-F238E27FC236}">
                  <a16:creationId xmlns:a16="http://schemas.microsoft.com/office/drawing/2014/main" id="{DE337C34-D48C-991D-3898-0D99BB2EC4A6}"/>
                </a:ext>
              </a:extLst>
            </p:cNvPr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68;p59">
              <a:extLst>
                <a:ext uri="{FF2B5EF4-FFF2-40B4-BE49-F238E27FC236}">
                  <a16:creationId xmlns:a16="http://schemas.microsoft.com/office/drawing/2014/main" id="{98717602-3322-6608-9EB9-404F1945BE09}"/>
                </a:ext>
              </a:extLst>
            </p:cNvPr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69;p59">
              <a:extLst>
                <a:ext uri="{FF2B5EF4-FFF2-40B4-BE49-F238E27FC236}">
                  <a16:creationId xmlns:a16="http://schemas.microsoft.com/office/drawing/2014/main" id="{12DE5D07-7C87-9346-AEDA-EC5D469BA5C4}"/>
                </a:ext>
              </a:extLst>
            </p:cNvPr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70;p59">
              <a:extLst>
                <a:ext uri="{FF2B5EF4-FFF2-40B4-BE49-F238E27FC236}">
                  <a16:creationId xmlns:a16="http://schemas.microsoft.com/office/drawing/2014/main" id="{7443806E-31F5-797B-DBBB-95992CB07B28}"/>
                </a:ext>
              </a:extLst>
            </p:cNvPr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71;p59">
              <a:extLst>
                <a:ext uri="{FF2B5EF4-FFF2-40B4-BE49-F238E27FC236}">
                  <a16:creationId xmlns:a16="http://schemas.microsoft.com/office/drawing/2014/main" id="{04B20E71-1468-4F95-0CAD-1177EC804D28}"/>
                </a:ext>
              </a:extLst>
            </p:cNvPr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72;p59">
              <a:extLst>
                <a:ext uri="{FF2B5EF4-FFF2-40B4-BE49-F238E27FC236}">
                  <a16:creationId xmlns:a16="http://schemas.microsoft.com/office/drawing/2014/main" id="{0BB32CB2-52A1-94EB-0863-28C5F6F3014F}"/>
                </a:ext>
              </a:extLst>
            </p:cNvPr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73;p59">
              <a:extLst>
                <a:ext uri="{FF2B5EF4-FFF2-40B4-BE49-F238E27FC236}">
                  <a16:creationId xmlns:a16="http://schemas.microsoft.com/office/drawing/2014/main" id="{FE39669E-7862-1527-6998-20419E67F3E5}"/>
                </a:ext>
              </a:extLst>
            </p:cNvPr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74;p59">
              <a:extLst>
                <a:ext uri="{FF2B5EF4-FFF2-40B4-BE49-F238E27FC236}">
                  <a16:creationId xmlns:a16="http://schemas.microsoft.com/office/drawing/2014/main" id="{A486C0F3-AD6F-6900-169E-2D90ED11600D}"/>
                </a:ext>
              </a:extLst>
            </p:cNvPr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75;p59">
              <a:extLst>
                <a:ext uri="{FF2B5EF4-FFF2-40B4-BE49-F238E27FC236}">
                  <a16:creationId xmlns:a16="http://schemas.microsoft.com/office/drawing/2014/main" id="{204D51DC-4B2D-0132-4A78-CD4451AA4DCB}"/>
                </a:ext>
              </a:extLst>
            </p:cNvPr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76;p59">
              <a:extLst>
                <a:ext uri="{FF2B5EF4-FFF2-40B4-BE49-F238E27FC236}">
                  <a16:creationId xmlns:a16="http://schemas.microsoft.com/office/drawing/2014/main" id="{CFBEF8CD-2048-FCD2-FD74-86877A20B97D}"/>
                </a:ext>
              </a:extLst>
            </p:cNvPr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77;p59">
              <a:extLst>
                <a:ext uri="{FF2B5EF4-FFF2-40B4-BE49-F238E27FC236}">
                  <a16:creationId xmlns:a16="http://schemas.microsoft.com/office/drawing/2014/main" id="{35C6BB9B-D959-FA44-1960-695A96DD0D05}"/>
                </a:ext>
              </a:extLst>
            </p:cNvPr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78;p59">
              <a:extLst>
                <a:ext uri="{FF2B5EF4-FFF2-40B4-BE49-F238E27FC236}">
                  <a16:creationId xmlns:a16="http://schemas.microsoft.com/office/drawing/2014/main" id="{5ED28F74-944F-C2B6-09FB-1BA1EC3AE867}"/>
                </a:ext>
              </a:extLst>
            </p:cNvPr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D268B33-F1D0-A88C-F6BF-D4D70FBAE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014" y="1638226"/>
            <a:ext cx="2347163" cy="8779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C57B67F-C081-87C2-C40C-D75E09FB8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6448">
            <a:off x="3793289" y="1260519"/>
            <a:ext cx="2347163" cy="8779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AD29D3E-E53A-F8E1-EDE8-69E75FCE3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3560">
            <a:off x="6084308" y="1623444"/>
            <a:ext cx="2347163" cy="8779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8DFAC85-9B62-29A8-3F90-37D2FD8C55EB}"/>
              </a:ext>
            </a:extLst>
          </p:cNvPr>
          <p:cNvSpPr txBox="1"/>
          <p:nvPr/>
        </p:nvSpPr>
        <p:spPr>
          <a:xfrm>
            <a:off x="1281320" y="1839231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46DF565-A4C9-35A5-E57E-9A0A82027A75}"/>
              </a:ext>
            </a:extLst>
          </p:cNvPr>
          <p:cNvSpPr txBox="1"/>
          <p:nvPr/>
        </p:nvSpPr>
        <p:spPr>
          <a:xfrm>
            <a:off x="3489454" y="1138238"/>
            <a:ext cx="62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02C970B-C098-2EB8-6E1D-654FA483D614}"/>
              </a:ext>
            </a:extLst>
          </p:cNvPr>
          <p:cNvSpPr txBox="1"/>
          <p:nvPr/>
        </p:nvSpPr>
        <p:spPr>
          <a:xfrm>
            <a:off x="6046839" y="1155255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9D3DD76-ADE0-2A98-F162-DFA4AAE9D302}"/>
              </a:ext>
            </a:extLst>
          </p:cNvPr>
          <p:cNvSpPr txBox="1"/>
          <p:nvPr/>
        </p:nvSpPr>
        <p:spPr>
          <a:xfrm>
            <a:off x="8258060" y="1873040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2AD2E1-0FDC-269F-4D3D-8A560189A7EB}"/>
              </a:ext>
            </a:extLst>
          </p:cNvPr>
          <p:cNvSpPr txBox="1"/>
          <p:nvPr/>
        </p:nvSpPr>
        <p:spPr>
          <a:xfrm rot="19910889">
            <a:off x="2154431" y="1564066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4436BE-D4D1-3377-1F7D-632812E10B81}"/>
              </a:ext>
            </a:extLst>
          </p:cNvPr>
          <p:cNvSpPr txBox="1"/>
          <p:nvPr/>
        </p:nvSpPr>
        <p:spPr>
          <a:xfrm>
            <a:off x="4444962" y="1131358"/>
            <a:ext cx="149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 km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24A754D-086F-1FD0-9923-DBA14F3438AB}"/>
              </a:ext>
            </a:extLst>
          </p:cNvPr>
          <p:cNvSpPr txBox="1"/>
          <p:nvPr/>
        </p:nvSpPr>
        <p:spPr>
          <a:xfrm rot="1110921">
            <a:off x="7280166" y="1719920"/>
            <a:ext cx="149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5D20B-3F63-5E77-8967-4C2FD3694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109B48-5F2C-AF0F-6D64-4D33CDDA0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grpSp>
        <p:nvGrpSpPr>
          <p:cNvPr id="36" name="Google Shape;548;p38">
            <a:extLst>
              <a:ext uri="{FF2B5EF4-FFF2-40B4-BE49-F238E27FC236}">
                <a16:creationId xmlns:a16="http://schemas.microsoft.com/office/drawing/2014/main" id="{FD79CED6-B9C6-DCC0-9EC6-BEAD4171ED6A}"/>
              </a:ext>
            </a:extLst>
          </p:cNvPr>
          <p:cNvGrpSpPr/>
          <p:nvPr/>
        </p:nvGrpSpPr>
        <p:grpSpPr>
          <a:xfrm>
            <a:off x="6770593" y="-197205"/>
            <a:ext cx="2469968" cy="1654650"/>
            <a:chOff x="3097975" y="807826"/>
            <a:chExt cx="2943183" cy="1556699"/>
          </a:xfrm>
        </p:grpSpPr>
        <p:grpSp>
          <p:nvGrpSpPr>
            <p:cNvPr id="37" name="Google Shape;549;p38">
              <a:extLst>
                <a:ext uri="{FF2B5EF4-FFF2-40B4-BE49-F238E27FC236}">
                  <a16:creationId xmlns:a16="http://schemas.microsoft.com/office/drawing/2014/main" id="{1E4DEA94-9293-7E06-A28E-A5BFF0A94FD2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74" name="Google Shape;550;p38">
                <a:extLst>
                  <a:ext uri="{FF2B5EF4-FFF2-40B4-BE49-F238E27FC236}">
                    <a16:creationId xmlns:a16="http://schemas.microsoft.com/office/drawing/2014/main" id="{4E9959F2-B254-FB05-69A6-44C6901EB1D3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51;p38">
                <a:extLst>
                  <a:ext uri="{FF2B5EF4-FFF2-40B4-BE49-F238E27FC236}">
                    <a16:creationId xmlns:a16="http://schemas.microsoft.com/office/drawing/2014/main" id="{874CF606-D1E4-8D25-5C72-8FF1D2E7CA26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552;p38">
              <a:extLst>
                <a:ext uri="{FF2B5EF4-FFF2-40B4-BE49-F238E27FC236}">
                  <a16:creationId xmlns:a16="http://schemas.microsoft.com/office/drawing/2014/main" id="{FB954793-A25C-97AC-AB80-5CE4DE4AF251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3;p38">
              <a:extLst>
                <a:ext uri="{FF2B5EF4-FFF2-40B4-BE49-F238E27FC236}">
                  <a16:creationId xmlns:a16="http://schemas.microsoft.com/office/drawing/2014/main" id="{3A25FC4E-9C09-A8E0-EDF4-B8F5B36FFB24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4;p38">
              <a:extLst>
                <a:ext uri="{FF2B5EF4-FFF2-40B4-BE49-F238E27FC236}">
                  <a16:creationId xmlns:a16="http://schemas.microsoft.com/office/drawing/2014/main" id="{033303E1-1727-B759-E976-EA57DFBC7F93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5;p38">
              <a:extLst>
                <a:ext uri="{FF2B5EF4-FFF2-40B4-BE49-F238E27FC236}">
                  <a16:creationId xmlns:a16="http://schemas.microsoft.com/office/drawing/2014/main" id="{C2DAEA24-8BFC-D95B-907B-35D729A80CBE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6;p38">
              <a:extLst>
                <a:ext uri="{FF2B5EF4-FFF2-40B4-BE49-F238E27FC236}">
                  <a16:creationId xmlns:a16="http://schemas.microsoft.com/office/drawing/2014/main" id="{E58B8B48-A7F6-0009-898F-ADBF6ED2DA50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7;p38">
              <a:extLst>
                <a:ext uri="{FF2B5EF4-FFF2-40B4-BE49-F238E27FC236}">
                  <a16:creationId xmlns:a16="http://schemas.microsoft.com/office/drawing/2014/main" id="{A88A6ABB-0BE4-0480-E594-EAFFCBFC028B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8;p38">
              <a:extLst>
                <a:ext uri="{FF2B5EF4-FFF2-40B4-BE49-F238E27FC236}">
                  <a16:creationId xmlns:a16="http://schemas.microsoft.com/office/drawing/2014/main" id="{849BC92A-9D39-99CD-7F5C-8AC3CBDC1C89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59;p38">
              <a:extLst>
                <a:ext uri="{FF2B5EF4-FFF2-40B4-BE49-F238E27FC236}">
                  <a16:creationId xmlns:a16="http://schemas.microsoft.com/office/drawing/2014/main" id="{05412297-8228-7A5A-AF01-064D5A55FDD8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0;p38">
              <a:extLst>
                <a:ext uri="{FF2B5EF4-FFF2-40B4-BE49-F238E27FC236}">
                  <a16:creationId xmlns:a16="http://schemas.microsoft.com/office/drawing/2014/main" id="{91FB1ABC-86C6-B5C1-3288-7D5A72E794B1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1;p38">
              <a:extLst>
                <a:ext uri="{FF2B5EF4-FFF2-40B4-BE49-F238E27FC236}">
                  <a16:creationId xmlns:a16="http://schemas.microsoft.com/office/drawing/2014/main" id="{3EFAD2DB-D227-C8AE-F912-E2E957FDC9BC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2;p38">
              <a:extLst>
                <a:ext uri="{FF2B5EF4-FFF2-40B4-BE49-F238E27FC236}">
                  <a16:creationId xmlns:a16="http://schemas.microsoft.com/office/drawing/2014/main" id="{5A199AE1-1D73-6994-AA26-840E0B6E3271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3;p38">
              <a:extLst>
                <a:ext uri="{FF2B5EF4-FFF2-40B4-BE49-F238E27FC236}">
                  <a16:creationId xmlns:a16="http://schemas.microsoft.com/office/drawing/2014/main" id="{D9529442-9ABB-E2AE-3BAB-28A839FCA063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4;p38">
              <a:extLst>
                <a:ext uri="{FF2B5EF4-FFF2-40B4-BE49-F238E27FC236}">
                  <a16:creationId xmlns:a16="http://schemas.microsoft.com/office/drawing/2014/main" id="{5C0E2306-38CB-F0E9-7FA7-6F3EF5F93D0A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5;p38">
              <a:extLst>
                <a:ext uri="{FF2B5EF4-FFF2-40B4-BE49-F238E27FC236}">
                  <a16:creationId xmlns:a16="http://schemas.microsoft.com/office/drawing/2014/main" id="{E61FD111-AFD5-99E4-2ECE-30A95BDB76BF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6;p38">
              <a:extLst>
                <a:ext uri="{FF2B5EF4-FFF2-40B4-BE49-F238E27FC236}">
                  <a16:creationId xmlns:a16="http://schemas.microsoft.com/office/drawing/2014/main" id="{024EC60C-435A-C113-8C0B-F9875377B5E4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7;p38">
              <a:extLst>
                <a:ext uri="{FF2B5EF4-FFF2-40B4-BE49-F238E27FC236}">
                  <a16:creationId xmlns:a16="http://schemas.microsoft.com/office/drawing/2014/main" id="{50E98AAF-C22A-843A-321A-F5B0DC1D8CAD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8;p38">
              <a:extLst>
                <a:ext uri="{FF2B5EF4-FFF2-40B4-BE49-F238E27FC236}">
                  <a16:creationId xmlns:a16="http://schemas.microsoft.com/office/drawing/2014/main" id="{79E2578D-8422-AE6A-A82C-3143B729697D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9;p38">
              <a:extLst>
                <a:ext uri="{FF2B5EF4-FFF2-40B4-BE49-F238E27FC236}">
                  <a16:creationId xmlns:a16="http://schemas.microsoft.com/office/drawing/2014/main" id="{DDEE1957-31D9-2DCF-C300-044B57449232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70;p38">
              <a:extLst>
                <a:ext uri="{FF2B5EF4-FFF2-40B4-BE49-F238E27FC236}">
                  <a16:creationId xmlns:a16="http://schemas.microsoft.com/office/drawing/2014/main" id="{9C9DCB8E-E54E-D093-6916-FE4453995A3F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571;p38">
              <a:extLst>
                <a:ext uri="{FF2B5EF4-FFF2-40B4-BE49-F238E27FC236}">
                  <a16:creationId xmlns:a16="http://schemas.microsoft.com/office/drawing/2014/main" id="{1FC1E67A-A4F7-3296-F6AC-8F8ACBE2E87A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72" name="Google Shape;572;p38">
                <a:extLst>
                  <a:ext uri="{FF2B5EF4-FFF2-40B4-BE49-F238E27FC236}">
                    <a16:creationId xmlns:a16="http://schemas.microsoft.com/office/drawing/2014/main" id="{7CF092CD-89FF-493A-A02E-E8C5570897A3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73;p38">
                <a:extLst>
                  <a:ext uri="{FF2B5EF4-FFF2-40B4-BE49-F238E27FC236}">
                    <a16:creationId xmlns:a16="http://schemas.microsoft.com/office/drawing/2014/main" id="{14349667-C9B5-D0F7-AAFB-D102A6334739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574;p38">
              <a:extLst>
                <a:ext uri="{FF2B5EF4-FFF2-40B4-BE49-F238E27FC236}">
                  <a16:creationId xmlns:a16="http://schemas.microsoft.com/office/drawing/2014/main" id="{15B59A77-1727-A928-74D8-FAA31C72E667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75;p38">
              <a:extLst>
                <a:ext uri="{FF2B5EF4-FFF2-40B4-BE49-F238E27FC236}">
                  <a16:creationId xmlns:a16="http://schemas.microsoft.com/office/drawing/2014/main" id="{5C8F72EE-68B3-738C-7228-B7C123D5632A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576;p38">
              <a:extLst>
                <a:ext uri="{FF2B5EF4-FFF2-40B4-BE49-F238E27FC236}">
                  <a16:creationId xmlns:a16="http://schemas.microsoft.com/office/drawing/2014/main" id="{8A324FE9-99FF-706E-7EB1-DF5F53700A31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69" name="Google Shape;577;p38">
                <a:extLst>
                  <a:ext uri="{FF2B5EF4-FFF2-40B4-BE49-F238E27FC236}">
                    <a16:creationId xmlns:a16="http://schemas.microsoft.com/office/drawing/2014/main" id="{7FCFEE5E-A3E4-07A9-CA37-30008393D082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78;p38">
                <a:extLst>
                  <a:ext uri="{FF2B5EF4-FFF2-40B4-BE49-F238E27FC236}">
                    <a16:creationId xmlns:a16="http://schemas.microsoft.com/office/drawing/2014/main" id="{A3ED4DF7-34A4-EF97-3CC7-9CEEC3DFE67B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79;p38">
                <a:extLst>
                  <a:ext uri="{FF2B5EF4-FFF2-40B4-BE49-F238E27FC236}">
                    <a16:creationId xmlns:a16="http://schemas.microsoft.com/office/drawing/2014/main" id="{564AF22B-D830-7F0B-632F-205BF11B9018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580;p38">
              <a:extLst>
                <a:ext uri="{FF2B5EF4-FFF2-40B4-BE49-F238E27FC236}">
                  <a16:creationId xmlns:a16="http://schemas.microsoft.com/office/drawing/2014/main" id="{4FCF2F5F-680C-763F-EAB0-B3E8CFE214B5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66" name="Google Shape;581;p38">
                <a:extLst>
                  <a:ext uri="{FF2B5EF4-FFF2-40B4-BE49-F238E27FC236}">
                    <a16:creationId xmlns:a16="http://schemas.microsoft.com/office/drawing/2014/main" id="{31F67450-B1C4-B9D6-7947-44FE53816AE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82;p38">
                <a:extLst>
                  <a:ext uri="{FF2B5EF4-FFF2-40B4-BE49-F238E27FC236}">
                    <a16:creationId xmlns:a16="http://schemas.microsoft.com/office/drawing/2014/main" id="{CE1663AD-E008-AD49-AC7E-D91169B0654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83;p38">
                <a:extLst>
                  <a:ext uri="{FF2B5EF4-FFF2-40B4-BE49-F238E27FC236}">
                    <a16:creationId xmlns:a16="http://schemas.microsoft.com/office/drawing/2014/main" id="{119B2AF3-6324-96E2-70F2-9772A16D829F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7C62CC1E-4DA1-6833-06D6-B9FD6AB0FB97}"/>
              </a:ext>
            </a:extLst>
          </p:cNvPr>
          <p:cNvSpPr/>
          <p:nvPr/>
        </p:nvSpPr>
        <p:spPr>
          <a:xfrm>
            <a:off x="1063014" y="127393"/>
            <a:ext cx="7555184" cy="1046775"/>
          </a:xfrm>
          <a:prstGeom prst="roundRect">
            <a:avLst/>
          </a:prstGeom>
          <a:solidFill>
            <a:srgbClr val="FCF3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Quãng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đường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ABCD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gồm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3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đoạn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như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hình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vẽ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dưới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đây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: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4C7FD8AE-FB10-5B51-AAC7-B79BE3D68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1" y="4407023"/>
            <a:ext cx="1112616" cy="701101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BABB1BAF-C348-F663-7EEC-6AB386D2DA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365789" y="2481430"/>
            <a:ext cx="8252409" cy="2812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6CB98-AE2A-5FCE-0B1F-8789ED7DAEA1}"/>
              </a:ext>
            </a:extLst>
          </p:cNvPr>
          <p:cNvSpPr txBox="1"/>
          <p:nvPr/>
        </p:nvSpPr>
        <p:spPr>
          <a:xfrm>
            <a:off x="961365" y="2910712"/>
            <a:ext cx="7454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000" b="1" dirty="0">
                <a:solidFill>
                  <a:srgbClr val="B872AE">
                    <a:lumMod val="75000"/>
                  </a:srgbClr>
                </a:solidFill>
              </a:rPr>
              <a:t>b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Nếu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 = 5 km, n = 9 km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thì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quãng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dài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5 + 6 + </a:t>
            </a:r>
            <a:r>
              <a:rPr lang="en-US" sz="3000" b="1" dirty="0">
                <a:solidFill>
                  <a:srgbClr val="B872AE">
                    <a:lumMod val="75000"/>
                  </a:srgbClr>
                </a:solidFill>
              </a:rPr>
              <a:t>9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</a:t>
            </a:r>
            <a:r>
              <a:rPr lang="en-US" sz="3000" b="1" dirty="0">
                <a:solidFill>
                  <a:srgbClr val="B872AE">
                    <a:lumMod val="75000"/>
                  </a:srgbClr>
                </a:solidFill>
              </a:rPr>
              <a:t>20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(km</a:t>
            </a:r>
            <a:r>
              <a:rPr lang="en-US" sz="3000" b="1" dirty="0">
                <a:solidFill>
                  <a:srgbClr val="B872AE">
                    <a:lumMod val="75000"/>
                  </a:srgbClr>
                </a:solidFill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1" u="none" strike="noStrike" kern="0" cap="none" spc="0" normalizeH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</a:t>
            </a:r>
            <a:r>
              <a:rPr kumimoji="0" 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Đáp</a:t>
            </a:r>
            <a:r>
              <a:rPr kumimoji="0" 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872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20 km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B872AE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1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B90597-C9A9-5B24-7795-5A31CA9E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2" y="0"/>
            <a:ext cx="1579417" cy="1809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E1732-CA07-CB3B-2A47-BA926E0D9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050"/>
            <a:ext cx="1475058" cy="15057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70388F-DADB-7558-CC01-A48C68BA03FE}"/>
              </a:ext>
            </a:extLst>
          </p:cNvPr>
          <p:cNvSpPr txBox="1"/>
          <p:nvPr/>
        </p:nvSpPr>
        <p:spPr>
          <a:xfrm>
            <a:off x="-24181" y="1543287"/>
            <a:ext cx="960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a)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m = 0,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12 : (3 – m) = 12 : (3 – 0) = 12 : 3 =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780A12-A1A4-B4AA-8F0C-EA77D623C8A6}"/>
              </a:ext>
            </a:extLst>
          </p:cNvPr>
          <p:cNvSpPr txBox="1"/>
          <p:nvPr/>
        </p:nvSpPr>
        <p:spPr>
          <a:xfrm>
            <a:off x="86651" y="2142537"/>
            <a:ext cx="960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m = 1,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12 : (3 – m) = 12 : (3 – 1) = 12 : 2 = 6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0731FB-45BF-3104-AF6A-F5DECB72F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4D1EB0-8741-3846-A726-8434F976A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grpSp>
        <p:nvGrpSpPr>
          <p:cNvPr id="8" name="Google Shape;548;p38">
            <a:extLst>
              <a:ext uri="{FF2B5EF4-FFF2-40B4-BE49-F238E27FC236}">
                <a16:creationId xmlns:a16="http://schemas.microsoft.com/office/drawing/2014/main" id="{4670539E-D63B-3D6D-3583-4BE0E9CF371B}"/>
              </a:ext>
            </a:extLst>
          </p:cNvPr>
          <p:cNvGrpSpPr/>
          <p:nvPr/>
        </p:nvGrpSpPr>
        <p:grpSpPr>
          <a:xfrm>
            <a:off x="6676845" y="122501"/>
            <a:ext cx="2469968" cy="1654650"/>
            <a:chOff x="3097975" y="807826"/>
            <a:chExt cx="2943183" cy="1556699"/>
          </a:xfrm>
        </p:grpSpPr>
        <p:grpSp>
          <p:nvGrpSpPr>
            <p:cNvPr id="9" name="Google Shape;549;p38">
              <a:extLst>
                <a:ext uri="{FF2B5EF4-FFF2-40B4-BE49-F238E27FC236}">
                  <a16:creationId xmlns:a16="http://schemas.microsoft.com/office/drawing/2014/main" id="{9F7EA69A-7E8B-80EB-7C9D-D36715D7B596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45" name="Google Shape;550;p38">
                <a:extLst>
                  <a:ext uri="{FF2B5EF4-FFF2-40B4-BE49-F238E27FC236}">
                    <a16:creationId xmlns:a16="http://schemas.microsoft.com/office/drawing/2014/main" id="{0728882A-96DB-B829-F5A6-3736F5E3C77A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551;p38">
                <a:extLst>
                  <a:ext uri="{FF2B5EF4-FFF2-40B4-BE49-F238E27FC236}">
                    <a16:creationId xmlns:a16="http://schemas.microsoft.com/office/drawing/2014/main" id="{8952A52F-5E88-4E07-43AC-0CC9B3F489CA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552;p38">
              <a:extLst>
                <a:ext uri="{FF2B5EF4-FFF2-40B4-BE49-F238E27FC236}">
                  <a16:creationId xmlns:a16="http://schemas.microsoft.com/office/drawing/2014/main" id="{DCFDF5BC-6F00-B1B8-B068-F4031D18FC1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553;p38">
              <a:extLst>
                <a:ext uri="{FF2B5EF4-FFF2-40B4-BE49-F238E27FC236}">
                  <a16:creationId xmlns:a16="http://schemas.microsoft.com/office/drawing/2014/main" id="{C591A9EF-635F-4611-F607-FC3E3E4ACD17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54;p38">
              <a:extLst>
                <a:ext uri="{FF2B5EF4-FFF2-40B4-BE49-F238E27FC236}">
                  <a16:creationId xmlns:a16="http://schemas.microsoft.com/office/drawing/2014/main" id="{7D1BF55C-8381-73A1-D0C8-927697CEA116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55;p38">
              <a:extLst>
                <a:ext uri="{FF2B5EF4-FFF2-40B4-BE49-F238E27FC236}">
                  <a16:creationId xmlns:a16="http://schemas.microsoft.com/office/drawing/2014/main" id="{F6C7B886-FF44-F8FF-6FAC-8618215B643E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56;p38">
              <a:extLst>
                <a:ext uri="{FF2B5EF4-FFF2-40B4-BE49-F238E27FC236}">
                  <a16:creationId xmlns:a16="http://schemas.microsoft.com/office/drawing/2014/main" id="{FD6E6D3A-9787-B7C2-ADFF-E897650C97B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57;p38">
              <a:extLst>
                <a:ext uri="{FF2B5EF4-FFF2-40B4-BE49-F238E27FC236}">
                  <a16:creationId xmlns:a16="http://schemas.microsoft.com/office/drawing/2014/main" id="{97D4F878-8E04-0F41-A3DC-7EC44CB44228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58;p38">
              <a:extLst>
                <a:ext uri="{FF2B5EF4-FFF2-40B4-BE49-F238E27FC236}">
                  <a16:creationId xmlns:a16="http://schemas.microsoft.com/office/drawing/2014/main" id="{5AE7B445-D7FF-C684-8C7A-AB58C817CACC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59;p38">
              <a:extLst>
                <a:ext uri="{FF2B5EF4-FFF2-40B4-BE49-F238E27FC236}">
                  <a16:creationId xmlns:a16="http://schemas.microsoft.com/office/drawing/2014/main" id="{FAB0625C-AC1D-359E-DD17-BD6F2527E84A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38">
              <a:extLst>
                <a:ext uri="{FF2B5EF4-FFF2-40B4-BE49-F238E27FC236}">
                  <a16:creationId xmlns:a16="http://schemas.microsoft.com/office/drawing/2014/main" id="{93E59DF1-DFA6-1EF0-52BE-5C1BD186BA8C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61;p38">
              <a:extLst>
                <a:ext uri="{FF2B5EF4-FFF2-40B4-BE49-F238E27FC236}">
                  <a16:creationId xmlns:a16="http://schemas.microsoft.com/office/drawing/2014/main" id="{2EB9E5E4-A291-DED6-DDE9-E6C53CDC40D3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62;p38">
              <a:extLst>
                <a:ext uri="{FF2B5EF4-FFF2-40B4-BE49-F238E27FC236}">
                  <a16:creationId xmlns:a16="http://schemas.microsoft.com/office/drawing/2014/main" id="{6DD7F42D-2724-DF96-6FD3-FF2700A8FD8B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63;p38">
              <a:extLst>
                <a:ext uri="{FF2B5EF4-FFF2-40B4-BE49-F238E27FC236}">
                  <a16:creationId xmlns:a16="http://schemas.microsoft.com/office/drawing/2014/main" id="{19897D02-2194-311D-8D80-315A53010653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64;p38">
              <a:extLst>
                <a:ext uri="{FF2B5EF4-FFF2-40B4-BE49-F238E27FC236}">
                  <a16:creationId xmlns:a16="http://schemas.microsoft.com/office/drawing/2014/main" id="{D59F27D3-9C9F-2BDC-54C6-E5C95AF1CB0D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65;p38">
              <a:extLst>
                <a:ext uri="{FF2B5EF4-FFF2-40B4-BE49-F238E27FC236}">
                  <a16:creationId xmlns:a16="http://schemas.microsoft.com/office/drawing/2014/main" id="{E140CD50-7CDE-D2F1-EEBF-79E09C080484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66;p38">
              <a:extLst>
                <a:ext uri="{FF2B5EF4-FFF2-40B4-BE49-F238E27FC236}">
                  <a16:creationId xmlns:a16="http://schemas.microsoft.com/office/drawing/2014/main" id="{6F05E3B4-6136-BFAC-2A32-5756DE8FF6EA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67;p38">
              <a:extLst>
                <a:ext uri="{FF2B5EF4-FFF2-40B4-BE49-F238E27FC236}">
                  <a16:creationId xmlns:a16="http://schemas.microsoft.com/office/drawing/2014/main" id="{1F0D6FDE-2198-E8A5-C170-80954A827BF4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68;p38">
              <a:extLst>
                <a:ext uri="{FF2B5EF4-FFF2-40B4-BE49-F238E27FC236}">
                  <a16:creationId xmlns:a16="http://schemas.microsoft.com/office/drawing/2014/main" id="{BF2147B5-6BEE-2E8C-5438-0A4D57AC376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69;p38">
              <a:extLst>
                <a:ext uri="{FF2B5EF4-FFF2-40B4-BE49-F238E27FC236}">
                  <a16:creationId xmlns:a16="http://schemas.microsoft.com/office/drawing/2014/main" id="{B32EA2E9-AE03-28ED-1029-554C315C9CDE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70;p38">
              <a:extLst>
                <a:ext uri="{FF2B5EF4-FFF2-40B4-BE49-F238E27FC236}">
                  <a16:creationId xmlns:a16="http://schemas.microsoft.com/office/drawing/2014/main" id="{E9EE6423-6CA9-93C6-DCFF-8428E29C854E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571;p38">
              <a:extLst>
                <a:ext uri="{FF2B5EF4-FFF2-40B4-BE49-F238E27FC236}">
                  <a16:creationId xmlns:a16="http://schemas.microsoft.com/office/drawing/2014/main" id="{D8AB1F28-0BDD-82B0-9C9B-43E06387FEFD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43" name="Google Shape;572;p38">
                <a:extLst>
                  <a:ext uri="{FF2B5EF4-FFF2-40B4-BE49-F238E27FC236}">
                    <a16:creationId xmlns:a16="http://schemas.microsoft.com/office/drawing/2014/main" id="{F72EDDB2-5CA7-5751-E406-5B0375A7E424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573;p38">
                <a:extLst>
                  <a:ext uri="{FF2B5EF4-FFF2-40B4-BE49-F238E27FC236}">
                    <a16:creationId xmlns:a16="http://schemas.microsoft.com/office/drawing/2014/main" id="{C42638C9-5A18-5DAF-0F0E-3DC7FF2FB4A1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574;p38">
              <a:extLst>
                <a:ext uri="{FF2B5EF4-FFF2-40B4-BE49-F238E27FC236}">
                  <a16:creationId xmlns:a16="http://schemas.microsoft.com/office/drawing/2014/main" id="{5A83090F-63AF-9D5C-F61A-8DAA7A3A2541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75;p38">
              <a:extLst>
                <a:ext uri="{FF2B5EF4-FFF2-40B4-BE49-F238E27FC236}">
                  <a16:creationId xmlns:a16="http://schemas.microsoft.com/office/drawing/2014/main" id="{B6533D03-9645-7BBC-6685-B90FC926D5A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" name="Google Shape;576;p38">
              <a:extLst>
                <a:ext uri="{FF2B5EF4-FFF2-40B4-BE49-F238E27FC236}">
                  <a16:creationId xmlns:a16="http://schemas.microsoft.com/office/drawing/2014/main" id="{A8E46E26-90A0-716A-FB8A-C99CDA0AE70A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40" name="Google Shape;577;p38">
                <a:extLst>
                  <a:ext uri="{FF2B5EF4-FFF2-40B4-BE49-F238E27FC236}">
                    <a16:creationId xmlns:a16="http://schemas.microsoft.com/office/drawing/2014/main" id="{55EF43F4-D93F-F24A-FB9E-F19745013746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578;p38">
                <a:extLst>
                  <a:ext uri="{FF2B5EF4-FFF2-40B4-BE49-F238E27FC236}">
                    <a16:creationId xmlns:a16="http://schemas.microsoft.com/office/drawing/2014/main" id="{E8BEC063-869E-2436-E32F-9B5577E35CFC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579;p38">
                <a:extLst>
                  <a:ext uri="{FF2B5EF4-FFF2-40B4-BE49-F238E27FC236}">
                    <a16:creationId xmlns:a16="http://schemas.microsoft.com/office/drawing/2014/main" id="{5E457052-E291-3655-5756-EB5FF5F923FA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580;p38">
              <a:extLst>
                <a:ext uri="{FF2B5EF4-FFF2-40B4-BE49-F238E27FC236}">
                  <a16:creationId xmlns:a16="http://schemas.microsoft.com/office/drawing/2014/main" id="{8CCAB614-5516-934B-C112-28CA1016BA27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37" name="Google Shape;581;p38">
                <a:extLst>
                  <a:ext uri="{FF2B5EF4-FFF2-40B4-BE49-F238E27FC236}">
                    <a16:creationId xmlns:a16="http://schemas.microsoft.com/office/drawing/2014/main" id="{EE5030B1-06D4-0A86-554E-8B9DD6F09DED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582;p38">
                <a:extLst>
                  <a:ext uri="{FF2B5EF4-FFF2-40B4-BE49-F238E27FC236}">
                    <a16:creationId xmlns:a16="http://schemas.microsoft.com/office/drawing/2014/main" id="{E9C1DFA4-6E56-3E19-4CA2-0361DF7A56A4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583;p38">
                <a:extLst>
                  <a:ext uri="{FF2B5EF4-FFF2-40B4-BE49-F238E27FC236}">
                    <a16:creationId xmlns:a16="http://schemas.microsoft.com/office/drawing/2014/main" id="{965B9EAE-DA3B-8DBF-E2C5-F0519B06DB22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" name="Text Box 8">
            <a:extLst>
              <a:ext uri="{FF2B5EF4-FFF2-40B4-BE49-F238E27FC236}">
                <a16:creationId xmlns:a16="http://schemas.microsoft.com/office/drawing/2014/main" id="{98AD88A9-5E66-C1FA-942E-026832ACDCBA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 bwMode="auto">
          <a:xfrm>
            <a:off x="1505951" y="276130"/>
            <a:ext cx="6562725" cy="1132587"/>
          </a:xfrm>
          <a:custGeom>
            <a:avLst/>
            <a:gdLst>
              <a:gd name="connsiteX0" fmla="*/ 0 w 6562725"/>
              <a:gd name="connsiteY0" fmla="*/ 0 h 1132587"/>
              <a:gd name="connsiteX1" fmla="*/ 656273 w 6562725"/>
              <a:gd name="connsiteY1" fmla="*/ 0 h 1132587"/>
              <a:gd name="connsiteX2" fmla="*/ 1246918 w 6562725"/>
              <a:gd name="connsiteY2" fmla="*/ 0 h 1132587"/>
              <a:gd name="connsiteX3" fmla="*/ 1903190 w 6562725"/>
              <a:gd name="connsiteY3" fmla="*/ 0 h 1132587"/>
              <a:gd name="connsiteX4" fmla="*/ 2493836 w 6562725"/>
              <a:gd name="connsiteY4" fmla="*/ 0 h 1132587"/>
              <a:gd name="connsiteX5" fmla="*/ 3215735 w 6562725"/>
              <a:gd name="connsiteY5" fmla="*/ 0 h 1132587"/>
              <a:gd name="connsiteX6" fmla="*/ 3675126 w 6562725"/>
              <a:gd name="connsiteY6" fmla="*/ 0 h 1132587"/>
              <a:gd name="connsiteX7" fmla="*/ 4462653 w 6562725"/>
              <a:gd name="connsiteY7" fmla="*/ 0 h 1132587"/>
              <a:gd name="connsiteX8" fmla="*/ 4922044 w 6562725"/>
              <a:gd name="connsiteY8" fmla="*/ 0 h 1132587"/>
              <a:gd name="connsiteX9" fmla="*/ 5643944 w 6562725"/>
              <a:gd name="connsiteY9" fmla="*/ 0 h 1132587"/>
              <a:gd name="connsiteX10" fmla="*/ 6562725 w 6562725"/>
              <a:gd name="connsiteY10" fmla="*/ 0 h 1132587"/>
              <a:gd name="connsiteX11" fmla="*/ 6562725 w 6562725"/>
              <a:gd name="connsiteY11" fmla="*/ 554968 h 1132587"/>
              <a:gd name="connsiteX12" fmla="*/ 6562725 w 6562725"/>
              <a:gd name="connsiteY12" fmla="*/ 1132587 h 1132587"/>
              <a:gd name="connsiteX13" fmla="*/ 5906453 w 6562725"/>
              <a:gd name="connsiteY13" fmla="*/ 1132587 h 1132587"/>
              <a:gd name="connsiteX14" fmla="*/ 5381435 w 6562725"/>
              <a:gd name="connsiteY14" fmla="*/ 1132587 h 1132587"/>
              <a:gd name="connsiteX15" fmla="*/ 4725162 w 6562725"/>
              <a:gd name="connsiteY15" fmla="*/ 1132587 h 1132587"/>
              <a:gd name="connsiteX16" fmla="*/ 4134517 w 6562725"/>
              <a:gd name="connsiteY16" fmla="*/ 1132587 h 1132587"/>
              <a:gd name="connsiteX17" fmla="*/ 3412617 w 6562725"/>
              <a:gd name="connsiteY17" fmla="*/ 1132587 h 1132587"/>
              <a:gd name="connsiteX18" fmla="*/ 2756344 w 6562725"/>
              <a:gd name="connsiteY18" fmla="*/ 1132587 h 1132587"/>
              <a:gd name="connsiteX19" fmla="*/ 1968817 w 6562725"/>
              <a:gd name="connsiteY19" fmla="*/ 1132587 h 1132587"/>
              <a:gd name="connsiteX20" fmla="*/ 1443799 w 6562725"/>
              <a:gd name="connsiteY20" fmla="*/ 1132587 h 1132587"/>
              <a:gd name="connsiteX21" fmla="*/ 787527 w 6562725"/>
              <a:gd name="connsiteY21" fmla="*/ 1132587 h 1132587"/>
              <a:gd name="connsiteX22" fmla="*/ 0 w 6562725"/>
              <a:gd name="connsiteY22" fmla="*/ 1132587 h 1132587"/>
              <a:gd name="connsiteX23" fmla="*/ 0 w 6562725"/>
              <a:gd name="connsiteY23" fmla="*/ 543642 h 1132587"/>
              <a:gd name="connsiteX24" fmla="*/ 0 w 6562725"/>
              <a:gd name="connsiteY24" fmla="*/ 0 h 113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62725" h="1132587" fill="none" extrusionOk="0">
                <a:moveTo>
                  <a:pt x="0" y="0"/>
                </a:moveTo>
                <a:cubicBezTo>
                  <a:pt x="273225" y="-8120"/>
                  <a:pt x="360260" y="16302"/>
                  <a:pt x="656273" y="0"/>
                </a:cubicBezTo>
                <a:cubicBezTo>
                  <a:pt x="952286" y="-16302"/>
                  <a:pt x="1118769" y="9473"/>
                  <a:pt x="1246918" y="0"/>
                </a:cubicBezTo>
                <a:cubicBezTo>
                  <a:pt x="1375068" y="-9473"/>
                  <a:pt x="1715197" y="28227"/>
                  <a:pt x="1903190" y="0"/>
                </a:cubicBezTo>
                <a:cubicBezTo>
                  <a:pt x="2091183" y="-28227"/>
                  <a:pt x="2224346" y="-2705"/>
                  <a:pt x="2493836" y="0"/>
                </a:cubicBezTo>
                <a:cubicBezTo>
                  <a:pt x="2763326" y="2705"/>
                  <a:pt x="2891855" y="14840"/>
                  <a:pt x="3215735" y="0"/>
                </a:cubicBezTo>
                <a:cubicBezTo>
                  <a:pt x="3539615" y="-14840"/>
                  <a:pt x="3504132" y="-6220"/>
                  <a:pt x="3675126" y="0"/>
                </a:cubicBezTo>
                <a:cubicBezTo>
                  <a:pt x="3846120" y="6220"/>
                  <a:pt x="4105653" y="25662"/>
                  <a:pt x="4462653" y="0"/>
                </a:cubicBezTo>
                <a:cubicBezTo>
                  <a:pt x="4819653" y="-25662"/>
                  <a:pt x="4752310" y="10861"/>
                  <a:pt x="4922044" y="0"/>
                </a:cubicBezTo>
                <a:cubicBezTo>
                  <a:pt x="5091778" y="-10861"/>
                  <a:pt x="5471665" y="-8250"/>
                  <a:pt x="5643944" y="0"/>
                </a:cubicBezTo>
                <a:cubicBezTo>
                  <a:pt x="5816223" y="8250"/>
                  <a:pt x="6183137" y="-41388"/>
                  <a:pt x="6562725" y="0"/>
                </a:cubicBezTo>
                <a:cubicBezTo>
                  <a:pt x="6575890" y="215659"/>
                  <a:pt x="6558579" y="328258"/>
                  <a:pt x="6562725" y="554968"/>
                </a:cubicBezTo>
                <a:cubicBezTo>
                  <a:pt x="6566871" y="781678"/>
                  <a:pt x="6573129" y="918304"/>
                  <a:pt x="6562725" y="1132587"/>
                </a:cubicBezTo>
                <a:cubicBezTo>
                  <a:pt x="6312445" y="1131168"/>
                  <a:pt x="6049267" y="1153034"/>
                  <a:pt x="5906453" y="1132587"/>
                </a:cubicBezTo>
                <a:cubicBezTo>
                  <a:pt x="5763639" y="1112140"/>
                  <a:pt x="5594101" y="1133197"/>
                  <a:pt x="5381435" y="1132587"/>
                </a:cubicBezTo>
                <a:cubicBezTo>
                  <a:pt x="5168769" y="1131977"/>
                  <a:pt x="4974924" y="1163739"/>
                  <a:pt x="4725162" y="1132587"/>
                </a:cubicBezTo>
                <a:cubicBezTo>
                  <a:pt x="4475400" y="1101435"/>
                  <a:pt x="4253691" y="1121540"/>
                  <a:pt x="4134517" y="1132587"/>
                </a:cubicBezTo>
                <a:cubicBezTo>
                  <a:pt x="4015343" y="1143634"/>
                  <a:pt x="3616887" y="1146255"/>
                  <a:pt x="3412617" y="1132587"/>
                </a:cubicBezTo>
                <a:cubicBezTo>
                  <a:pt x="3208347" y="1118919"/>
                  <a:pt x="3053583" y="1149190"/>
                  <a:pt x="2756344" y="1132587"/>
                </a:cubicBezTo>
                <a:cubicBezTo>
                  <a:pt x="2459105" y="1115984"/>
                  <a:pt x="2217593" y="1094168"/>
                  <a:pt x="1968817" y="1132587"/>
                </a:cubicBezTo>
                <a:cubicBezTo>
                  <a:pt x="1720041" y="1171006"/>
                  <a:pt x="1553127" y="1123470"/>
                  <a:pt x="1443799" y="1132587"/>
                </a:cubicBezTo>
                <a:cubicBezTo>
                  <a:pt x="1334471" y="1141704"/>
                  <a:pt x="998879" y="1103530"/>
                  <a:pt x="787527" y="1132587"/>
                </a:cubicBezTo>
                <a:cubicBezTo>
                  <a:pt x="576175" y="1161644"/>
                  <a:pt x="284191" y="1163868"/>
                  <a:pt x="0" y="1132587"/>
                </a:cubicBezTo>
                <a:cubicBezTo>
                  <a:pt x="23314" y="916262"/>
                  <a:pt x="-25649" y="822683"/>
                  <a:pt x="0" y="543642"/>
                </a:cubicBezTo>
                <a:cubicBezTo>
                  <a:pt x="25649" y="264602"/>
                  <a:pt x="-10241" y="246287"/>
                  <a:pt x="0" y="0"/>
                </a:cubicBezTo>
                <a:close/>
              </a:path>
              <a:path w="6562725" h="1132587" stroke="0" extrusionOk="0">
                <a:moveTo>
                  <a:pt x="0" y="0"/>
                </a:moveTo>
                <a:cubicBezTo>
                  <a:pt x="256361" y="-17525"/>
                  <a:pt x="393643" y="17912"/>
                  <a:pt x="525018" y="0"/>
                </a:cubicBezTo>
                <a:cubicBezTo>
                  <a:pt x="656393" y="-17912"/>
                  <a:pt x="1034587" y="-6013"/>
                  <a:pt x="1181291" y="0"/>
                </a:cubicBezTo>
                <a:cubicBezTo>
                  <a:pt x="1327995" y="6013"/>
                  <a:pt x="1540995" y="22422"/>
                  <a:pt x="1837563" y="0"/>
                </a:cubicBezTo>
                <a:cubicBezTo>
                  <a:pt x="2134131" y="-22422"/>
                  <a:pt x="2237577" y="-28543"/>
                  <a:pt x="2625090" y="0"/>
                </a:cubicBezTo>
                <a:cubicBezTo>
                  <a:pt x="3012603" y="28543"/>
                  <a:pt x="3011313" y="-22080"/>
                  <a:pt x="3346990" y="0"/>
                </a:cubicBezTo>
                <a:cubicBezTo>
                  <a:pt x="3682667" y="22080"/>
                  <a:pt x="3847395" y="-585"/>
                  <a:pt x="4068890" y="0"/>
                </a:cubicBezTo>
                <a:cubicBezTo>
                  <a:pt x="4290385" y="585"/>
                  <a:pt x="4487041" y="-9715"/>
                  <a:pt x="4725162" y="0"/>
                </a:cubicBezTo>
                <a:cubicBezTo>
                  <a:pt x="4963283" y="9715"/>
                  <a:pt x="5090403" y="24951"/>
                  <a:pt x="5315807" y="0"/>
                </a:cubicBezTo>
                <a:cubicBezTo>
                  <a:pt x="5541211" y="-24951"/>
                  <a:pt x="5566978" y="-2800"/>
                  <a:pt x="5775198" y="0"/>
                </a:cubicBezTo>
                <a:cubicBezTo>
                  <a:pt x="5983418" y="2800"/>
                  <a:pt x="6272809" y="5704"/>
                  <a:pt x="6562725" y="0"/>
                </a:cubicBezTo>
                <a:cubicBezTo>
                  <a:pt x="6535682" y="226305"/>
                  <a:pt x="6541083" y="386245"/>
                  <a:pt x="6562725" y="577619"/>
                </a:cubicBezTo>
                <a:cubicBezTo>
                  <a:pt x="6584367" y="768993"/>
                  <a:pt x="6588431" y="973009"/>
                  <a:pt x="6562725" y="1132587"/>
                </a:cubicBezTo>
                <a:cubicBezTo>
                  <a:pt x="6435425" y="1128813"/>
                  <a:pt x="6293014" y="1145487"/>
                  <a:pt x="6037707" y="1132587"/>
                </a:cubicBezTo>
                <a:cubicBezTo>
                  <a:pt x="5782400" y="1119687"/>
                  <a:pt x="5735946" y="1129324"/>
                  <a:pt x="5447062" y="1132587"/>
                </a:cubicBezTo>
                <a:cubicBezTo>
                  <a:pt x="5158179" y="1135850"/>
                  <a:pt x="4955589" y="1135025"/>
                  <a:pt x="4725162" y="1132587"/>
                </a:cubicBezTo>
                <a:cubicBezTo>
                  <a:pt x="4494735" y="1130149"/>
                  <a:pt x="4412486" y="1125908"/>
                  <a:pt x="4265771" y="1132587"/>
                </a:cubicBezTo>
                <a:cubicBezTo>
                  <a:pt x="4119056" y="1139266"/>
                  <a:pt x="3939347" y="1118832"/>
                  <a:pt x="3740753" y="1132587"/>
                </a:cubicBezTo>
                <a:cubicBezTo>
                  <a:pt x="3542159" y="1146342"/>
                  <a:pt x="3164226" y="1151946"/>
                  <a:pt x="2953226" y="1132587"/>
                </a:cubicBezTo>
                <a:cubicBezTo>
                  <a:pt x="2742226" y="1113228"/>
                  <a:pt x="2560499" y="1154596"/>
                  <a:pt x="2428208" y="1132587"/>
                </a:cubicBezTo>
                <a:cubicBezTo>
                  <a:pt x="2295917" y="1110578"/>
                  <a:pt x="2077531" y="1123018"/>
                  <a:pt x="1771936" y="1132587"/>
                </a:cubicBezTo>
                <a:cubicBezTo>
                  <a:pt x="1466341" y="1142156"/>
                  <a:pt x="1490915" y="1111326"/>
                  <a:pt x="1246918" y="1132587"/>
                </a:cubicBezTo>
                <a:cubicBezTo>
                  <a:pt x="1002921" y="1153848"/>
                  <a:pt x="859607" y="1103227"/>
                  <a:pt x="590645" y="1132587"/>
                </a:cubicBezTo>
                <a:cubicBezTo>
                  <a:pt x="321683" y="1161947"/>
                  <a:pt x="206814" y="1115334"/>
                  <a:pt x="0" y="1132587"/>
                </a:cubicBezTo>
                <a:cubicBezTo>
                  <a:pt x="-5102" y="883937"/>
                  <a:pt x="-15330" y="736728"/>
                  <a:pt x="0" y="600271"/>
                </a:cubicBezTo>
                <a:cubicBezTo>
                  <a:pt x="15330" y="463814"/>
                  <a:pt x="26526" y="273657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trị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12 : (3 – m)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m = 0, m = 1, m = 2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3414FEC-57A1-E0E6-B120-21532D8D2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890976">
            <a:off x="-239145" y="4474141"/>
            <a:ext cx="1112616" cy="7011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9ADCD8-F99C-73E0-B5F5-5FBC75327273}"/>
              </a:ext>
            </a:extLst>
          </p:cNvPr>
          <p:cNvSpPr txBox="1"/>
          <p:nvPr/>
        </p:nvSpPr>
        <p:spPr>
          <a:xfrm>
            <a:off x="86651" y="2708856"/>
            <a:ext cx="960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m = 2,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12 : (3 – m) = 12 : (3 – 2) = 12 : 1 = 12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2A4A7F-86B9-43F2-6CBD-8BEB8559502B}"/>
              </a:ext>
            </a:extLst>
          </p:cNvPr>
          <p:cNvSpPr txBox="1"/>
          <p:nvPr/>
        </p:nvSpPr>
        <p:spPr>
          <a:xfrm>
            <a:off x="86651" y="3445718"/>
            <a:ext cx="960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12 : (3 – m) ta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lưu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ý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gì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AB7911-6574-21F9-E57A-FA8538D90E49}"/>
              </a:ext>
            </a:extLst>
          </p:cNvPr>
          <p:cNvSpPr txBox="1"/>
          <p:nvPr/>
        </p:nvSpPr>
        <p:spPr>
          <a:xfrm>
            <a:off x="86650" y="3475346"/>
            <a:ext cx="8721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12 : (3 – m) ta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lưu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ý: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B1: </a:t>
            </a:r>
            <a:r>
              <a:rPr lang="en-US" sz="2400" b="1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2400" b="1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	B2: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Tính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như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bình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thường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ngoặc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trước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ngoài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ngoặc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sau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2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 animBg="1"/>
      <p:bldP spid="15" grpId="0"/>
      <p:bldP spid="47" grpId="0"/>
      <p:bldP spid="47" grpId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58"/>
          <p:cNvGrpSpPr/>
          <p:nvPr/>
        </p:nvGrpSpPr>
        <p:grpSpPr>
          <a:xfrm>
            <a:off x="830327" y="597680"/>
            <a:ext cx="5648114" cy="2889849"/>
            <a:chOff x="2180921" y="592799"/>
            <a:chExt cx="4796700" cy="2225700"/>
          </a:xfrm>
        </p:grpSpPr>
        <p:sp>
          <p:nvSpPr>
            <p:cNvPr id="1314" name="Google Shape;1314;p58"/>
            <p:cNvSpPr/>
            <p:nvPr/>
          </p:nvSpPr>
          <p:spPr>
            <a:xfrm>
              <a:off x="2180921" y="592799"/>
              <a:ext cx="4796700" cy="22257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8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8"/>
            <p:cNvSpPr/>
            <p:nvPr/>
          </p:nvSpPr>
          <p:spPr>
            <a:xfrm rot="-2511696">
              <a:off x="2324894" y="659556"/>
              <a:ext cx="81369" cy="166729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8"/>
            <p:cNvSpPr/>
            <p:nvPr/>
          </p:nvSpPr>
          <p:spPr>
            <a:xfrm rot="2279529">
              <a:off x="6683304" y="661888"/>
              <a:ext cx="64332" cy="131717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8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8"/>
            <p:cNvSpPr/>
            <p:nvPr/>
          </p:nvSpPr>
          <p:spPr>
            <a:xfrm>
              <a:off x="2322679" y="2561848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FD3B8C9-A191-4F50-A247-30E217AF6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50"/>
            <a:ext cx="2637261" cy="268685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5F70710-5867-4E54-B834-F2B0F1382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934" y="1729473"/>
            <a:ext cx="2444708" cy="3377477"/>
          </a:xfrm>
          <a:prstGeom prst="rect">
            <a:avLst/>
          </a:prstGeom>
        </p:spPr>
      </p:pic>
      <p:grpSp>
        <p:nvGrpSpPr>
          <p:cNvPr id="90" name="组合 9">
            <a:extLst>
              <a:ext uri="{FF2B5EF4-FFF2-40B4-BE49-F238E27FC236}">
                <a16:creationId xmlns:a16="http://schemas.microsoft.com/office/drawing/2014/main" id="{EC1B9FB6-50EA-48D2-9501-F185B8440FEF}"/>
              </a:ext>
            </a:extLst>
          </p:cNvPr>
          <p:cNvGrpSpPr/>
          <p:nvPr/>
        </p:nvGrpSpPr>
        <p:grpSpPr>
          <a:xfrm>
            <a:off x="1995578" y="918555"/>
            <a:ext cx="184731" cy="1202361"/>
            <a:chOff x="3771007" y="1083236"/>
            <a:chExt cx="184731" cy="8046050"/>
          </a:xfrm>
        </p:grpSpPr>
        <p:sp>
          <p:nvSpPr>
            <p:cNvPr id="91" name="矩形 10">
              <a:extLst>
                <a:ext uri="{FF2B5EF4-FFF2-40B4-BE49-F238E27FC236}">
                  <a16:creationId xmlns:a16="http://schemas.microsoft.com/office/drawing/2014/main" id="{0959E900-26B2-4E06-ABDC-7F657A606AEE}"/>
                </a:ext>
              </a:extLst>
            </p:cNvPr>
            <p:cNvSpPr/>
            <p:nvPr/>
          </p:nvSpPr>
          <p:spPr>
            <a:xfrm>
              <a:off x="3771007" y="1083236"/>
              <a:ext cx="184731" cy="80324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zh-CN" altLang="en-US" sz="7200" dirty="0">
                <a:ln w="1524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Showcard" panose="02040603050506020204" pitchFamily="18" charset="0"/>
                <a:ea typeface="字魂27号-布丁体" panose="00000505000000000000" pitchFamily="2" charset="-122"/>
              </a:endParaRPr>
            </a:p>
          </p:txBody>
        </p:sp>
        <p:sp>
          <p:nvSpPr>
            <p:cNvPr id="92" name="矩形 11">
              <a:extLst>
                <a:ext uri="{FF2B5EF4-FFF2-40B4-BE49-F238E27FC236}">
                  <a16:creationId xmlns:a16="http://schemas.microsoft.com/office/drawing/2014/main" id="{30C02535-4FA7-4D47-A2D4-62A09AEEC024}"/>
                </a:ext>
              </a:extLst>
            </p:cNvPr>
            <p:cNvSpPr/>
            <p:nvPr/>
          </p:nvSpPr>
          <p:spPr>
            <a:xfrm>
              <a:off x="3771007" y="1096834"/>
              <a:ext cx="184731" cy="80324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zh-CN" altLang="en-US" sz="7200" dirty="0">
                <a:gradFill flip="none" rotWithShape="1">
                  <a:gsLst>
                    <a:gs pos="67000">
                      <a:srgbClr val="5997D0"/>
                    </a:gs>
                    <a:gs pos="0">
                      <a:srgbClr val="FF99CC"/>
                    </a:gs>
                    <a:gs pos="100000">
                      <a:srgbClr val="8DC9ED"/>
                    </a:gs>
                  </a:gsLst>
                  <a:lin ang="5400000" scaled="1"/>
                  <a:tileRect/>
                </a:gradFill>
                <a:latin typeface="UTM Showcard" panose="02040603050506020204" pitchFamily="18" charset="0"/>
                <a:ea typeface="字魂27号-布丁体" panose="00000505000000000000" pitchFamily="2" charset="-122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CD937E1-F086-B6EE-3966-1008361F9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831" y="765501"/>
            <a:ext cx="4828002" cy="24567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247593-6596-A3A7-A7BC-43F3FEB0D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D2112D-05B4-91F1-B16F-7E04FF5F5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C873A6-0AE4-45F3-F5E9-2E508E24A8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7255" y="22514"/>
            <a:ext cx="1196745" cy="374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EAB7A0-666A-5E28-C08A-FB02846755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304092">
            <a:off x="-65484" y="4849891"/>
            <a:ext cx="594412" cy="23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9;p2">
            <a:extLst>
              <a:ext uri="{FF2B5EF4-FFF2-40B4-BE49-F238E27FC236}">
                <a16:creationId xmlns:a16="http://schemas.microsoft.com/office/drawing/2014/main" id="{5B8DD714-91D3-43E7-B60E-013A7BBB016C}"/>
              </a:ext>
            </a:extLst>
          </p:cNvPr>
          <p:cNvSpPr/>
          <p:nvPr/>
        </p:nvSpPr>
        <p:spPr>
          <a:xfrm>
            <a:off x="413977" y="43220"/>
            <a:ext cx="925424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2;p2">
            <a:extLst>
              <a:ext uri="{FF2B5EF4-FFF2-40B4-BE49-F238E27FC236}">
                <a16:creationId xmlns:a16="http://schemas.microsoft.com/office/drawing/2014/main" id="{050E10F2-84A1-4923-BCAF-570E279ED010}"/>
              </a:ext>
            </a:extLst>
          </p:cNvPr>
          <p:cNvGrpSpPr/>
          <p:nvPr/>
        </p:nvGrpSpPr>
        <p:grpSpPr>
          <a:xfrm rot="-822915">
            <a:off x="1187007" y="550235"/>
            <a:ext cx="438181" cy="454907"/>
            <a:chOff x="614950" y="1682850"/>
            <a:chExt cx="438175" cy="454900"/>
          </a:xfrm>
        </p:grpSpPr>
        <p:sp>
          <p:nvSpPr>
            <p:cNvPr id="255" name="Google Shape;23;p2">
              <a:extLst>
                <a:ext uri="{FF2B5EF4-FFF2-40B4-BE49-F238E27FC236}">
                  <a16:creationId xmlns:a16="http://schemas.microsoft.com/office/drawing/2014/main" id="{E665292E-578C-4774-9494-EE9D6CF9F4F0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4;p2">
              <a:extLst>
                <a:ext uri="{FF2B5EF4-FFF2-40B4-BE49-F238E27FC236}">
                  <a16:creationId xmlns:a16="http://schemas.microsoft.com/office/drawing/2014/main" id="{0FDE9E8D-FCEB-4259-892A-7030423289C9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;p2">
              <a:extLst>
                <a:ext uri="{FF2B5EF4-FFF2-40B4-BE49-F238E27FC236}">
                  <a16:creationId xmlns:a16="http://schemas.microsoft.com/office/drawing/2014/main" id="{89113F07-1CB0-4328-92B8-58A6A1DDB230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6;p2">
            <a:extLst>
              <a:ext uri="{FF2B5EF4-FFF2-40B4-BE49-F238E27FC236}">
                <a16:creationId xmlns:a16="http://schemas.microsoft.com/office/drawing/2014/main" id="{6EE58B3B-2F3F-42D3-829B-6236F057564F}"/>
              </a:ext>
            </a:extLst>
          </p:cNvPr>
          <p:cNvGrpSpPr/>
          <p:nvPr/>
        </p:nvGrpSpPr>
        <p:grpSpPr>
          <a:xfrm rot="546724">
            <a:off x="219112" y="196368"/>
            <a:ext cx="656845" cy="687258"/>
            <a:chOff x="1761950" y="1669000"/>
            <a:chExt cx="482700" cy="529100"/>
          </a:xfrm>
        </p:grpSpPr>
        <p:sp>
          <p:nvSpPr>
            <p:cNvPr id="259" name="Google Shape;27;p2">
              <a:extLst>
                <a:ext uri="{FF2B5EF4-FFF2-40B4-BE49-F238E27FC236}">
                  <a16:creationId xmlns:a16="http://schemas.microsoft.com/office/drawing/2014/main" id="{4A6ADAC4-987E-4438-A203-1062601ACAAE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;p2">
              <a:extLst>
                <a:ext uri="{FF2B5EF4-FFF2-40B4-BE49-F238E27FC236}">
                  <a16:creationId xmlns:a16="http://schemas.microsoft.com/office/drawing/2014/main" id="{E4DEAEFF-F968-4F37-B8F5-82F50D536156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;p2">
              <a:extLst>
                <a:ext uri="{FF2B5EF4-FFF2-40B4-BE49-F238E27FC236}">
                  <a16:creationId xmlns:a16="http://schemas.microsoft.com/office/drawing/2014/main" id="{A2A9D1F9-1308-439E-BC0C-1A3FDA32E536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34;p2">
            <a:extLst>
              <a:ext uri="{FF2B5EF4-FFF2-40B4-BE49-F238E27FC236}">
                <a16:creationId xmlns:a16="http://schemas.microsoft.com/office/drawing/2014/main" id="{C6BE5F55-7AF8-4D00-90E1-D3095D60A1E6}"/>
              </a:ext>
            </a:extLst>
          </p:cNvPr>
          <p:cNvGrpSpPr/>
          <p:nvPr/>
        </p:nvGrpSpPr>
        <p:grpSpPr>
          <a:xfrm rot="-822750">
            <a:off x="164298" y="1307038"/>
            <a:ext cx="408183" cy="349991"/>
            <a:chOff x="2321700" y="1787550"/>
            <a:chExt cx="450675" cy="386425"/>
          </a:xfrm>
        </p:grpSpPr>
        <p:sp>
          <p:nvSpPr>
            <p:cNvPr id="267" name="Google Shape;35;p2">
              <a:extLst>
                <a:ext uri="{FF2B5EF4-FFF2-40B4-BE49-F238E27FC236}">
                  <a16:creationId xmlns:a16="http://schemas.microsoft.com/office/drawing/2014/main" id="{4B304194-FE99-4196-8325-7A366099EF59}"/>
                </a:ext>
              </a:extLst>
            </p:cNvPr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;p2">
              <a:extLst>
                <a:ext uri="{FF2B5EF4-FFF2-40B4-BE49-F238E27FC236}">
                  <a16:creationId xmlns:a16="http://schemas.microsoft.com/office/drawing/2014/main" id="{2E562051-107E-4A7E-AA9A-D38F705B823E}"/>
                </a:ext>
              </a:extLst>
            </p:cNvPr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7;p2">
              <a:extLst>
                <a:ext uri="{FF2B5EF4-FFF2-40B4-BE49-F238E27FC236}">
                  <a16:creationId xmlns:a16="http://schemas.microsoft.com/office/drawing/2014/main" id="{006E9146-532E-4292-9561-B88901B2B295}"/>
                </a:ext>
              </a:extLst>
            </p:cNvPr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38;p2">
            <a:extLst>
              <a:ext uri="{FF2B5EF4-FFF2-40B4-BE49-F238E27FC236}">
                <a16:creationId xmlns:a16="http://schemas.microsoft.com/office/drawing/2014/main" id="{4A31D0B4-76CA-4123-8DF7-5311EA74A7E9}"/>
              </a:ext>
            </a:extLst>
          </p:cNvPr>
          <p:cNvGrpSpPr/>
          <p:nvPr/>
        </p:nvGrpSpPr>
        <p:grpSpPr>
          <a:xfrm rot="-822915">
            <a:off x="500219" y="1102584"/>
            <a:ext cx="1016239" cy="1014109"/>
            <a:chOff x="345025" y="221948"/>
            <a:chExt cx="1016224" cy="1014094"/>
          </a:xfrm>
        </p:grpSpPr>
        <p:sp>
          <p:nvSpPr>
            <p:cNvPr id="271" name="Google Shape;39;p2">
              <a:extLst>
                <a:ext uri="{FF2B5EF4-FFF2-40B4-BE49-F238E27FC236}">
                  <a16:creationId xmlns:a16="http://schemas.microsoft.com/office/drawing/2014/main" id="{1B8D86FC-202E-4505-BD3C-C82E359D7AFD}"/>
                </a:ext>
              </a:extLst>
            </p:cNvPr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0;p2">
              <a:extLst>
                <a:ext uri="{FF2B5EF4-FFF2-40B4-BE49-F238E27FC236}">
                  <a16:creationId xmlns:a16="http://schemas.microsoft.com/office/drawing/2014/main" id="{64722046-D687-4652-9E14-8858F79CC9C3}"/>
                </a:ext>
              </a:extLst>
            </p:cNvPr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1;p2">
              <a:extLst>
                <a:ext uri="{FF2B5EF4-FFF2-40B4-BE49-F238E27FC236}">
                  <a16:creationId xmlns:a16="http://schemas.microsoft.com/office/drawing/2014/main" id="{AB2C4DCD-4B68-4717-B6B7-2FB20966B493}"/>
                </a:ext>
              </a:extLst>
            </p:cNvPr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42;p2">
            <a:extLst>
              <a:ext uri="{FF2B5EF4-FFF2-40B4-BE49-F238E27FC236}">
                <a16:creationId xmlns:a16="http://schemas.microsoft.com/office/drawing/2014/main" id="{CD160847-2172-45B4-90E4-7D53478889C7}"/>
              </a:ext>
            </a:extLst>
          </p:cNvPr>
          <p:cNvSpPr/>
          <p:nvPr/>
        </p:nvSpPr>
        <p:spPr>
          <a:xfrm>
            <a:off x="1139325" y="25077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43;p2">
            <a:extLst>
              <a:ext uri="{FF2B5EF4-FFF2-40B4-BE49-F238E27FC236}">
                <a16:creationId xmlns:a16="http://schemas.microsoft.com/office/drawing/2014/main" id="{77EFE5B1-C1C7-45C6-B1E5-1D5D5CDF7F53}"/>
              </a:ext>
            </a:extLst>
          </p:cNvPr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44;p2">
            <a:extLst>
              <a:ext uri="{FF2B5EF4-FFF2-40B4-BE49-F238E27FC236}">
                <a16:creationId xmlns:a16="http://schemas.microsoft.com/office/drawing/2014/main" id="{5E362E03-6E5C-4E9D-967D-D91751CC264C}"/>
              </a:ext>
            </a:extLst>
          </p:cNvPr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45;p2">
            <a:extLst>
              <a:ext uri="{FF2B5EF4-FFF2-40B4-BE49-F238E27FC236}">
                <a16:creationId xmlns:a16="http://schemas.microsoft.com/office/drawing/2014/main" id="{E264819E-E285-477C-9886-68E661B1BDE5}"/>
              </a:ext>
            </a:extLst>
          </p:cNvPr>
          <p:cNvGrpSpPr/>
          <p:nvPr/>
        </p:nvGrpSpPr>
        <p:grpSpPr>
          <a:xfrm rot="-1313014">
            <a:off x="2548815" y="4481240"/>
            <a:ext cx="417958" cy="427891"/>
            <a:chOff x="2797650" y="3803725"/>
            <a:chExt cx="787175" cy="819250"/>
          </a:xfrm>
        </p:grpSpPr>
        <p:sp>
          <p:nvSpPr>
            <p:cNvPr id="278" name="Google Shape;46;p2">
              <a:extLst>
                <a:ext uri="{FF2B5EF4-FFF2-40B4-BE49-F238E27FC236}">
                  <a16:creationId xmlns:a16="http://schemas.microsoft.com/office/drawing/2014/main" id="{F95C6A01-C274-4824-8680-A55E53FEC9F2}"/>
                </a:ext>
              </a:extLst>
            </p:cNvPr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7;p2">
              <a:extLst>
                <a:ext uri="{FF2B5EF4-FFF2-40B4-BE49-F238E27FC236}">
                  <a16:creationId xmlns:a16="http://schemas.microsoft.com/office/drawing/2014/main" id="{400942D3-7225-45B6-8194-072A0A429109}"/>
                </a:ext>
              </a:extLst>
            </p:cNvPr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8;p2">
              <a:extLst>
                <a:ext uri="{FF2B5EF4-FFF2-40B4-BE49-F238E27FC236}">
                  <a16:creationId xmlns:a16="http://schemas.microsoft.com/office/drawing/2014/main" id="{559358D5-86E5-4837-8E69-A3F6268B23C6}"/>
                </a:ext>
              </a:extLst>
            </p:cNvPr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9;p2">
              <a:extLst>
                <a:ext uri="{FF2B5EF4-FFF2-40B4-BE49-F238E27FC236}">
                  <a16:creationId xmlns:a16="http://schemas.microsoft.com/office/drawing/2014/main" id="{C7F0D977-0CA5-47EC-B58F-1126C6ECCA11}"/>
                </a:ext>
              </a:extLst>
            </p:cNvPr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50;p2">
            <a:extLst>
              <a:ext uri="{FF2B5EF4-FFF2-40B4-BE49-F238E27FC236}">
                <a16:creationId xmlns:a16="http://schemas.microsoft.com/office/drawing/2014/main" id="{C79A54E3-A997-4818-ADDC-70BCB2179DEC}"/>
              </a:ext>
            </a:extLst>
          </p:cNvPr>
          <p:cNvSpPr/>
          <p:nvPr/>
        </p:nvSpPr>
        <p:spPr>
          <a:xfrm rot="7925529">
            <a:off x="253009" y="3613320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51;p2">
            <a:extLst>
              <a:ext uri="{FF2B5EF4-FFF2-40B4-BE49-F238E27FC236}">
                <a16:creationId xmlns:a16="http://schemas.microsoft.com/office/drawing/2014/main" id="{3ADBB6A5-4920-4A2C-BCCD-A83ECB4F9C61}"/>
              </a:ext>
            </a:extLst>
          </p:cNvPr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52;p2">
            <a:extLst>
              <a:ext uri="{FF2B5EF4-FFF2-40B4-BE49-F238E27FC236}">
                <a16:creationId xmlns:a16="http://schemas.microsoft.com/office/drawing/2014/main" id="{080893DE-24F7-4F41-85D1-7AE4054F535C}"/>
              </a:ext>
            </a:extLst>
          </p:cNvPr>
          <p:cNvGrpSpPr/>
          <p:nvPr/>
        </p:nvGrpSpPr>
        <p:grpSpPr>
          <a:xfrm rot="2390256">
            <a:off x="155961" y="2954282"/>
            <a:ext cx="341244" cy="354176"/>
            <a:chOff x="614950" y="1682850"/>
            <a:chExt cx="438175" cy="454900"/>
          </a:xfrm>
        </p:grpSpPr>
        <p:sp>
          <p:nvSpPr>
            <p:cNvPr id="285" name="Google Shape;53;p2">
              <a:extLst>
                <a:ext uri="{FF2B5EF4-FFF2-40B4-BE49-F238E27FC236}">
                  <a16:creationId xmlns:a16="http://schemas.microsoft.com/office/drawing/2014/main" id="{D3F9C491-B04D-4241-AAD6-6D7153E73D94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4;p2">
              <a:extLst>
                <a:ext uri="{FF2B5EF4-FFF2-40B4-BE49-F238E27FC236}">
                  <a16:creationId xmlns:a16="http://schemas.microsoft.com/office/drawing/2014/main" id="{275B2921-8895-4B9B-B2FB-AEA391B47A68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5;p2">
              <a:extLst>
                <a:ext uri="{FF2B5EF4-FFF2-40B4-BE49-F238E27FC236}">
                  <a16:creationId xmlns:a16="http://schemas.microsoft.com/office/drawing/2014/main" id="{13F0F15E-3D98-4765-B702-65EE755DAEDA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56;p2">
            <a:extLst>
              <a:ext uri="{FF2B5EF4-FFF2-40B4-BE49-F238E27FC236}">
                <a16:creationId xmlns:a16="http://schemas.microsoft.com/office/drawing/2014/main" id="{85279145-89EE-488C-B747-347B6A34484C}"/>
              </a:ext>
            </a:extLst>
          </p:cNvPr>
          <p:cNvSpPr/>
          <p:nvPr/>
        </p:nvSpPr>
        <p:spPr>
          <a:xfrm rot="7925529">
            <a:off x="6478559" y="460684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33"/>
          <p:cNvGrpSpPr/>
          <p:nvPr/>
        </p:nvGrpSpPr>
        <p:grpSpPr>
          <a:xfrm>
            <a:off x="718435" y="433426"/>
            <a:ext cx="8084766" cy="3670705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3900904" y="4245868"/>
            <a:ext cx="2451132" cy="710611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5242754" y="-147743"/>
            <a:ext cx="3304606" cy="1747862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" name="Google Shape;16;p2">
            <a:extLst>
              <a:ext uri="{FF2B5EF4-FFF2-40B4-BE49-F238E27FC236}">
                <a16:creationId xmlns:a16="http://schemas.microsoft.com/office/drawing/2014/main" id="{E154C100-E649-4ACA-85B7-EB72BDB4D8EF}"/>
              </a:ext>
            </a:extLst>
          </p:cNvPr>
          <p:cNvGrpSpPr/>
          <p:nvPr/>
        </p:nvGrpSpPr>
        <p:grpSpPr>
          <a:xfrm>
            <a:off x="2073503" y="238733"/>
            <a:ext cx="732039" cy="701437"/>
            <a:chOff x="7039475" y="481968"/>
            <a:chExt cx="476805" cy="456783"/>
          </a:xfrm>
        </p:grpSpPr>
        <p:sp>
          <p:nvSpPr>
            <p:cNvPr id="249" name="Google Shape;17;p2">
              <a:extLst>
                <a:ext uri="{FF2B5EF4-FFF2-40B4-BE49-F238E27FC236}">
                  <a16:creationId xmlns:a16="http://schemas.microsoft.com/office/drawing/2014/main" id="{54923BCE-43A4-4093-A179-8133F9554EDD}"/>
                </a:ext>
              </a:extLst>
            </p:cNvPr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8;p2">
              <a:extLst>
                <a:ext uri="{FF2B5EF4-FFF2-40B4-BE49-F238E27FC236}">
                  <a16:creationId xmlns:a16="http://schemas.microsoft.com/office/drawing/2014/main" id="{3ADA0986-0A73-426A-8F17-FD41754145B7}"/>
                </a:ext>
              </a:extLst>
            </p:cNvPr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9;p2">
              <a:extLst>
                <a:ext uri="{FF2B5EF4-FFF2-40B4-BE49-F238E27FC236}">
                  <a16:creationId xmlns:a16="http://schemas.microsoft.com/office/drawing/2014/main" id="{729CFFF7-0A70-465D-B832-38B2237C14B1}"/>
                </a:ext>
              </a:extLst>
            </p:cNvPr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;p2">
              <a:extLst>
                <a:ext uri="{FF2B5EF4-FFF2-40B4-BE49-F238E27FC236}">
                  <a16:creationId xmlns:a16="http://schemas.microsoft.com/office/drawing/2014/main" id="{15F97CFD-01C8-40AA-A475-27B4F49CC9D6}"/>
                </a:ext>
              </a:extLst>
            </p:cNvPr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;p2">
              <a:extLst>
                <a:ext uri="{FF2B5EF4-FFF2-40B4-BE49-F238E27FC236}">
                  <a16:creationId xmlns:a16="http://schemas.microsoft.com/office/drawing/2014/main" id="{5F094E9D-BB1B-49DD-BCE1-8A75E30518C2}"/>
                </a:ext>
              </a:extLst>
            </p:cNvPr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30;p2">
            <a:extLst>
              <a:ext uri="{FF2B5EF4-FFF2-40B4-BE49-F238E27FC236}">
                <a16:creationId xmlns:a16="http://schemas.microsoft.com/office/drawing/2014/main" id="{3E471299-BA97-481A-9808-95C5FB34B32D}"/>
              </a:ext>
            </a:extLst>
          </p:cNvPr>
          <p:cNvGrpSpPr/>
          <p:nvPr/>
        </p:nvGrpSpPr>
        <p:grpSpPr>
          <a:xfrm rot="848546">
            <a:off x="2498213" y="3620381"/>
            <a:ext cx="669524" cy="727617"/>
            <a:chOff x="1761950" y="1669000"/>
            <a:chExt cx="482700" cy="529100"/>
          </a:xfrm>
        </p:grpSpPr>
        <p:sp>
          <p:nvSpPr>
            <p:cNvPr id="263" name="Google Shape;31;p2">
              <a:extLst>
                <a:ext uri="{FF2B5EF4-FFF2-40B4-BE49-F238E27FC236}">
                  <a16:creationId xmlns:a16="http://schemas.microsoft.com/office/drawing/2014/main" id="{E0CF0894-0306-4F18-A30B-011C19DD269A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2;p2">
              <a:extLst>
                <a:ext uri="{FF2B5EF4-FFF2-40B4-BE49-F238E27FC236}">
                  <a16:creationId xmlns:a16="http://schemas.microsoft.com/office/drawing/2014/main" id="{1BD7FB81-1292-44FE-80A5-F6A199461BD7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3;p2">
              <a:extLst>
                <a:ext uri="{FF2B5EF4-FFF2-40B4-BE49-F238E27FC236}">
                  <a16:creationId xmlns:a16="http://schemas.microsoft.com/office/drawing/2014/main" id="{207463E3-3E10-4A08-A44C-7C4068C7301C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F60D424-F6C6-4483-AF94-181FB526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860" y="2326619"/>
            <a:ext cx="2050977" cy="28335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AE839B-1281-CF47-B52B-BF3794DC9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C685E-CF1C-B250-8E18-CB5032BF9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0AB777-28B2-A168-6AC6-107F45BA2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833" y="55488"/>
            <a:ext cx="1147005" cy="320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8B9C0C-27DC-BE1F-6F3B-ACE7CF5AA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38" y="4800271"/>
            <a:ext cx="727261" cy="289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387DC-349F-4D2F-AE5E-FBCC8A2B6B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8046" y="2617446"/>
            <a:ext cx="2194793" cy="25159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D37361-FFDC-B0C8-836C-DD14300E3CB6}"/>
              </a:ext>
            </a:extLst>
          </p:cNvPr>
          <p:cNvSpPr txBox="1"/>
          <p:nvPr/>
        </p:nvSpPr>
        <p:spPr>
          <a:xfrm>
            <a:off x="1167322" y="1971588"/>
            <a:ext cx="730481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kern="120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GB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9B0AD-DB83-F6DD-F044-438F419F3277}"/>
              </a:ext>
            </a:extLst>
          </p:cNvPr>
          <p:cNvSpPr txBox="1"/>
          <p:nvPr/>
        </p:nvSpPr>
        <p:spPr>
          <a:xfrm>
            <a:off x="2703580" y="1193278"/>
            <a:ext cx="4440170" cy="516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1450" algn="just" defTabSz="685800">
              <a:lnSpc>
                <a:spcPct val="110000"/>
              </a:lnSpc>
              <a:buClrTx/>
            </a:pPr>
            <a:r>
              <a:rPr lang="en-US" sz="27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38195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9;p2">
            <a:extLst>
              <a:ext uri="{FF2B5EF4-FFF2-40B4-BE49-F238E27FC236}">
                <a16:creationId xmlns:a16="http://schemas.microsoft.com/office/drawing/2014/main" id="{5B8DD714-91D3-43E7-B60E-013A7BBB016C}"/>
              </a:ext>
            </a:extLst>
          </p:cNvPr>
          <p:cNvSpPr/>
          <p:nvPr/>
        </p:nvSpPr>
        <p:spPr>
          <a:xfrm>
            <a:off x="413977" y="43220"/>
            <a:ext cx="925424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2;p2">
            <a:extLst>
              <a:ext uri="{FF2B5EF4-FFF2-40B4-BE49-F238E27FC236}">
                <a16:creationId xmlns:a16="http://schemas.microsoft.com/office/drawing/2014/main" id="{050E10F2-84A1-4923-BCAF-570E279ED010}"/>
              </a:ext>
            </a:extLst>
          </p:cNvPr>
          <p:cNvGrpSpPr/>
          <p:nvPr/>
        </p:nvGrpSpPr>
        <p:grpSpPr>
          <a:xfrm rot="-822915">
            <a:off x="1187007" y="550235"/>
            <a:ext cx="438181" cy="454907"/>
            <a:chOff x="614950" y="1682850"/>
            <a:chExt cx="438175" cy="454900"/>
          </a:xfrm>
        </p:grpSpPr>
        <p:sp>
          <p:nvSpPr>
            <p:cNvPr id="255" name="Google Shape;23;p2">
              <a:extLst>
                <a:ext uri="{FF2B5EF4-FFF2-40B4-BE49-F238E27FC236}">
                  <a16:creationId xmlns:a16="http://schemas.microsoft.com/office/drawing/2014/main" id="{E665292E-578C-4774-9494-EE9D6CF9F4F0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4;p2">
              <a:extLst>
                <a:ext uri="{FF2B5EF4-FFF2-40B4-BE49-F238E27FC236}">
                  <a16:creationId xmlns:a16="http://schemas.microsoft.com/office/drawing/2014/main" id="{0FDE9E8D-FCEB-4259-892A-7030423289C9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;p2">
              <a:extLst>
                <a:ext uri="{FF2B5EF4-FFF2-40B4-BE49-F238E27FC236}">
                  <a16:creationId xmlns:a16="http://schemas.microsoft.com/office/drawing/2014/main" id="{89113F07-1CB0-4328-92B8-58A6A1DDB230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6;p2">
            <a:extLst>
              <a:ext uri="{FF2B5EF4-FFF2-40B4-BE49-F238E27FC236}">
                <a16:creationId xmlns:a16="http://schemas.microsoft.com/office/drawing/2014/main" id="{6EE58B3B-2F3F-42D3-829B-6236F057564F}"/>
              </a:ext>
            </a:extLst>
          </p:cNvPr>
          <p:cNvGrpSpPr/>
          <p:nvPr/>
        </p:nvGrpSpPr>
        <p:grpSpPr>
          <a:xfrm rot="546724">
            <a:off x="219112" y="196368"/>
            <a:ext cx="656845" cy="687258"/>
            <a:chOff x="1761950" y="1669000"/>
            <a:chExt cx="482700" cy="529100"/>
          </a:xfrm>
        </p:grpSpPr>
        <p:sp>
          <p:nvSpPr>
            <p:cNvPr id="259" name="Google Shape;27;p2">
              <a:extLst>
                <a:ext uri="{FF2B5EF4-FFF2-40B4-BE49-F238E27FC236}">
                  <a16:creationId xmlns:a16="http://schemas.microsoft.com/office/drawing/2014/main" id="{4A6ADAC4-987E-4438-A203-1062601ACAAE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;p2">
              <a:extLst>
                <a:ext uri="{FF2B5EF4-FFF2-40B4-BE49-F238E27FC236}">
                  <a16:creationId xmlns:a16="http://schemas.microsoft.com/office/drawing/2014/main" id="{E4DEAEFF-F968-4F37-B8F5-82F50D536156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;p2">
              <a:extLst>
                <a:ext uri="{FF2B5EF4-FFF2-40B4-BE49-F238E27FC236}">
                  <a16:creationId xmlns:a16="http://schemas.microsoft.com/office/drawing/2014/main" id="{A2A9D1F9-1308-439E-BC0C-1A3FDA32E536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34;p2">
            <a:extLst>
              <a:ext uri="{FF2B5EF4-FFF2-40B4-BE49-F238E27FC236}">
                <a16:creationId xmlns:a16="http://schemas.microsoft.com/office/drawing/2014/main" id="{C6BE5F55-7AF8-4D00-90E1-D3095D60A1E6}"/>
              </a:ext>
            </a:extLst>
          </p:cNvPr>
          <p:cNvGrpSpPr/>
          <p:nvPr/>
        </p:nvGrpSpPr>
        <p:grpSpPr>
          <a:xfrm rot="-822750">
            <a:off x="164298" y="1307038"/>
            <a:ext cx="408183" cy="349991"/>
            <a:chOff x="2321700" y="1787550"/>
            <a:chExt cx="450675" cy="386425"/>
          </a:xfrm>
        </p:grpSpPr>
        <p:sp>
          <p:nvSpPr>
            <p:cNvPr id="267" name="Google Shape;35;p2">
              <a:extLst>
                <a:ext uri="{FF2B5EF4-FFF2-40B4-BE49-F238E27FC236}">
                  <a16:creationId xmlns:a16="http://schemas.microsoft.com/office/drawing/2014/main" id="{4B304194-FE99-4196-8325-7A366099EF59}"/>
                </a:ext>
              </a:extLst>
            </p:cNvPr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;p2">
              <a:extLst>
                <a:ext uri="{FF2B5EF4-FFF2-40B4-BE49-F238E27FC236}">
                  <a16:creationId xmlns:a16="http://schemas.microsoft.com/office/drawing/2014/main" id="{2E562051-107E-4A7E-AA9A-D38F705B823E}"/>
                </a:ext>
              </a:extLst>
            </p:cNvPr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7;p2">
              <a:extLst>
                <a:ext uri="{FF2B5EF4-FFF2-40B4-BE49-F238E27FC236}">
                  <a16:creationId xmlns:a16="http://schemas.microsoft.com/office/drawing/2014/main" id="{006E9146-532E-4292-9561-B88901B2B295}"/>
                </a:ext>
              </a:extLst>
            </p:cNvPr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38;p2">
            <a:extLst>
              <a:ext uri="{FF2B5EF4-FFF2-40B4-BE49-F238E27FC236}">
                <a16:creationId xmlns:a16="http://schemas.microsoft.com/office/drawing/2014/main" id="{4A31D0B4-76CA-4123-8DF7-5311EA74A7E9}"/>
              </a:ext>
            </a:extLst>
          </p:cNvPr>
          <p:cNvGrpSpPr/>
          <p:nvPr/>
        </p:nvGrpSpPr>
        <p:grpSpPr>
          <a:xfrm rot="-822915">
            <a:off x="500219" y="1102584"/>
            <a:ext cx="1016239" cy="1014109"/>
            <a:chOff x="345025" y="221948"/>
            <a:chExt cx="1016224" cy="1014094"/>
          </a:xfrm>
        </p:grpSpPr>
        <p:sp>
          <p:nvSpPr>
            <p:cNvPr id="271" name="Google Shape;39;p2">
              <a:extLst>
                <a:ext uri="{FF2B5EF4-FFF2-40B4-BE49-F238E27FC236}">
                  <a16:creationId xmlns:a16="http://schemas.microsoft.com/office/drawing/2014/main" id="{1B8D86FC-202E-4505-BD3C-C82E359D7AFD}"/>
                </a:ext>
              </a:extLst>
            </p:cNvPr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0;p2">
              <a:extLst>
                <a:ext uri="{FF2B5EF4-FFF2-40B4-BE49-F238E27FC236}">
                  <a16:creationId xmlns:a16="http://schemas.microsoft.com/office/drawing/2014/main" id="{64722046-D687-4652-9E14-8858F79CC9C3}"/>
                </a:ext>
              </a:extLst>
            </p:cNvPr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1;p2">
              <a:extLst>
                <a:ext uri="{FF2B5EF4-FFF2-40B4-BE49-F238E27FC236}">
                  <a16:creationId xmlns:a16="http://schemas.microsoft.com/office/drawing/2014/main" id="{AB2C4DCD-4B68-4717-B6B7-2FB20966B493}"/>
                </a:ext>
              </a:extLst>
            </p:cNvPr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42;p2">
            <a:extLst>
              <a:ext uri="{FF2B5EF4-FFF2-40B4-BE49-F238E27FC236}">
                <a16:creationId xmlns:a16="http://schemas.microsoft.com/office/drawing/2014/main" id="{CD160847-2172-45B4-90E4-7D53478889C7}"/>
              </a:ext>
            </a:extLst>
          </p:cNvPr>
          <p:cNvSpPr/>
          <p:nvPr/>
        </p:nvSpPr>
        <p:spPr>
          <a:xfrm>
            <a:off x="1139325" y="25077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43;p2">
            <a:extLst>
              <a:ext uri="{FF2B5EF4-FFF2-40B4-BE49-F238E27FC236}">
                <a16:creationId xmlns:a16="http://schemas.microsoft.com/office/drawing/2014/main" id="{77EFE5B1-C1C7-45C6-B1E5-1D5D5CDF7F53}"/>
              </a:ext>
            </a:extLst>
          </p:cNvPr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44;p2">
            <a:extLst>
              <a:ext uri="{FF2B5EF4-FFF2-40B4-BE49-F238E27FC236}">
                <a16:creationId xmlns:a16="http://schemas.microsoft.com/office/drawing/2014/main" id="{5E362E03-6E5C-4E9D-967D-D91751CC264C}"/>
              </a:ext>
            </a:extLst>
          </p:cNvPr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45;p2">
            <a:extLst>
              <a:ext uri="{FF2B5EF4-FFF2-40B4-BE49-F238E27FC236}">
                <a16:creationId xmlns:a16="http://schemas.microsoft.com/office/drawing/2014/main" id="{E264819E-E285-477C-9886-68E661B1BDE5}"/>
              </a:ext>
            </a:extLst>
          </p:cNvPr>
          <p:cNvGrpSpPr/>
          <p:nvPr/>
        </p:nvGrpSpPr>
        <p:grpSpPr>
          <a:xfrm rot="-1313014">
            <a:off x="2548815" y="4481240"/>
            <a:ext cx="417958" cy="427891"/>
            <a:chOff x="2797650" y="3803725"/>
            <a:chExt cx="787175" cy="819250"/>
          </a:xfrm>
        </p:grpSpPr>
        <p:sp>
          <p:nvSpPr>
            <p:cNvPr id="278" name="Google Shape;46;p2">
              <a:extLst>
                <a:ext uri="{FF2B5EF4-FFF2-40B4-BE49-F238E27FC236}">
                  <a16:creationId xmlns:a16="http://schemas.microsoft.com/office/drawing/2014/main" id="{F95C6A01-C274-4824-8680-A55E53FEC9F2}"/>
                </a:ext>
              </a:extLst>
            </p:cNvPr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7;p2">
              <a:extLst>
                <a:ext uri="{FF2B5EF4-FFF2-40B4-BE49-F238E27FC236}">
                  <a16:creationId xmlns:a16="http://schemas.microsoft.com/office/drawing/2014/main" id="{400942D3-7225-45B6-8194-072A0A429109}"/>
                </a:ext>
              </a:extLst>
            </p:cNvPr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8;p2">
              <a:extLst>
                <a:ext uri="{FF2B5EF4-FFF2-40B4-BE49-F238E27FC236}">
                  <a16:creationId xmlns:a16="http://schemas.microsoft.com/office/drawing/2014/main" id="{559358D5-86E5-4837-8E69-A3F6268B23C6}"/>
                </a:ext>
              </a:extLst>
            </p:cNvPr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9;p2">
              <a:extLst>
                <a:ext uri="{FF2B5EF4-FFF2-40B4-BE49-F238E27FC236}">
                  <a16:creationId xmlns:a16="http://schemas.microsoft.com/office/drawing/2014/main" id="{C7F0D977-0CA5-47EC-B58F-1126C6ECCA11}"/>
                </a:ext>
              </a:extLst>
            </p:cNvPr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50;p2">
            <a:extLst>
              <a:ext uri="{FF2B5EF4-FFF2-40B4-BE49-F238E27FC236}">
                <a16:creationId xmlns:a16="http://schemas.microsoft.com/office/drawing/2014/main" id="{C79A54E3-A997-4818-ADDC-70BCB2179DEC}"/>
              </a:ext>
            </a:extLst>
          </p:cNvPr>
          <p:cNvSpPr/>
          <p:nvPr/>
        </p:nvSpPr>
        <p:spPr>
          <a:xfrm rot="7925529">
            <a:off x="253009" y="3613320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51;p2">
            <a:extLst>
              <a:ext uri="{FF2B5EF4-FFF2-40B4-BE49-F238E27FC236}">
                <a16:creationId xmlns:a16="http://schemas.microsoft.com/office/drawing/2014/main" id="{3ADBB6A5-4920-4A2C-BCCD-A83ECB4F9C61}"/>
              </a:ext>
            </a:extLst>
          </p:cNvPr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52;p2">
            <a:extLst>
              <a:ext uri="{FF2B5EF4-FFF2-40B4-BE49-F238E27FC236}">
                <a16:creationId xmlns:a16="http://schemas.microsoft.com/office/drawing/2014/main" id="{080893DE-24F7-4F41-85D1-7AE4054F535C}"/>
              </a:ext>
            </a:extLst>
          </p:cNvPr>
          <p:cNvGrpSpPr/>
          <p:nvPr/>
        </p:nvGrpSpPr>
        <p:grpSpPr>
          <a:xfrm rot="2390256">
            <a:off x="155961" y="2954282"/>
            <a:ext cx="341244" cy="354176"/>
            <a:chOff x="614950" y="1682850"/>
            <a:chExt cx="438175" cy="454900"/>
          </a:xfrm>
        </p:grpSpPr>
        <p:sp>
          <p:nvSpPr>
            <p:cNvPr id="285" name="Google Shape;53;p2">
              <a:extLst>
                <a:ext uri="{FF2B5EF4-FFF2-40B4-BE49-F238E27FC236}">
                  <a16:creationId xmlns:a16="http://schemas.microsoft.com/office/drawing/2014/main" id="{D3F9C491-B04D-4241-AAD6-6D7153E73D94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4;p2">
              <a:extLst>
                <a:ext uri="{FF2B5EF4-FFF2-40B4-BE49-F238E27FC236}">
                  <a16:creationId xmlns:a16="http://schemas.microsoft.com/office/drawing/2014/main" id="{275B2921-8895-4B9B-B2FB-AEA391B47A68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5;p2">
              <a:extLst>
                <a:ext uri="{FF2B5EF4-FFF2-40B4-BE49-F238E27FC236}">
                  <a16:creationId xmlns:a16="http://schemas.microsoft.com/office/drawing/2014/main" id="{13F0F15E-3D98-4765-B702-65EE755DAEDA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56;p2">
            <a:extLst>
              <a:ext uri="{FF2B5EF4-FFF2-40B4-BE49-F238E27FC236}">
                <a16:creationId xmlns:a16="http://schemas.microsoft.com/office/drawing/2014/main" id="{85279145-89EE-488C-B747-347B6A34484C}"/>
              </a:ext>
            </a:extLst>
          </p:cNvPr>
          <p:cNvSpPr/>
          <p:nvPr/>
        </p:nvSpPr>
        <p:spPr>
          <a:xfrm rot="7925529">
            <a:off x="6478559" y="460684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33"/>
          <p:cNvGrpSpPr/>
          <p:nvPr/>
        </p:nvGrpSpPr>
        <p:grpSpPr>
          <a:xfrm>
            <a:off x="718435" y="433426"/>
            <a:ext cx="8084766" cy="3670705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3900904" y="4245868"/>
            <a:ext cx="2451132" cy="710611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5242754" y="-147743"/>
            <a:ext cx="3304606" cy="1747862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" name="Google Shape;16;p2">
            <a:extLst>
              <a:ext uri="{FF2B5EF4-FFF2-40B4-BE49-F238E27FC236}">
                <a16:creationId xmlns:a16="http://schemas.microsoft.com/office/drawing/2014/main" id="{E154C100-E649-4ACA-85B7-EB72BDB4D8EF}"/>
              </a:ext>
            </a:extLst>
          </p:cNvPr>
          <p:cNvGrpSpPr/>
          <p:nvPr/>
        </p:nvGrpSpPr>
        <p:grpSpPr>
          <a:xfrm>
            <a:off x="2073503" y="238733"/>
            <a:ext cx="732039" cy="701437"/>
            <a:chOff x="7039475" y="481968"/>
            <a:chExt cx="476805" cy="456783"/>
          </a:xfrm>
        </p:grpSpPr>
        <p:sp>
          <p:nvSpPr>
            <p:cNvPr id="249" name="Google Shape;17;p2">
              <a:extLst>
                <a:ext uri="{FF2B5EF4-FFF2-40B4-BE49-F238E27FC236}">
                  <a16:creationId xmlns:a16="http://schemas.microsoft.com/office/drawing/2014/main" id="{54923BCE-43A4-4093-A179-8133F9554EDD}"/>
                </a:ext>
              </a:extLst>
            </p:cNvPr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8;p2">
              <a:extLst>
                <a:ext uri="{FF2B5EF4-FFF2-40B4-BE49-F238E27FC236}">
                  <a16:creationId xmlns:a16="http://schemas.microsoft.com/office/drawing/2014/main" id="{3ADA0986-0A73-426A-8F17-FD41754145B7}"/>
                </a:ext>
              </a:extLst>
            </p:cNvPr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9;p2">
              <a:extLst>
                <a:ext uri="{FF2B5EF4-FFF2-40B4-BE49-F238E27FC236}">
                  <a16:creationId xmlns:a16="http://schemas.microsoft.com/office/drawing/2014/main" id="{729CFFF7-0A70-465D-B832-38B2237C14B1}"/>
                </a:ext>
              </a:extLst>
            </p:cNvPr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;p2">
              <a:extLst>
                <a:ext uri="{FF2B5EF4-FFF2-40B4-BE49-F238E27FC236}">
                  <a16:creationId xmlns:a16="http://schemas.microsoft.com/office/drawing/2014/main" id="{15F97CFD-01C8-40AA-A475-27B4F49CC9D6}"/>
                </a:ext>
              </a:extLst>
            </p:cNvPr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;p2">
              <a:extLst>
                <a:ext uri="{FF2B5EF4-FFF2-40B4-BE49-F238E27FC236}">
                  <a16:creationId xmlns:a16="http://schemas.microsoft.com/office/drawing/2014/main" id="{5F094E9D-BB1B-49DD-BCE1-8A75E30518C2}"/>
                </a:ext>
              </a:extLst>
            </p:cNvPr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30;p2">
            <a:extLst>
              <a:ext uri="{FF2B5EF4-FFF2-40B4-BE49-F238E27FC236}">
                <a16:creationId xmlns:a16="http://schemas.microsoft.com/office/drawing/2014/main" id="{3E471299-BA97-481A-9808-95C5FB34B32D}"/>
              </a:ext>
            </a:extLst>
          </p:cNvPr>
          <p:cNvGrpSpPr/>
          <p:nvPr/>
        </p:nvGrpSpPr>
        <p:grpSpPr>
          <a:xfrm rot="848546">
            <a:off x="2498213" y="3620381"/>
            <a:ext cx="669524" cy="727617"/>
            <a:chOff x="1761950" y="1669000"/>
            <a:chExt cx="482700" cy="529100"/>
          </a:xfrm>
        </p:grpSpPr>
        <p:sp>
          <p:nvSpPr>
            <p:cNvPr id="263" name="Google Shape;31;p2">
              <a:extLst>
                <a:ext uri="{FF2B5EF4-FFF2-40B4-BE49-F238E27FC236}">
                  <a16:creationId xmlns:a16="http://schemas.microsoft.com/office/drawing/2014/main" id="{E0CF0894-0306-4F18-A30B-011C19DD269A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2;p2">
              <a:extLst>
                <a:ext uri="{FF2B5EF4-FFF2-40B4-BE49-F238E27FC236}">
                  <a16:creationId xmlns:a16="http://schemas.microsoft.com/office/drawing/2014/main" id="{1BD7FB81-1292-44FE-80A5-F6A199461BD7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3;p2">
              <a:extLst>
                <a:ext uri="{FF2B5EF4-FFF2-40B4-BE49-F238E27FC236}">
                  <a16:creationId xmlns:a16="http://schemas.microsoft.com/office/drawing/2014/main" id="{207463E3-3E10-4A08-A44C-7C4068C7301C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F60D424-F6C6-4483-AF94-181FB526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860" y="2326619"/>
            <a:ext cx="2050977" cy="28335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AE839B-1281-CF47-B52B-BF3794DC9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C685E-CF1C-B250-8E18-CB5032BF9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0AB777-28B2-A168-6AC6-107F45BA2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833" y="55488"/>
            <a:ext cx="1147005" cy="320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8B9C0C-27DC-BE1F-6F3B-ACE7CF5AA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38" y="4800271"/>
            <a:ext cx="727261" cy="289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387DC-349F-4D2F-AE5E-FBCC8A2B6B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8046" y="2617446"/>
            <a:ext cx="2194793" cy="2515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8FA1B9-4C01-2A78-D995-C786EB56D525}"/>
              </a:ext>
            </a:extLst>
          </p:cNvPr>
          <p:cNvSpPr txBox="1"/>
          <p:nvPr/>
        </p:nvSpPr>
        <p:spPr>
          <a:xfrm>
            <a:off x="1334478" y="1955235"/>
            <a:ext cx="7304810" cy="826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1450" algn="just">
              <a:lnSpc>
                <a:spcPct val="110000"/>
              </a:lnSpc>
            </a:pPr>
            <a:r>
              <a:rPr lang="en-GB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250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171450" algn="just">
              <a:lnSpc>
                <a:spcPct val="110000"/>
              </a:lnSpc>
            </a:pPr>
            <a:r>
              <a:rPr lang="en-GB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GB" sz="2250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GB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50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GB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50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GB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50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GB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2250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GB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50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GB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50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GB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50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GB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2250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GB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50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GB" sz="22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250" dirty="0">
              <a:solidFill>
                <a:schemeClr val="accent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72B98-7BE2-4BE7-3443-D455CE0A030E}"/>
              </a:ext>
            </a:extLst>
          </p:cNvPr>
          <p:cNvSpPr txBox="1"/>
          <p:nvPr/>
        </p:nvSpPr>
        <p:spPr>
          <a:xfrm>
            <a:off x="2703580" y="1193278"/>
            <a:ext cx="4440170" cy="516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1450" algn="just">
              <a:lnSpc>
                <a:spcPct val="110000"/>
              </a:lnSpc>
            </a:pP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 HƯỚNG HỌC TẬP</a:t>
            </a:r>
          </a:p>
        </p:txBody>
      </p:sp>
    </p:spTree>
    <p:extLst>
      <p:ext uri="{BB962C8B-B14F-4D97-AF65-F5344CB8AC3E}">
        <p14:creationId xmlns:p14="http://schemas.microsoft.com/office/powerpoint/2010/main" val="349476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69C3AB-628D-7FE4-0971-86BB51986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60" y="0"/>
            <a:ext cx="960812" cy="872011"/>
          </a:xfrm>
          <a:prstGeom prst="rect">
            <a:avLst/>
          </a:prstGeom>
        </p:spPr>
      </p:pic>
      <p:grpSp>
        <p:nvGrpSpPr>
          <p:cNvPr id="532" name="Google Shape;532;p37"/>
          <p:cNvGrpSpPr/>
          <p:nvPr/>
        </p:nvGrpSpPr>
        <p:grpSpPr>
          <a:xfrm>
            <a:off x="882958" y="750081"/>
            <a:ext cx="1787491" cy="1571282"/>
            <a:chOff x="2180925" y="540000"/>
            <a:chExt cx="4796700" cy="2370300"/>
          </a:xfrm>
        </p:grpSpPr>
        <p:sp>
          <p:nvSpPr>
            <p:cNvPr id="533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27C62F-0D54-F4F5-E401-AB470299B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8" y="-5469"/>
            <a:ext cx="3332250" cy="3403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E39E0B-B098-9961-D7B6-4A3C59AEB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18" y="2350537"/>
            <a:ext cx="4290797" cy="3103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699281-4A74-DA92-3C49-EC91B4F02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474" y="572666"/>
            <a:ext cx="7595393" cy="32162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B920D-823F-9817-3FB2-326574C35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2007CD-ED12-67FC-BEFF-CF390BFDD5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7BAD87-D6FB-E71A-8C5D-C2B30BF31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1" y="4614167"/>
            <a:ext cx="854826" cy="611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5F81C7-F81A-5180-29F7-AD9CC55471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3594" y="286895"/>
            <a:ext cx="253709" cy="298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67FEB-67E7-7942-DD55-8970134DF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76" y="213284"/>
            <a:ext cx="5500553" cy="35917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0C7731-520B-DF45-0F84-8DDD14DAD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3D295E-BB52-0EEB-0E39-962C1F33D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DD8FE-8CD9-6153-2D19-BEE51D182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637" y="0"/>
            <a:ext cx="2632364" cy="1671782"/>
          </a:xfrm>
          <a:prstGeom prst="rect">
            <a:avLst/>
          </a:prstGeom>
        </p:spPr>
      </p:pic>
      <p:grpSp>
        <p:nvGrpSpPr>
          <p:cNvPr id="44" name="Google Shape;548;p38">
            <a:extLst>
              <a:ext uri="{FF2B5EF4-FFF2-40B4-BE49-F238E27FC236}">
                <a16:creationId xmlns:a16="http://schemas.microsoft.com/office/drawing/2014/main" id="{ECD0575D-F18E-6F3C-875D-1A12FE1E5CB6}"/>
              </a:ext>
            </a:extLst>
          </p:cNvPr>
          <p:cNvGrpSpPr/>
          <p:nvPr/>
        </p:nvGrpSpPr>
        <p:grpSpPr>
          <a:xfrm>
            <a:off x="6876729" y="122501"/>
            <a:ext cx="2270084" cy="1654650"/>
            <a:chOff x="3097975" y="807826"/>
            <a:chExt cx="2943183" cy="1556699"/>
          </a:xfrm>
        </p:grpSpPr>
        <p:grpSp>
          <p:nvGrpSpPr>
            <p:cNvPr id="45" name="Google Shape;549;p38">
              <a:extLst>
                <a:ext uri="{FF2B5EF4-FFF2-40B4-BE49-F238E27FC236}">
                  <a16:creationId xmlns:a16="http://schemas.microsoft.com/office/drawing/2014/main" id="{31A5C6A9-3135-7129-3406-173DB2323F6B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78" name="Google Shape;550;p38">
                <a:extLst>
                  <a:ext uri="{FF2B5EF4-FFF2-40B4-BE49-F238E27FC236}">
                    <a16:creationId xmlns:a16="http://schemas.microsoft.com/office/drawing/2014/main" id="{6C1A7EDA-AB10-517C-8720-24B9B6181FE0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51;p38">
                <a:extLst>
                  <a:ext uri="{FF2B5EF4-FFF2-40B4-BE49-F238E27FC236}">
                    <a16:creationId xmlns:a16="http://schemas.microsoft.com/office/drawing/2014/main" id="{38CAB645-9518-8783-1922-DB7EA28113BD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552;p38">
              <a:extLst>
                <a:ext uri="{FF2B5EF4-FFF2-40B4-BE49-F238E27FC236}">
                  <a16:creationId xmlns:a16="http://schemas.microsoft.com/office/drawing/2014/main" id="{67C122CA-0153-D000-B645-2ADE3E6E44A3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3;p38">
              <a:extLst>
                <a:ext uri="{FF2B5EF4-FFF2-40B4-BE49-F238E27FC236}">
                  <a16:creationId xmlns:a16="http://schemas.microsoft.com/office/drawing/2014/main" id="{CA7B1BCA-6BBF-3848-10BB-1E404278E659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54;p38">
              <a:extLst>
                <a:ext uri="{FF2B5EF4-FFF2-40B4-BE49-F238E27FC236}">
                  <a16:creationId xmlns:a16="http://schemas.microsoft.com/office/drawing/2014/main" id="{FE41D786-A4E0-0720-6CE9-529151D21EFE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55;p38">
              <a:extLst>
                <a:ext uri="{FF2B5EF4-FFF2-40B4-BE49-F238E27FC236}">
                  <a16:creationId xmlns:a16="http://schemas.microsoft.com/office/drawing/2014/main" id="{492E99BB-8C14-E1FD-C2BE-B3B6A2F1C88E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56;p38">
              <a:extLst>
                <a:ext uri="{FF2B5EF4-FFF2-40B4-BE49-F238E27FC236}">
                  <a16:creationId xmlns:a16="http://schemas.microsoft.com/office/drawing/2014/main" id="{98178160-DB96-055F-BAFA-E096B020BB5C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57;p38">
              <a:extLst>
                <a:ext uri="{FF2B5EF4-FFF2-40B4-BE49-F238E27FC236}">
                  <a16:creationId xmlns:a16="http://schemas.microsoft.com/office/drawing/2014/main" id="{FF3D1B4D-10F4-B3A4-37E7-2B79A00A390E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8;p38">
              <a:extLst>
                <a:ext uri="{FF2B5EF4-FFF2-40B4-BE49-F238E27FC236}">
                  <a16:creationId xmlns:a16="http://schemas.microsoft.com/office/drawing/2014/main" id="{9D7B7E5B-0360-259E-33C1-441DE6E26C14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59;p38">
              <a:extLst>
                <a:ext uri="{FF2B5EF4-FFF2-40B4-BE49-F238E27FC236}">
                  <a16:creationId xmlns:a16="http://schemas.microsoft.com/office/drawing/2014/main" id="{548A156E-3890-EE94-2A45-5E123A21E394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0;p38">
              <a:extLst>
                <a:ext uri="{FF2B5EF4-FFF2-40B4-BE49-F238E27FC236}">
                  <a16:creationId xmlns:a16="http://schemas.microsoft.com/office/drawing/2014/main" id="{5525926D-A65A-CFC0-7D6D-C7488DF035F9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1;p38">
              <a:extLst>
                <a:ext uri="{FF2B5EF4-FFF2-40B4-BE49-F238E27FC236}">
                  <a16:creationId xmlns:a16="http://schemas.microsoft.com/office/drawing/2014/main" id="{9DBB050D-CE33-4080-D2CD-C4824C81799A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2;p38">
              <a:extLst>
                <a:ext uri="{FF2B5EF4-FFF2-40B4-BE49-F238E27FC236}">
                  <a16:creationId xmlns:a16="http://schemas.microsoft.com/office/drawing/2014/main" id="{38F1F979-D735-F8F6-DE08-1E0E6BAD69E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3;p38">
              <a:extLst>
                <a:ext uri="{FF2B5EF4-FFF2-40B4-BE49-F238E27FC236}">
                  <a16:creationId xmlns:a16="http://schemas.microsoft.com/office/drawing/2014/main" id="{F8CA2C81-002B-36B0-F184-C8B9FF9901FD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4;p38">
              <a:extLst>
                <a:ext uri="{FF2B5EF4-FFF2-40B4-BE49-F238E27FC236}">
                  <a16:creationId xmlns:a16="http://schemas.microsoft.com/office/drawing/2014/main" id="{FC678FDF-533C-CD8A-9987-ED25196503DE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5;p38">
              <a:extLst>
                <a:ext uri="{FF2B5EF4-FFF2-40B4-BE49-F238E27FC236}">
                  <a16:creationId xmlns:a16="http://schemas.microsoft.com/office/drawing/2014/main" id="{7297F54C-B3B8-3F6F-2CC0-03C7EBE28765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6;p38">
              <a:extLst>
                <a:ext uri="{FF2B5EF4-FFF2-40B4-BE49-F238E27FC236}">
                  <a16:creationId xmlns:a16="http://schemas.microsoft.com/office/drawing/2014/main" id="{17F1A1AF-B339-9FD2-208F-D5184ACE2314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67;p38">
              <a:extLst>
                <a:ext uri="{FF2B5EF4-FFF2-40B4-BE49-F238E27FC236}">
                  <a16:creationId xmlns:a16="http://schemas.microsoft.com/office/drawing/2014/main" id="{C1E3672F-B476-0DB1-9F52-543B19993CD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68;p38">
              <a:extLst>
                <a:ext uri="{FF2B5EF4-FFF2-40B4-BE49-F238E27FC236}">
                  <a16:creationId xmlns:a16="http://schemas.microsoft.com/office/drawing/2014/main" id="{65A49645-FEA6-83C3-3A5C-4B776430B366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69;p38">
              <a:extLst>
                <a:ext uri="{FF2B5EF4-FFF2-40B4-BE49-F238E27FC236}">
                  <a16:creationId xmlns:a16="http://schemas.microsoft.com/office/drawing/2014/main" id="{B4543B89-BED9-F112-FE1B-7870D958960D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0;p38">
              <a:extLst>
                <a:ext uri="{FF2B5EF4-FFF2-40B4-BE49-F238E27FC236}">
                  <a16:creationId xmlns:a16="http://schemas.microsoft.com/office/drawing/2014/main" id="{E36240AF-CC1D-996E-C0D9-AD77F187B3AA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571;p38">
              <a:extLst>
                <a:ext uri="{FF2B5EF4-FFF2-40B4-BE49-F238E27FC236}">
                  <a16:creationId xmlns:a16="http://schemas.microsoft.com/office/drawing/2014/main" id="{A43D7F9B-C963-FC54-DA1F-B51A6F7C68AA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76" name="Google Shape;572;p38">
                <a:extLst>
                  <a:ext uri="{FF2B5EF4-FFF2-40B4-BE49-F238E27FC236}">
                    <a16:creationId xmlns:a16="http://schemas.microsoft.com/office/drawing/2014/main" id="{17B7AF06-51CD-3A1C-26A2-B7E6DDC889E5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73;p38">
                <a:extLst>
                  <a:ext uri="{FF2B5EF4-FFF2-40B4-BE49-F238E27FC236}">
                    <a16:creationId xmlns:a16="http://schemas.microsoft.com/office/drawing/2014/main" id="{86FDB94A-458D-FC24-5783-59EB05BD4AED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" name="Google Shape;574;p38">
              <a:extLst>
                <a:ext uri="{FF2B5EF4-FFF2-40B4-BE49-F238E27FC236}">
                  <a16:creationId xmlns:a16="http://schemas.microsoft.com/office/drawing/2014/main" id="{6CF8C9C1-73FF-19DA-8865-C5C50121E973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75;p38">
              <a:extLst>
                <a:ext uri="{FF2B5EF4-FFF2-40B4-BE49-F238E27FC236}">
                  <a16:creationId xmlns:a16="http://schemas.microsoft.com/office/drawing/2014/main" id="{E4797FB9-CC4B-9975-04F0-C47384467D1A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" name="Google Shape;576;p38">
              <a:extLst>
                <a:ext uri="{FF2B5EF4-FFF2-40B4-BE49-F238E27FC236}">
                  <a16:creationId xmlns:a16="http://schemas.microsoft.com/office/drawing/2014/main" id="{B6D2075D-794D-E03A-DCDA-D1EAFFE58213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73" name="Google Shape;577;p38">
                <a:extLst>
                  <a:ext uri="{FF2B5EF4-FFF2-40B4-BE49-F238E27FC236}">
                    <a16:creationId xmlns:a16="http://schemas.microsoft.com/office/drawing/2014/main" id="{1FFFEDD3-4F01-0300-6D9D-761CAAE4C440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78;p38">
                <a:extLst>
                  <a:ext uri="{FF2B5EF4-FFF2-40B4-BE49-F238E27FC236}">
                    <a16:creationId xmlns:a16="http://schemas.microsoft.com/office/drawing/2014/main" id="{143AAC22-DC8D-7CAC-7298-5962E8C561F2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79;p38">
                <a:extLst>
                  <a:ext uri="{FF2B5EF4-FFF2-40B4-BE49-F238E27FC236}">
                    <a16:creationId xmlns:a16="http://schemas.microsoft.com/office/drawing/2014/main" id="{14EF114A-CCDA-ED41-5B1C-308C5A229807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580;p38">
              <a:extLst>
                <a:ext uri="{FF2B5EF4-FFF2-40B4-BE49-F238E27FC236}">
                  <a16:creationId xmlns:a16="http://schemas.microsoft.com/office/drawing/2014/main" id="{E8657906-0505-D0B0-7A46-4FBCCA86290D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70" name="Google Shape;581;p38">
                <a:extLst>
                  <a:ext uri="{FF2B5EF4-FFF2-40B4-BE49-F238E27FC236}">
                    <a16:creationId xmlns:a16="http://schemas.microsoft.com/office/drawing/2014/main" id="{B942CE2E-6AD1-A69C-A30F-5DDC629045E5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82;p38">
                <a:extLst>
                  <a:ext uri="{FF2B5EF4-FFF2-40B4-BE49-F238E27FC236}">
                    <a16:creationId xmlns:a16="http://schemas.microsoft.com/office/drawing/2014/main" id="{F84977CA-4450-9E18-8136-C3B4FA5704D9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83;p38">
                <a:extLst>
                  <a:ext uri="{FF2B5EF4-FFF2-40B4-BE49-F238E27FC236}">
                    <a16:creationId xmlns:a16="http://schemas.microsoft.com/office/drawing/2014/main" id="{DBE5B27B-95DA-E41B-1F40-90F523173D92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8B150B55-2CB3-401D-52CE-687E57E06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90949">
            <a:off x="-396011" y="4815833"/>
            <a:ext cx="1107764" cy="418163"/>
          </a:xfrm>
          <a:prstGeom prst="rect">
            <a:avLst/>
          </a:prstGeom>
        </p:spPr>
      </p:pic>
      <p:pic>
        <p:nvPicPr>
          <p:cNvPr id="5" name="图片 44">
            <a:extLst>
              <a:ext uri="{FF2B5EF4-FFF2-40B4-BE49-F238E27FC236}">
                <a16:creationId xmlns:a16="http://schemas.microsoft.com/office/drawing/2014/main" id="{00DAA597-374A-CD68-0A04-CA1FBC5D75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2" y="1574076"/>
            <a:ext cx="3670564" cy="36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0C7731-520B-DF45-0F84-8DDD14DAD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3D295E-BB52-0EEB-0E39-962C1F33D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DD8FE-8CD9-6153-2D19-BEE51D182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37" y="0"/>
            <a:ext cx="2632364" cy="1671782"/>
          </a:xfrm>
          <a:prstGeom prst="rect">
            <a:avLst/>
          </a:prstGeom>
        </p:spPr>
      </p:pic>
      <p:grpSp>
        <p:nvGrpSpPr>
          <p:cNvPr id="44" name="Google Shape;548;p38">
            <a:extLst>
              <a:ext uri="{FF2B5EF4-FFF2-40B4-BE49-F238E27FC236}">
                <a16:creationId xmlns:a16="http://schemas.microsoft.com/office/drawing/2014/main" id="{ECD0575D-F18E-6F3C-875D-1A12FE1E5CB6}"/>
              </a:ext>
            </a:extLst>
          </p:cNvPr>
          <p:cNvGrpSpPr/>
          <p:nvPr/>
        </p:nvGrpSpPr>
        <p:grpSpPr>
          <a:xfrm>
            <a:off x="6876729" y="122501"/>
            <a:ext cx="2270084" cy="1654650"/>
            <a:chOff x="3097975" y="807826"/>
            <a:chExt cx="2943183" cy="1556699"/>
          </a:xfrm>
        </p:grpSpPr>
        <p:grpSp>
          <p:nvGrpSpPr>
            <p:cNvPr id="45" name="Google Shape;549;p38">
              <a:extLst>
                <a:ext uri="{FF2B5EF4-FFF2-40B4-BE49-F238E27FC236}">
                  <a16:creationId xmlns:a16="http://schemas.microsoft.com/office/drawing/2014/main" id="{31A5C6A9-3135-7129-3406-173DB2323F6B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78" name="Google Shape;550;p38">
                <a:extLst>
                  <a:ext uri="{FF2B5EF4-FFF2-40B4-BE49-F238E27FC236}">
                    <a16:creationId xmlns:a16="http://schemas.microsoft.com/office/drawing/2014/main" id="{6C1A7EDA-AB10-517C-8720-24B9B6181FE0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551;p38">
                <a:extLst>
                  <a:ext uri="{FF2B5EF4-FFF2-40B4-BE49-F238E27FC236}">
                    <a16:creationId xmlns:a16="http://schemas.microsoft.com/office/drawing/2014/main" id="{38CAB645-9518-8783-1922-DB7EA28113BD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" name="Google Shape;552;p38">
              <a:extLst>
                <a:ext uri="{FF2B5EF4-FFF2-40B4-BE49-F238E27FC236}">
                  <a16:creationId xmlns:a16="http://schemas.microsoft.com/office/drawing/2014/main" id="{67C122CA-0153-D000-B645-2ADE3E6E44A3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53;p38">
              <a:extLst>
                <a:ext uri="{FF2B5EF4-FFF2-40B4-BE49-F238E27FC236}">
                  <a16:creationId xmlns:a16="http://schemas.microsoft.com/office/drawing/2014/main" id="{CA7B1BCA-6BBF-3848-10BB-1E404278E659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54;p38">
              <a:extLst>
                <a:ext uri="{FF2B5EF4-FFF2-40B4-BE49-F238E27FC236}">
                  <a16:creationId xmlns:a16="http://schemas.microsoft.com/office/drawing/2014/main" id="{FE41D786-A4E0-0720-6CE9-529151D21EFE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55;p38">
              <a:extLst>
                <a:ext uri="{FF2B5EF4-FFF2-40B4-BE49-F238E27FC236}">
                  <a16:creationId xmlns:a16="http://schemas.microsoft.com/office/drawing/2014/main" id="{492E99BB-8C14-E1FD-C2BE-B3B6A2F1C88E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56;p38">
              <a:extLst>
                <a:ext uri="{FF2B5EF4-FFF2-40B4-BE49-F238E27FC236}">
                  <a16:creationId xmlns:a16="http://schemas.microsoft.com/office/drawing/2014/main" id="{98178160-DB96-055F-BAFA-E096B020BB5C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57;p38">
              <a:extLst>
                <a:ext uri="{FF2B5EF4-FFF2-40B4-BE49-F238E27FC236}">
                  <a16:creationId xmlns:a16="http://schemas.microsoft.com/office/drawing/2014/main" id="{FF3D1B4D-10F4-B3A4-37E7-2B79A00A390E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58;p38">
              <a:extLst>
                <a:ext uri="{FF2B5EF4-FFF2-40B4-BE49-F238E27FC236}">
                  <a16:creationId xmlns:a16="http://schemas.microsoft.com/office/drawing/2014/main" id="{9D7B7E5B-0360-259E-33C1-441DE6E26C14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59;p38">
              <a:extLst>
                <a:ext uri="{FF2B5EF4-FFF2-40B4-BE49-F238E27FC236}">
                  <a16:creationId xmlns:a16="http://schemas.microsoft.com/office/drawing/2014/main" id="{548A156E-3890-EE94-2A45-5E123A21E394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60;p38">
              <a:extLst>
                <a:ext uri="{FF2B5EF4-FFF2-40B4-BE49-F238E27FC236}">
                  <a16:creationId xmlns:a16="http://schemas.microsoft.com/office/drawing/2014/main" id="{5525926D-A65A-CFC0-7D6D-C7488DF035F9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61;p38">
              <a:extLst>
                <a:ext uri="{FF2B5EF4-FFF2-40B4-BE49-F238E27FC236}">
                  <a16:creationId xmlns:a16="http://schemas.microsoft.com/office/drawing/2014/main" id="{9DBB050D-CE33-4080-D2CD-C4824C81799A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2;p38">
              <a:extLst>
                <a:ext uri="{FF2B5EF4-FFF2-40B4-BE49-F238E27FC236}">
                  <a16:creationId xmlns:a16="http://schemas.microsoft.com/office/drawing/2014/main" id="{38F1F979-D735-F8F6-DE08-1E0E6BAD69E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63;p38">
              <a:extLst>
                <a:ext uri="{FF2B5EF4-FFF2-40B4-BE49-F238E27FC236}">
                  <a16:creationId xmlns:a16="http://schemas.microsoft.com/office/drawing/2014/main" id="{F8CA2C81-002B-36B0-F184-C8B9FF9901FD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64;p38">
              <a:extLst>
                <a:ext uri="{FF2B5EF4-FFF2-40B4-BE49-F238E27FC236}">
                  <a16:creationId xmlns:a16="http://schemas.microsoft.com/office/drawing/2014/main" id="{FC678FDF-533C-CD8A-9987-ED25196503DE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65;p38">
              <a:extLst>
                <a:ext uri="{FF2B5EF4-FFF2-40B4-BE49-F238E27FC236}">
                  <a16:creationId xmlns:a16="http://schemas.microsoft.com/office/drawing/2014/main" id="{7297F54C-B3B8-3F6F-2CC0-03C7EBE28765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66;p38">
              <a:extLst>
                <a:ext uri="{FF2B5EF4-FFF2-40B4-BE49-F238E27FC236}">
                  <a16:creationId xmlns:a16="http://schemas.microsoft.com/office/drawing/2014/main" id="{17F1A1AF-B339-9FD2-208F-D5184ACE2314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67;p38">
              <a:extLst>
                <a:ext uri="{FF2B5EF4-FFF2-40B4-BE49-F238E27FC236}">
                  <a16:creationId xmlns:a16="http://schemas.microsoft.com/office/drawing/2014/main" id="{C1E3672F-B476-0DB1-9F52-543B19993CD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68;p38">
              <a:extLst>
                <a:ext uri="{FF2B5EF4-FFF2-40B4-BE49-F238E27FC236}">
                  <a16:creationId xmlns:a16="http://schemas.microsoft.com/office/drawing/2014/main" id="{65A49645-FEA6-83C3-3A5C-4B776430B366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69;p38">
              <a:extLst>
                <a:ext uri="{FF2B5EF4-FFF2-40B4-BE49-F238E27FC236}">
                  <a16:creationId xmlns:a16="http://schemas.microsoft.com/office/drawing/2014/main" id="{B4543B89-BED9-F112-FE1B-7870D958960D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70;p38">
              <a:extLst>
                <a:ext uri="{FF2B5EF4-FFF2-40B4-BE49-F238E27FC236}">
                  <a16:creationId xmlns:a16="http://schemas.microsoft.com/office/drawing/2014/main" id="{E36240AF-CC1D-996E-C0D9-AD77F187B3AA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" name="Google Shape;571;p38">
              <a:extLst>
                <a:ext uri="{FF2B5EF4-FFF2-40B4-BE49-F238E27FC236}">
                  <a16:creationId xmlns:a16="http://schemas.microsoft.com/office/drawing/2014/main" id="{A43D7F9B-C963-FC54-DA1F-B51A6F7C68AA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76" name="Google Shape;572;p38">
                <a:extLst>
                  <a:ext uri="{FF2B5EF4-FFF2-40B4-BE49-F238E27FC236}">
                    <a16:creationId xmlns:a16="http://schemas.microsoft.com/office/drawing/2014/main" id="{17B7AF06-51CD-3A1C-26A2-B7E6DDC889E5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573;p38">
                <a:extLst>
                  <a:ext uri="{FF2B5EF4-FFF2-40B4-BE49-F238E27FC236}">
                    <a16:creationId xmlns:a16="http://schemas.microsoft.com/office/drawing/2014/main" id="{86FDB94A-458D-FC24-5783-59EB05BD4AED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" name="Google Shape;574;p38">
              <a:extLst>
                <a:ext uri="{FF2B5EF4-FFF2-40B4-BE49-F238E27FC236}">
                  <a16:creationId xmlns:a16="http://schemas.microsoft.com/office/drawing/2014/main" id="{6CF8C9C1-73FF-19DA-8865-C5C50121E973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75;p38">
              <a:extLst>
                <a:ext uri="{FF2B5EF4-FFF2-40B4-BE49-F238E27FC236}">
                  <a16:creationId xmlns:a16="http://schemas.microsoft.com/office/drawing/2014/main" id="{E4797FB9-CC4B-9975-04F0-C47384467D1A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8" name="Google Shape;576;p38">
              <a:extLst>
                <a:ext uri="{FF2B5EF4-FFF2-40B4-BE49-F238E27FC236}">
                  <a16:creationId xmlns:a16="http://schemas.microsoft.com/office/drawing/2014/main" id="{B6D2075D-794D-E03A-DCDA-D1EAFFE58213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73" name="Google Shape;577;p38">
                <a:extLst>
                  <a:ext uri="{FF2B5EF4-FFF2-40B4-BE49-F238E27FC236}">
                    <a16:creationId xmlns:a16="http://schemas.microsoft.com/office/drawing/2014/main" id="{1FFFEDD3-4F01-0300-6D9D-761CAAE4C440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578;p38">
                <a:extLst>
                  <a:ext uri="{FF2B5EF4-FFF2-40B4-BE49-F238E27FC236}">
                    <a16:creationId xmlns:a16="http://schemas.microsoft.com/office/drawing/2014/main" id="{143AAC22-DC8D-7CAC-7298-5962E8C561F2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579;p38">
                <a:extLst>
                  <a:ext uri="{FF2B5EF4-FFF2-40B4-BE49-F238E27FC236}">
                    <a16:creationId xmlns:a16="http://schemas.microsoft.com/office/drawing/2014/main" id="{14EF114A-CCDA-ED41-5B1C-308C5A229807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" name="Google Shape;580;p38">
              <a:extLst>
                <a:ext uri="{FF2B5EF4-FFF2-40B4-BE49-F238E27FC236}">
                  <a16:creationId xmlns:a16="http://schemas.microsoft.com/office/drawing/2014/main" id="{E8657906-0505-D0B0-7A46-4FBCCA86290D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70" name="Google Shape;581;p38">
                <a:extLst>
                  <a:ext uri="{FF2B5EF4-FFF2-40B4-BE49-F238E27FC236}">
                    <a16:creationId xmlns:a16="http://schemas.microsoft.com/office/drawing/2014/main" id="{B942CE2E-6AD1-A69C-A30F-5DDC629045E5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582;p38">
                <a:extLst>
                  <a:ext uri="{FF2B5EF4-FFF2-40B4-BE49-F238E27FC236}">
                    <a16:creationId xmlns:a16="http://schemas.microsoft.com/office/drawing/2014/main" id="{F84977CA-4450-9E18-8136-C3B4FA5704D9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583;p38">
                <a:extLst>
                  <a:ext uri="{FF2B5EF4-FFF2-40B4-BE49-F238E27FC236}">
                    <a16:creationId xmlns:a16="http://schemas.microsoft.com/office/drawing/2014/main" id="{DBE5B27B-95DA-E41B-1F40-90F523173D92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1A12373-7D5B-2EAF-6302-82B70567EABA}"/>
              </a:ext>
            </a:extLst>
          </p:cNvPr>
          <p:cNvSpPr txBox="1"/>
          <p:nvPr/>
        </p:nvSpPr>
        <p:spPr>
          <a:xfrm>
            <a:off x="591672" y="1474142"/>
            <a:ext cx="7628398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kern="12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763C7-1B5A-8F4C-88FC-54769859EE71}"/>
              </a:ext>
            </a:extLst>
          </p:cNvPr>
          <p:cNvSpPr txBox="1"/>
          <p:nvPr/>
        </p:nvSpPr>
        <p:spPr>
          <a:xfrm>
            <a:off x="2110170" y="593798"/>
            <a:ext cx="4440170" cy="516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1450" algn="just" defTabSz="685800">
              <a:lnSpc>
                <a:spcPct val="110000"/>
              </a:lnSpc>
              <a:buClrTx/>
            </a:pPr>
            <a:r>
              <a:rPr lang="en-US" sz="2700" b="1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 CẦU CẦN ĐẠT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A62FAC-A7BC-C0E1-2A71-6EA581E83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86826">
            <a:off x="-256419" y="4033112"/>
            <a:ext cx="998307" cy="1143099"/>
          </a:xfrm>
          <a:prstGeom prst="rect">
            <a:avLst/>
          </a:prstGeom>
        </p:spPr>
      </p:pic>
      <p:pic>
        <p:nvPicPr>
          <p:cNvPr id="12" name="图片 44">
            <a:extLst>
              <a:ext uri="{FF2B5EF4-FFF2-40B4-BE49-F238E27FC236}">
                <a16:creationId xmlns:a16="http://schemas.microsoft.com/office/drawing/2014/main" id="{8D0C85FA-6EFA-AD0F-142F-45B4CBB19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88" y="2943350"/>
            <a:ext cx="2417629" cy="241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>
            <a:extLst>
              <a:ext uri="{FF2B5EF4-FFF2-40B4-BE49-F238E27FC236}">
                <a16:creationId xmlns:a16="http://schemas.microsoft.com/office/drawing/2014/main" id="{4BAD50B7-F465-4B28-936C-D20ACE41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580" y="1529180"/>
            <a:ext cx="274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8D5AD8F2-A384-4742-89D6-596988C0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00" y="1056079"/>
            <a:ext cx="5282572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Chu vi P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của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hình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chữ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nhật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có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chiều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dài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a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chiều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rộng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b (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cùng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đơn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vị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đo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)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được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tính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theo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công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thức</a:t>
            </a:r>
            <a:endParaRPr lang="en-US" alt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F TypoSlabserif" panose="02000403050000020004" pitchFamily="2" charset="0"/>
            </a:endParaRPr>
          </a:p>
        </p:txBody>
      </p:sp>
      <p:grpSp>
        <p:nvGrpSpPr>
          <p:cNvPr id="53" name="Google Shape;616;p40">
            <a:extLst>
              <a:ext uri="{FF2B5EF4-FFF2-40B4-BE49-F238E27FC236}">
                <a16:creationId xmlns:a16="http://schemas.microsoft.com/office/drawing/2014/main" id="{93C40DF6-3784-442C-B650-DC35F780450E}"/>
              </a:ext>
            </a:extLst>
          </p:cNvPr>
          <p:cNvGrpSpPr/>
          <p:nvPr/>
        </p:nvGrpSpPr>
        <p:grpSpPr>
          <a:xfrm rot="308040">
            <a:off x="230072" y="37608"/>
            <a:ext cx="1148201" cy="1160038"/>
            <a:chOff x="5616500" y="1812300"/>
            <a:chExt cx="2604784" cy="2902573"/>
          </a:xfrm>
        </p:grpSpPr>
        <p:sp>
          <p:nvSpPr>
            <p:cNvPr id="54" name="Google Shape;617;p40">
              <a:extLst>
                <a:ext uri="{FF2B5EF4-FFF2-40B4-BE49-F238E27FC236}">
                  <a16:creationId xmlns:a16="http://schemas.microsoft.com/office/drawing/2014/main" id="{819DA8A1-CFCC-4BE2-8E1F-260DE3BD1A76}"/>
                </a:ext>
              </a:extLst>
            </p:cNvPr>
            <p:cNvSpPr/>
            <p:nvPr/>
          </p:nvSpPr>
          <p:spPr>
            <a:xfrm>
              <a:off x="5616500" y="4179784"/>
              <a:ext cx="290520" cy="141654"/>
            </a:xfrm>
            <a:custGeom>
              <a:avLst/>
              <a:gdLst/>
              <a:ahLst/>
              <a:cxnLst/>
              <a:rect l="l" t="t" r="r" b="b"/>
              <a:pathLst>
                <a:path w="10191" h="4969" extrusionOk="0">
                  <a:moveTo>
                    <a:pt x="8512" y="1"/>
                  </a:moveTo>
                  <a:lnTo>
                    <a:pt x="4690" y="72"/>
                  </a:lnTo>
                  <a:cubicBezTo>
                    <a:pt x="4690" y="72"/>
                    <a:pt x="904" y="858"/>
                    <a:pt x="368" y="2692"/>
                  </a:cubicBezTo>
                  <a:cubicBezTo>
                    <a:pt x="1" y="3913"/>
                    <a:pt x="2560" y="4968"/>
                    <a:pt x="4951" y="4968"/>
                  </a:cubicBezTo>
                  <a:cubicBezTo>
                    <a:pt x="6127" y="4968"/>
                    <a:pt x="7262" y="4713"/>
                    <a:pt x="7988" y="4097"/>
                  </a:cubicBezTo>
                  <a:cubicBezTo>
                    <a:pt x="10191" y="2227"/>
                    <a:pt x="8512" y="1"/>
                    <a:pt x="8512" y="1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8;p40">
              <a:extLst>
                <a:ext uri="{FF2B5EF4-FFF2-40B4-BE49-F238E27FC236}">
                  <a16:creationId xmlns:a16="http://schemas.microsoft.com/office/drawing/2014/main" id="{A8B2E1F6-A37B-4712-861F-E7E24379F30D}"/>
                </a:ext>
              </a:extLst>
            </p:cNvPr>
            <p:cNvSpPr/>
            <p:nvPr/>
          </p:nvSpPr>
          <p:spPr>
            <a:xfrm>
              <a:off x="6744695" y="4474697"/>
              <a:ext cx="206708" cy="240176"/>
            </a:xfrm>
            <a:custGeom>
              <a:avLst/>
              <a:gdLst/>
              <a:ahLst/>
              <a:cxnLst/>
              <a:rect l="l" t="t" r="r" b="b"/>
              <a:pathLst>
                <a:path w="7251" h="8425" extrusionOk="0">
                  <a:moveTo>
                    <a:pt x="5656" y="0"/>
                  </a:moveTo>
                  <a:cubicBezTo>
                    <a:pt x="4432" y="0"/>
                    <a:pt x="2453" y="2872"/>
                    <a:pt x="2453" y="2872"/>
                  </a:cubicBezTo>
                  <a:cubicBezTo>
                    <a:pt x="2453" y="2872"/>
                    <a:pt x="0" y="8206"/>
                    <a:pt x="3632" y="8420"/>
                  </a:cubicBezTo>
                  <a:cubicBezTo>
                    <a:pt x="3686" y="8423"/>
                    <a:pt x="3739" y="8425"/>
                    <a:pt x="3791" y="8425"/>
                  </a:cubicBezTo>
                  <a:cubicBezTo>
                    <a:pt x="7251" y="8425"/>
                    <a:pt x="7224" y="1531"/>
                    <a:pt x="6192" y="264"/>
                  </a:cubicBezTo>
                  <a:cubicBezTo>
                    <a:pt x="6042" y="79"/>
                    <a:pt x="5860" y="0"/>
                    <a:pt x="5656" y="0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9;p40">
              <a:extLst>
                <a:ext uri="{FF2B5EF4-FFF2-40B4-BE49-F238E27FC236}">
                  <a16:creationId xmlns:a16="http://schemas.microsoft.com/office/drawing/2014/main" id="{CAC0286B-7FC3-4F58-B843-7EE0AD250D6D}"/>
                </a:ext>
              </a:extLst>
            </p:cNvPr>
            <p:cNvSpPr/>
            <p:nvPr/>
          </p:nvSpPr>
          <p:spPr>
            <a:xfrm>
              <a:off x="5719641" y="3354000"/>
              <a:ext cx="1224654" cy="1203017"/>
            </a:xfrm>
            <a:custGeom>
              <a:avLst/>
              <a:gdLst/>
              <a:ahLst/>
              <a:cxnLst/>
              <a:rect l="l" t="t" r="r" b="b"/>
              <a:pathLst>
                <a:path w="42959" h="42200" extrusionOk="0">
                  <a:moveTo>
                    <a:pt x="23599" y="0"/>
                  </a:moveTo>
                  <a:cubicBezTo>
                    <a:pt x="23599" y="0"/>
                    <a:pt x="16598" y="1334"/>
                    <a:pt x="8644" y="9573"/>
                  </a:cubicBezTo>
                  <a:cubicBezTo>
                    <a:pt x="679" y="17812"/>
                    <a:pt x="1" y="28408"/>
                    <a:pt x="1" y="28408"/>
                  </a:cubicBezTo>
                  <a:cubicBezTo>
                    <a:pt x="1" y="28408"/>
                    <a:pt x="1669" y="30118"/>
                    <a:pt x="3669" y="30118"/>
                  </a:cubicBezTo>
                  <a:cubicBezTo>
                    <a:pt x="4281" y="30118"/>
                    <a:pt x="4925" y="29958"/>
                    <a:pt x="5561" y="29539"/>
                  </a:cubicBezTo>
                  <a:cubicBezTo>
                    <a:pt x="5561" y="29539"/>
                    <a:pt x="7859" y="13740"/>
                    <a:pt x="26349" y="11228"/>
                  </a:cubicBezTo>
                  <a:lnTo>
                    <a:pt x="26349" y="11228"/>
                  </a:lnTo>
                  <a:cubicBezTo>
                    <a:pt x="26349" y="11228"/>
                    <a:pt x="25754" y="23491"/>
                    <a:pt x="30504" y="31409"/>
                  </a:cubicBezTo>
                  <a:cubicBezTo>
                    <a:pt x="35255" y="39326"/>
                    <a:pt x="37481" y="42124"/>
                    <a:pt x="37481" y="42124"/>
                  </a:cubicBezTo>
                  <a:cubicBezTo>
                    <a:pt x="37481" y="42124"/>
                    <a:pt x="37729" y="42199"/>
                    <a:pt x="38146" y="42199"/>
                  </a:cubicBezTo>
                  <a:cubicBezTo>
                    <a:pt x="39141" y="42199"/>
                    <a:pt x="41097" y="41774"/>
                    <a:pt x="42958" y="38898"/>
                  </a:cubicBezTo>
                  <a:cubicBezTo>
                    <a:pt x="42958" y="38898"/>
                    <a:pt x="32124" y="21431"/>
                    <a:pt x="35862" y="9192"/>
                  </a:cubicBezTo>
                  <a:cubicBezTo>
                    <a:pt x="38213" y="1502"/>
                    <a:pt x="38610" y="75"/>
                    <a:pt x="38581" y="75"/>
                  </a:cubicBezTo>
                  <a:cubicBezTo>
                    <a:pt x="38564" y="75"/>
                    <a:pt x="38398" y="572"/>
                    <a:pt x="38398" y="572"/>
                  </a:cubicBezTo>
                  <a:lnTo>
                    <a:pt x="23599" y="0"/>
                  </a:ln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20;p40">
              <a:extLst>
                <a:ext uri="{FF2B5EF4-FFF2-40B4-BE49-F238E27FC236}">
                  <a16:creationId xmlns:a16="http://schemas.microsoft.com/office/drawing/2014/main" id="{C3F5F5DA-9DA0-40D1-A6D5-6EE18B4E758C}"/>
                </a:ext>
              </a:extLst>
            </p:cNvPr>
            <p:cNvSpPr/>
            <p:nvPr/>
          </p:nvSpPr>
          <p:spPr>
            <a:xfrm>
              <a:off x="7505681" y="2729024"/>
              <a:ext cx="171416" cy="180681"/>
            </a:xfrm>
            <a:custGeom>
              <a:avLst/>
              <a:gdLst/>
              <a:ahLst/>
              <a:cxnLst/>
              <a:rect l="l" t="t" r="r" b="b"/>
              <a:pathLst>
                <a:path w="6013" h="6338" extrusionOk="0">
                  <a:moveTo>
                    <a:pt x="3673" y="0"/>
                  </a:moveTo>
                  <a:cubicBezTo>
                    <a:pt x="1613" y="0"/>
                    <a:pt x="1463" y="2365"/>
                    <a:pt x="1405" y="2552"/>
                  </a:cubicBezTo>
                  <a:cubicBezTo>
                    <a:pt x="1334" y="2730"/>
                    <a:pt x="0" y="3373"/>
                    <a:pt x="0" y="3373"/>
                  </a:cubicBezTo>
                  <a:lnTo>
                    <a:pt x="238" y="5647"/>
                  </a:lnTo>
                  <a:cubicBezTo>
                    <a:pt x="238" y="5647"/>
                    <a:pt x="1511" y="4931"/>
                    <a:pt x="2178" y="4931"/>
                  </a:cubicBezTo>
                  <a:cubicBezTo>
                    <a:pt x="2345" y="4931"/>
                    <a:pt x="2474" y="4976"/>
                    <a:pt x="2536" y="5088"/>
                  </a:cubicBezTo>
                  <a:cubicBezTo>
                    <a:pt x="2846" y="5635"/>
                    <a:pt x="4310" y="6338"/>
                    <a:pt x="4310" y="6338"/>
                  </a:cubicBezTo>
                  <a:cubicBezTo>
                    <a:pt x="4310" y="6338"/>
                    <a:pt x="6013" y="123"/>
                    <a:pt x="3810" y="4"/>
                  </a:cubicBezTo>
                  <a:cubicBezTo>
                    <a:pt x="3764" y="1"/>
                    <a:pt x="3718" y="0"/>
                    <a:pt x="3673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21;p40">
              <a:extLst>
                <a:ext uri="{FF2B5EF4-FFF2-40B4-BE49-F238E27FC236}">
                  <a16:creationId xmlns:a16="http://schemas.microsoft.com/office/drawing/2014/main" id="{33694B3D-E870-4746-898D-8E128E476178}"/>
                </a:ext>
              </a:extLst>
            </p:cNvPr>
            <p:cNvSpPr/>
            <p:nvPr/>
          </p:nvSpPr>
          <p:spPr>
            <a:xfrm>
              <a:off x="6740618" y="2778058"/>
              <a:ext cx="895078" cy="395485"/>
            </a:xfrm>
            <a:custGeom>
              <a:avLst/>
              <a:gdLst/>
              <a:ahLst/>
              <a:cxnLst/>
              <a:rect l="l" t="t" r="r" b="b"/>
              <a:pathLst>
                <a:path w="31398" h="13873" extrusionOk="0">
                  <a:moveTo>
                    <a:pt x="25875" y="1"/>
                  </a:moveTo>
                  <a:cubicBezTo>
                    <a:pt x="24767" y="1"/>
                    <a:pt x="22307" y="1146"/>
                    <a:pt x="16836" y="3106"/>
                  </a:cubicBezTo>
                  <a:cubicBezTo>
                    <a:pt x="14358" y="3994"/>
                    <a:pt x="11617" y="4267"/>
                    <a:pt x="9187" y="4267"/>
                  </a:cubicBezTo>
                  <a:cubicBezTo>
                    <a:pt x="5334" y="4267"/>
                    <a:pt x="2263" y="3582"/>
                    <a:pt x="2263" y="3582"/>
                  </a:cubicBezTo>
                  <a:lnTo>
                    <a:pt x="2263" y="3582"/>
                  </a:lnTo>
                  <a:cubicBezTo>
                    <a:pt x="1" y="4427"/>
                    <a:pt x="1346" y="10142"/>
                    <a:pt x="2560" y="11547"/>
                  </a:cubicBezTo>
                  <a:cubicBezTo>
                    <a:pt x="3413" y="12525"/>
                    <a:pt x="12864" y="13872"/>
                    <a:pt x="19972" y="13872"/>
                  </a:cubicBezTo>
                  <a:cubicBezTo>
                    <a:pt x="22990" y="13872"/>
                    <a:pt x="25586" y="13629"/>
                    <a:pt x="26921" y="13012"/>
                  </a:cubicBezTo>
                  <a:cubicBezTo>
                    <a:pt x="31397" y="10940"/>
                    <a:pt x="27159" y="582"/>
                    <a:pt x="26337" y="105"/>
                  </a:cubicBezTo>
                  <a:cubicBezTo>
                    <a:pt x="26218" y="35"/>
                    <a:pt x="26067" y="1"/>
                    <a:pt x="2587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22;p40">
              <a:extLst>
                <a:ext uri="{FF2B5EF4-FFF2-40B4-BE49-F238E27FC236}">
                  <a16:creationId xmlns:a16="http://schemas.microsoft.com/office/drawing/2014/main" id="{BE9C4CE2-339B-415D-966A-9F6F95CAE954}"/>
                </a:ext>
              </a:extLst>
            </p:cNvPr>
            <p:cNvSpPr/>
            <p:nvPr/>
          </p:nvSpPr>
          <p:spPr>
            <a:xfrm>
              <a:off x="6358785" y="2843568"/>
              <a:ext cx="459911" cy="591901"/>
            </a:xfrm>
            <a:custGeom>
              <a:avLst/>
              <a:gdLst/>
              <a:ahLst/>
              <a:cxnLst/>
              <a:rect l="l" t="t" r="r" b="b"/>
              <a:pathLst>
                <a:path w="16133" h="20763" extrusionOk="0">
                  <a:moveTo>
                    <a:pt x="10905" y="1"/>
                  </a:moveTo>
                  <a:cubicBezTo>
                    <a:pt x="9768" y="1"/>
                    <a:pt x="8037" y="248"/>
                    <a:pt x="8037" y="248"/>
                  </a:cubicBezTo>
                  <a:lnTo>
                    <a:pt x="5620" y="1165"/>
                  </a:lnTo>
                  <a:lnTo>
                    <a:pt x="2738" y="8666"/>
                  </a:lnTo>
                  <a:cubicBezTo>
                    <a:pt x="2738" y="8666"/>
                    <a:pt x="0" y="16405"/>
                    <a:pt x="464" y="17345"/>
                  </a:cubicBezTo>
                  <a:cubicBezTo>
                    <a:pt x="848" y="18102"/>
                    <a:pt x="7019" y="20763"/>
                    <a:pt x="10924" y="20763"/>
                  </a:cubicBezTo>
                  <a:cubicBezTo>
                    <a:pt x="11872" y="20763"/>
                    <a:pt x="12686" y="20606"/>
                    <a:pt x="13252" y="20227"/>
                  </a:cubicBezTo>
                  <a:cubicBezTo>
                    <a:pt x="16133" y="18286"/>
                    <a:pt x="15954" y="9249"/>
                    <a:pt x="15954" y="9249"/>
                  </a:cubicBezTo>
                  <a:cubicBezTo>
                    <a:pt x="15954" y="9249"/>
                    <a:pt x="14764" y="3796"/>
                    <a:pt x="15657" y="1284"/>
                  </a:cubicBezTo>
                  <a:cubicBezTo>
                    <a:pt x="15657" y="1284"/>
                    <a:pt x="12466" y="296"/>
                    <a:pt x="11668" y="69"/>
                  </a:cubicBezTo>
                  <a:cubicBezTo>
                    <a:pt x="11494" y="20"/>
                    <a:pt x="11223" y="1"/>
                    <a:pt x="1090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23;p40">
              <a:extLst>
                <a:ext uri="{FF2B5EF4-FFF2-40B4-BE49-F238E27FC236}">
                  <a16:creationId xmlns:a16="http://schemas.microsoft.com/office/drawing/2014/main" id="{5A0B5F03-A3E8-4AAB-B595-5FD6B4F4CCBA}"/>
                </a:ext>
              </a:extLst>
            </p:cNvPr>
            <p:cNvSpPr/>
            <p:nvPr/>
          </p:nvSpPr>
          <p:spPr>
            <a:xfrm>
              <a:off x="6587190" y="2837724"/>
              <a:ext cx="119161" cy="74262"/>
            </a:xfrm>
            <a:custGeom>
              <a:avLst/>
              <a:gdLst/>
              <a:ahLst/>
              <a:cxnLst/>
              <a:rect l="l" t="t" r="r" b="b"/>
              <a:pathLst>
                <a:path w="4180" h="2605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548"/>
                    <a:pt x="1" y="1167"/>
                    <a:pt x="84" y="1382"/>
                  </a:cubicBezTo>
                  <a:cubicBezTo>
                    <a:pt x="230" y="1775"/>
                    <a:pt x="696" y="2605"/>
                    <a:pt x="1811" y="2605"/>
                  </a:cubicBezTo>
                  <a:cubicBezTo>
                    <a:pt x="1876" y="2605"/>
                    <a:pt x="1943" y="2602"/>
                    <a:pt x="2013" y="2596"/>
                  </a:cubicBezTo>
                  <a:cubicBezTo>
                    <a:pt x="3287" y="2477"/>
                    <a:pt x="4132" y="953"/>
                    <a:pt x="4180" y="394"/>
                  </a:cubicBezTo>
                  <a:lnTo>
                    <a:pt x="4180" y="167"/>
                  </a:lnTo>
                  <a:cubicBezTo>
                    <a:pt x="3609" y="370"/>
                    <a:pt x="3013" y="477"/>
                    <a:pt x="2418" y="489"/>
                  </a:cubicBezTo>
                  <a:cubicBezTo>
                    <a:pt x="2366" y="490"/>
                    <a:pt x="2315" y="491"/>
                    <a:pt x="2264" y="491"/>
                  </a:cubicBezTo>
                  <a:cubicBezTo>
                    <a:pt x="1495" y="491"/>
                    <a:pt x="740" y="324"/>
                    <a:pt x="4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24;p40">
              <a:extLst>
                <a:ext uri="{FF2B5EF4-FFF2-40B4-BE49-F238E27FC236}">
                  <a16:creationId xmlns:a16="http://schemas.microsoft.com/office/drawing/2014/main" id="{87C98E7B-3F39-4E67-A0AB-2EFD2263FB4D}"/>
                </a:ext>
              </a:extLst>
            </p:cNvPr>
            <p:cNvSpPr/>
            <p:nvPr/>
          </p:nvSpPr>
          <p:spPr>
            <a:xfrm>
              <a:off x="6588558" y="2767481"/>
              <a:ext cx="118135" cy="84268"/>
            </a:xfrm>
            <a:custGeom>
              <a:avLst/>
              <a:gdLst/>
              <a:ahLst/>
              <a:cxnLst/>
              <a:rect l="l" t="t" r="r" b="b"/>
              <a:pathLst>
                <a:path w="4144" h="2956" extrusionOk="0">
                  <a:moveTo>
                    <a:pt x="3942" y="0"/>
                  </a:moveTo>
                  <a:lnTo>
                    <a:pt x="72" y="1512"/>
                  </a:lnTo>
                  <a:cubicBezTo>
                    <a:pt x="72" y="1512"/>
                    <a:pt x="24" y="1965"/>
                    <a:pt x="1" y="2465"/>
                  </a:cubicBezTo>
                  <a:cubicBezTo>
                    <a:pt x="692" y="2788"/>
                    <a:pt x="1458" y="2955"/>
                    <a:pt x="2227" y="2955"/>
                  </a:cubicBezTo>
                  <a:cubicBezTo>
                    <a:pt x="2279" y="2955"/>
                    <a:pt x="2330" y="2954"/>
                    <a:pt x="2382" y="2953"/>
                  </a:cubicBezTo>
                  <a:cubicBezTo>
                    <a:pt x="2977" y="2941"/>
                    <a:pt x="3572" y="2834"/>
                    <a:pt x="4144" y="2631"/>
                  </a:cubicBezTo>
                  <a:cubicBezTo>
                    <a:pt x="4144" y="1846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5;p40">
              <a:extLst>
                <a:ext uri="{FF2B5EF4-FFF2-40B4-BE49-F238E27FC236}">
                  <a16:creationId xmlns:a16="http://schemas.microsoft.com/office/drawing/2014/main" id="{B6FCDEB7-E76C-40BA-B2B6-6CFC5D2093C2}"/>
                </a:ext>
              </a:extLst>
            </p:cNvPr>
            <p:cNvSpPr/>
            <p:nvPr/>
          </p:nvSpPr>
          <p:spPr>
            <a:xfrm>
              <a:off x="6273233" y="1812300"/>
              <a:ext cx="808929" cy="442493"/>
            </a:xfrm>
            <a:custGeom>
              <a:avLst/>
              <a:gdLst/>
              <a:ahLst/>
              <a:cxnLst/>
              <a:rect l="l" t="t" r="r" b="b"/>
              <a:pathLst>
                <a:path w="28376" h="15522" extrusionOk="0">
                  <a:moveTo>
                    <a:pt x="14394" y="1"/>
                  </a:moveTo>
                  <a:cubicBezTo>
                    <a:pt x="11064" y="1"/>
                    <a:pt x="9609" y="3264"/>
                    <a:pt x="9609" y="3264"/>
                  </a:cubicBezTo>
                  <a:cubicBezTo>
                    <a:pt x="9609" y="3264"/>
                    <a:pt x="8025" y="2068"/>
                    <a:pt x="5794" y="2068"/>
                  </a:cubicBezTo>
                  <a:cubicBezTo>
                    <a:pt x="4354" y="2068"/>
                    <a:pt x="2645" y="2566"/>
                    <a:pt x="917" y="4205"/>
                  </a:cubicBezTo>
                  <a:cubicBezTo>
                    <a:pt x="179" y="6419"/>
                    <a:pt x="1" y="9384"/>
                    <a:pt x="3144" y="11015"/>
                  </a:cubicBezTo>
                  <a:cubicBezTo>
                    <a:pt x="3860" y="11385"/>
                    <a:pt x="4521" y="11531"/>
                    <a:pt x="5118" y="11531"/>
                  </a:cubicBezTo>
                  <a:cubicBezTo>
                    <a:pt x="7370" y="11531"/>
                    <a:pt x="8716" y="9455"/>
                    <a:pt x="8716" y="9455"/>
                  </a:cubicBezTo>
                  <a:cubicBezTo>
                    <a:pt x="8716" y="9455"/>
                    <a:pt x="9061" y="12003"/>
                    <a:pt x="12145" y="12206"/>
                  </a:cubicBezTo>
                  <a:cubicBezTo>
                    <a:pt x="12250" y="12213"/>
                    <a:pt x="12353" y="12216"/>
                    <a:pt x="12453" y="12216"/>
                  </a:cubicBezTo>
                  <a:cubicBezTo>
                    <a:pt x="15281" y="12216"/>
                    <a:pt x="16169" y="9551"/>
                    <a:pt x="16169" y="9551"/>
                  </a:cubicBezTo>
                  <a:lnTo>
                    <a:pt x="16169" y="9551"/>
                  </a:lnTo>
                  <a:cubicBezTo>
                    <a:pt x="16169" y="9551"/>
                    <a:pt x="15729" y="12373"/>
                    <a:pt x="18515" y="12777"/>
                  </a:cubicBezTo>
                  <a:cubicBezTo>
                    <a:pt x="18879" y="12832"/>
                    <a:pt x="19207" y="12855"/>
                    <a:pt x="19503" y="12855"/>
                  </a:cubicBezTo>
                  <a:cubicBezTo>
                    <a:pt x="21478" y="12855"/>
                    <a:pt x="21991" y="11801"/>
                    <a:pt x="21991" y="11801"/>
                  </a:cubicBezTo>
                  <a:lnTo>
                    <a:pt x="21991" y="11801"/>
                  </a:lnTo>
                  <a:cubicBezTo>
                    <a:pt x="21991" y="11801"/>
                    <a:pt x="20932" y="15266"/>
                    <a:pt x="24051" y="15516"/>
                  </a:cubicBezTo>
                  <a:cubicBezTo>
                    <a:pt x="24105" y="15520"/>
                    <a:pt x="24159" y="15522"/>
                    <a:pt x="24213" y="15522"/>
                  </a:cubicBezTo>
                  <a:cubicBezTo>
                    <a:pt x="26509" y="15522"/>
                    <a:pt x="28375" y="11834"/>
                    <a:pt x="27957" y="8646"/>
                  </a:cubicBezTo>
                  <a:cubicBezTo>
                    <a:pt x="27402" y="8191"/>
                    <a:pt x="26810" y="8043"/>
                    <a:pt x="26276" y="8043"/>
                  </a:cubicBezTo>
                  <a:cubicBezTo>
                    <a:pt x="25285" y="8043"/>
                    <a:pt x="24492" y="8551"/>
                    <a:pt x="24492" y="8551"/>
                  </a:cubicBezTo>
                  <a:cubicBezTo>
                    <a:pt x="24492" y="8551"/>
                    <a:pt x="25420" y="7265"/>
                    <a:pt x="23396" y="4943"/>
                  </a:cubicBezTo>
                  <a:cubicBezTo>
                    <a:pt x="22707" y="4147"/>
                    <a:pt x="21966" y="3886"/>
                    <a:pt x="21289" y="3886"/>
                  </a:cubicBezTo>
                  <a:cubicBezTo>
                    <a:pt x="19991" y="3886"/>
                    <a:pt x="18932" y="4848"/>
                    <a:pt x="18932" y="4848"/>
                  </a:cubicBezTo>
                  <a:cubicBezTo>
                    <a:pt x="18932" y="4848"/>
                    <a:pt x="20098" y="1276"/>
                    <a:pt x="15788" y="181"/>
                  </a:cubicBezTo>
                  <a:cubicBezTo>
                    <a:pt x="15291" y="56"/>
                    <a:pt x="14826" y="1"/>
                    <a:pt x="1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6;p40">
              <a:extLst>
                <a:ext uri="{FF2B5EF4-FFF2-40B4-BE49-F238E27FC236}">
                  <a16:creationId xmlns:a16="http://schemas.microsoft.com/office/drawing/2014/main" id="{3C680F50-3763-4EDF-8AE7-700E66AAC846}"/>
                </a:ext>
              </a:extLst>
            </p:cNvPr>
            <p:cNvSpPr/>
            <p:nvPr/>
          </p:nvSpPr>
          <p:spPr>
            <a:xfrm>
              <a:off x="6160542" y="1932147"/>
              <a:ext cx="994199" cy="565845"/>
            </a:xfrm>
            <a:custGeom>
              <a:avLst/>
              <a:gdLst/>
              <a:ahLst/>
              <a:cxnLst/>
              <a:rect l="l" t="t" r="r" b="b"/>
              <a:pathLst>
                <a:path w="34875" h="19849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4751" y="108"/>
                    <a:pt x="4644" y="227"/>
                    <a:pt x="4525" y="346"/>
                  </a:cubicBezTo>
                  <a:cubicBezTo>
                    <a:pt x="1" y="5049"/>
                    <a:pt x="4073" y="9466"/>
                    <a:pt x="4073" y="9466"/>
                  </a:cubicBezTo>
                  <a:cubicBezTo>
                    <a:pt x="2453" y="11598"/>
                    <a:pt x="4358" y="14229"/>
                    <a:pt x="4358" y="14229"/>
                  </a:cubicBezTo>
                  <a:lnTo>
                    <a:pt x="27588" y="19849"/>
                  </a:lnTo>
                  <a:cubicBezTo>
                    <a:pt x="27588" y="19849"/>
                    <a:pt x="30469" y="18503"/>
                    <a:pt x="31540" y="15658"/>
                  </a:cubicBezTo>
                  <a:cubicBezTo>
                    <a:pt x="32600" y="12800"/>
                    <a:pt x="30338" y="12371"/>
                    <a:pt x="30338" y="12371"/>
                  </a:cubicBezTo>
                  <a:cubicBezTo>
                    <a:pt x="30338" y="12371"/>
                    <a:pt x="34874" y="11443"/>
                    <a:pt x="33362" y="6811"/>
                  </a:cubicBezTo>
                  <a:cubicBezTo>
                    <a:pt x="32969" y="5621"/>
                    <a:pt x="32457" y="4894"/>
                    <a:pt x="31910" y="4454"/>
                  </a:cubicBezTo>
                  <a:lnTo>
                    <a:pt x="31910" y="4454"/>
                  </a:lnTo>
                  <a:cubicBezTo>
                    <a:pt x="32328" y="7625"/>
                    <a:pt x="30467" y="11319"/>
                    <a:pt x="28176" y="11319"/>
                  </a:cubicBezTo>
                  <a:cubicBezTo>
                    <a:pt x="28119" y="11319"/>
                    <a:pt x="28062" y="11316"/>
                    <a:pt x="28004" y="11312"/>
                  </a:cubicBezTo>
                  <a:cubicBezTo>
                    <a:pt x="24885" y="11074"/>
                    <a:pt x="25944" y="7597"/>
                    <a:pt x="25944" y="7597"/>
                  </a:cubicBezTo>
                  <a:lnTo>
                    <a:pt x="25944" y="7597"/>
                  </a:lnTo>
                  <a:cubicBezTo>
                    <a:pt x="25944" y="7597"/>
                    <a:pt x="25424" y="8656"/>
                    <a:pt x="23417" y="8656"/>
                  </a:cubicBezTo>
                  <a:cubicBezTo>
                    <a:pt x="23132" y="8656"/>
                    <a:pt x="22816" y="8634"/>
                    <a:pt x="22468" y="8585"/>
                  </a:cubicBezTo>
                  <a:cubicBezTo>
                    <a:pt x="19682" y="8180"/>
                    <a:pt x="20122" y="5347"/>
                    <a:pt x="20122" y="5347"/>
                  </a:cubicBezTo>
                  <a:lnTo>
                    <a:pt x="20122" y="5347"/>
                  </a:lnTo>
                  <a:cubicBezTo>
                    <a:pt x="20122" y="5347"/>
                    <a:pt x="19223" y="8012"/>
                    <a:pt x="16394" y="8012"/>
                  </a:cubicBezTo>
                  <a:cubicBezTo>
                    <a:pt x="16294" y="8012"/>
                    <a:pt x="16191" y="8009"/>
                    <a:pt x="16086" y="8002"/>
                  </a:cubicBezTo>
                  <a:cubicBezTo>
                    <a:pt x="13014" y="7799"/>
                    <a:pt x="12669" y="5251"/>
                    <a:pt x="12669" y="5251"/>
                  </a:cubicBezTo>
                  <a:cubicBezTo>
                    <a:pt x="12669" y="5251"/>
                    <a:pt x="11317" y="7331"/>
                    <a:pt x="9065" y="7331"/>
                  </a:cubicBezTo>
                  <a:cubicBezTo>
                    <a:pt x="8466" y="7331"/>
                    <a:pt x="7803" y="7184"/>
                    <a:pt x="7085" y="6811"/>
                  </a:cubicBezTo>
                  <a:cubicBezTo>
                    <a:pt x="3954" y="5180"/>
                    <a:pt x="4132" y="2215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7;p40">
              <a:extLst>
                <a:ext uri="{FF2B5EF4-FFF2-40B4-BE49-F238E27FC236}">
                  <a16:creationId xmlns:a16="http://schemas.microsoft.com/office/drawing/2014/main" id="{B4E28D3B-8C90-4591-B05A-20DEAF70BE5E}"/>
                </a:ext>
              </a:extLst>
            </p:cNvPr>
            <p:cNvSpPr/>
            <p:nvPr/>
          </p:nvSpPr>
          <p:spPr>
            <a:xfrm>
              <a:off x="6546823" y="1957604"/>
              <a:ext cx="48206" cy="47893"/>
            </a:xfrm>
            <a:custGeom>
              <a:avLst/>
              <a:gdLst/>
              <a:ahLst/>
              <a:cxnLst/>
              <a:rect l="l" t="t" r="r" b="b"/>
              <a:pathLst>
                <a:path w="1691" h="1680" extrusionOk="0">
                  <a:moveTo>
                    <a:pt x="845" y="1"/>
                  </a:moveTo>
                  <a:cubicBezTo>
                    <a:pt x="381" y="1"/>
                    <a:pt x="0" y="382"/>
                    <a:pt x="0" y="846"/>
                  </a:cubicBezTo>
                  <a:cubicBezTo>
                    <a:pt x="0" y="1310"/>
                    <a:pt x="381" y="1680"/>
                    <a:pt x="845" y="1680"/>
                  </a:cubicBezTo>
                  <a:cubicBezTo>
                    <a:pt x="1310" y="1680"/>
                    <a:pt x="1691" y="1310"/>
                    <a:pt x="1691" y="846"/>
                  </a:cubicBezTo>
                  <a:cubicBezTo>
                    <a:pt x="1691" y="382"/>
                    <a:pt x="1310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8;p40">
              <a:extLst>
                <a:ext uri="{FF2B5EF4-FFF2-40B4-BE49-F238E27FC236}">
                  <a16:creationId xmlns:a16="http://schemas.microsoft.com/office/drawing/2014/main" id="{CEE3FC97-09D7-4D83-9842-38E75CE9AC3C}"/>
                </a:ext>
              </a:extLst>
            </p:cNvPr>
            <p:cNvSpPr/>
            <p:nvPr/>
          </p:nvSpPr>
          <p:spPr>
            <a:xfrm>
              <a:off x="6362007" y="1917978"/>
              <a:ext cx="136494" cy="61890"/>
            </a:xfrm>
            <a:custGeom>
              <a:avLst/>
              <a:gdLst/>
              <a:ahLst/>
              <a:cxnLst/>
              <a:rect l="l" t="t" r="r" b="b"/>
              <a:pathLst>
                <a:path w="4788" h="2171" extrusionOk="0">
                  <a:moveTo>
                    <a:pt x="1213" y="1"/>
                  </a:moveTo>
                  <a:cubicBezTo>
                    <a:pt x="600" y="1"/>
                    <a:pt x="142" y="133"/>
                    <a:pt x="113" y="450"/>
                  </a:cubicBezTo>
                  <a:cubicBezTo>
                    <a:pt x="0" y="1688"/>
                    <a:pt x="1345" y="2171"/>
                    <a:pt x="2595" y="2171"/>
                  </a:cubicBezTo>
                  <a:cubicBezTo>
                    <a:pt x="3581" y="2171"/>
                    <a:pt x="4509" y="1870"/>
                    <a:pt x="4614" y="1403"/>
                  </a:cubicBezTo>
                  <a:cubicBezTo>
                    <a:pt x="4787" y="676"/>
                    <a:pt x="260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9;p40">
              <a:extLst>
                <a:ext uri="{FF2B5EF4-FFF2-40B4-BE49-F238E27FC236}">
                  <a16:creationId xmlns:a16="http://schemas.microsoft.com/office/drawing/2014/main" id="{F77CABD1-2C0B-484A-B297-646C5F2FF701}"/>
                </a:ext>
              </a:extLst>
            </p:cNvPr>
            <p:cNvSpPr/>
            <p:nvPr/>
          </p:nvSpPr>
          <p:spPr>
            <a:xfrm>
              <a:off x="6238368" y="2314122"/>
              <a:ext cx="102114" cy="178942"/>
            </a:xfrm>
            <a:custGeom>
              <a:avLst/>
              <a:gdLst/>
              <a:ahLst/>
              <a:cxnLst/>
              <a:rect l="l" t="t" r="r" b="b"/>
              <a:pathLst>
                <a:path w="3582" h="6277" extrusionOk="0">
                  <a:moveTo>
                    <a:pt x="2930" y="0"/>
                  </a:moveTo>
                  <a:cubicBezTo>
                    <a:pt x="1944" y="0"/>
                    <a:pt x="178" y="364"/>
                    <a:pt x="93" y="2949"/>
                  </a:cubicBezTo>
                  <a:cubicBezTo>
                    <a:pt x="0" y="6063"/>
                    <a:pt x="2268" y="6276"/>
                    <a:pt x="2890" y="6276"/>
                  </a:cubicBezTo>
                  <a:cubicBezTo>
                    <a:pt x="2988" y="6276"/>
                    <a:pt x="3045" y="6271"/>
                    <a:pt x="3045" y="6271"/>
                  </a:cubicBezTo>
                  <a:lnTo>
                    <a:pt x="3581" y="56"/>
                  </a:lnTo>
                  <a:cubicBezTo>
                    <a:pt x="3581" y="56"/>
                    <a:pt x="3315" y="0"/>
                    <a:pt x="2930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0;p40">
              <a:extLst>
                <a:ext uri="{FF2B5EF4-FFF2-40B4-BE49-F238E27FC236}">
                  <a16:creationId xmlns:a16="http://schemas.microsoft.com/office/drawing/2014/main" id="{37801490-3BC5-43DC-9FFA-27E18258FB77}"/>
                </a:ext>
              </a:extLst>
            </p:cNvPr>
            <p:cNvSpPr/>
            <p:nvPr/>
          </p:nvSpPr>
          <p:spPr>
            <a:xfrm>
              <a:off x="6839740" y="2434396"/>
              <a:ext cx="172613" cy="193395"/>
            </a:xfrm>
            <a:custGeom>
              <a:avLst/>
              <a:gdLst/>
              <a:ahLst/>
              <a:cxnLst/>
              <a:rect l="l" t="t" r="r" b="b"/>
              <a:pathLst>
                <a:path w="6055" h="6784" extrusionOk="0">
                  <a:moveTo>
                    <a:pt x="2903" y="0"/>
                  </a:moveTo>
                  <a:cubicBezTo>
                    <a:pt x="2424" y="0"/>
                    <a:pt x="2084" y="75"/>
                    <a:pt x="2084" y="75"/>
                  </a:cubicBezTo>
                  <a:cubicBezTo>
                    <a:pt x="2084" y="75"/>
                    <a:pt x="0" y="3314"/>
                    <a:pt x="584" y="5326"/>
                  </a:cubicBezTo>
                  <a:cubicBezTo>
                    <a:pt x="840" y="6211"/>
                    <a:pt x="1910" y="6783"/>
                    <a:pt x="3033" y="6783"/>
                  </a:cubicBezTo>
                  <a:cubicBezTo>
                    <a:pt x="4463" y="6783"/>
                    <a:pt x="5979" y="5856"/>
                    <a:pt x="6013" y="3469"/>
                  </a:cubicBezTo>
                  <a:cubicBezTo>
                    <a:pt x="6055" y="442"/>
                    <a:pt x="4067" y="0"/>
                    <a:pt x="2903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31;p40">
              <a:extLst>
                <a:ext uri="{FF2B5EF4-FFF2-40B4-BE49-F238E27FC236}">
                  <a16:creationId xmlns:a16="http://schemas.microsoft.com/office/drawing/2014/main" id="{94816BBC-5327-4ACF-A3E8-595B7F30BA0A}"/>
                </a:ext>
              </a:extLst>
            </p:cNvPr>
            <p:cNvSpPr/>
            <p:nvPr/>
          </p:nvSpPr>
          <p:spPr>
            <a:xfrm>
              <a:off x="6236230" y="2213547"/>
              <a:ext cx="662913" cy="599912"/>
            </a:xfrm>
            <a:custGeom>
              <a:avLst/>
              <a:gdLst/>
              <a:ahLst/>
              <a:cxnLst/>
              <a:rect l="l" t="t" r="r" b="b"/>
              <a:pathLst>
                <a:path w="23254" h="21044" extrusionOk="0">
                  <a:moveTo>
                    <a:pt x="4859" y="0"/>
                  </a:moveTo>
                  <a:lnTo>
                    <a:pt x="4859" y="0"/>
                  </a:lnTo>
                  <a:cubicBezTo>
                    <a:pt x="2239" y="6537"/>
                    <a:pt x="1" y="18240"/>
                    <a:pt x="11407" y="20765"/>
                  </a:cubicBezTo>
                  <a:cubicBezTo>
                    <a:pt x="12267" y="20955"/>
                    <a:pt x="13064" y="21043"/>
                    <a:pt x="13804" y="21043"/>
                  </a:cubicBezTo>
                  <a:cubicBezTo>
                    <a:pt x="22867" y="21043"/>
                    <a:pt x="23254" y="7822"/>
                    <a:pt x="23254" y="7822"/>
                  </a:cubicBezTo>
                  <a:cubicBezTo>
                    <a:pt x="20575" y="6120"/>
                    <a:pt x="21349" y="1822"/>
                    <a:pt x="21349" y="1822"/>
                  </a:cubicBezTo>
                  <a:lnTo>
                    <a:pt x="21349" y="1822"/>
                  </a:lnTo>
                  <a:cubicBezTo>
                    <a:pt x="21349" y="1822"/>
                    <a:pt x="20967" y="3215"/>
                    <a:pt x="18598" y="3310"/>
                  </a:cubicBezTo>
                  <a:cubicBezTo>
                    <a:pt x="18548" y="3312"/>
                    <a:pt x="18499" y="3313"/>
                    <a:pt x="18450" y="3313"/>
                  </a:cubicBezTo>
                  <a:cubicBezTo>
                    <a:pt x="16205" y="3313"/>
                    <a:pt x="15658" y="1203"/>
                    <a:pt x="15658" y="1203"/>
                  </a:cubicBezTo>
                  <a:cubicBezTo>
                    <a:pt x="14932" y="2014"/>
                    <a:pt x="13909" y="2471"/>
                    <a:pt x="12838" y="2471"/>
                  </a:cubicBezTo>
                  <a:cubicBezTo>
                    <a:pt x="12715" y="2471"/>
                    <a:pt x="12591" y="2465"/>
                    <a:pt x="12467" y="2453"/>
                  </a:cubicBezTo>
                  <a:cubicBezTo>
                    <a:pt x="10455" y="2262"/>
                    <a:pt x="10014" y="310"/>
                    <a:pt x="10014" y="310"/>
                  </a:cubicBezTo>
                  <a:cubicBezTo>
                    <a:pt x="10014" y="310"/>
                    <a:pt x="9562" y="1381"/>
                    <a:pt x="7287" y="1381"/>
                  </a:cubicBezTo>
                  <a:cubicBezTo>
                    <a:pt x="5013" y="1381"/>
                    <a:pt x="4859" y="0"/>
                    <a:pt x="4859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32;p40">
              <a:extLst>
                <a:ext uri="{FF2B5EF4-FFF2-40B4-BE49-F238E27FC236}">
                  <a16:creationId xmlns:a16="http://schemas.microsoft.com/office/drawing/2014/main" id="{AA4F63C9-0F3D-4A05-9AB8-6A37CE8AC01C}"/>
                </a:ext>
              </a:extLst>
            </p:cNvPr>
            <p:cNvSpPr/>
            <p:nvPr/>
          </p:nvSpPr>
          <p:spPr>
            <a:xfrm>
              <a:off x="6451093" y="2345908"/>
              <a:ext cx="99149" cy="160241"/>
            </a:xfrm>
            <a:custGeom>
              <a:avLst/>
              <a:gdLst/>
              <a:ahLst/>
              <a:cxnLst/>
              <a:rect l="l" t="t" r="r" b="b"/>
              <a:pathLst>
                <a:path w="3478" h="5621" extrusionOk="0">
                  <a:moveTo>
                    <a:pt x="2227" y="1"/>
                  </a:moveTo>
                  <a:cubicBezTo>
                    <a:pt x="1370" y="477"/>
                    <a:pt x="715" y="1251"/>
                    <a:pt x="393" y="2167"/>
                  </a:cubicBezTo>
                  <a:cubicBezTo>
                    <a:pt x="1" y="3322"/>
                    <a:pt x="131" y="4584"/>
                    <a:pt x="751" y="5620"/>
                  </a:cubicBezTo>
                  <a:cubicBezTo>
                    <a:pt x="1917" y="5346"/>
                    <a:pt x="2834" y="4453"/>
                    <a:pt x="3132" y="3287"/>
                  </a:cubicBezTo>
                  <a:cubicBezTo>
                    <a:pt x="3477" y="2025"/>
                    <a:pt x="3084" y="763"/>
                    <a:pt x="2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33;p40">
              <a:extLst>
                <a:ext uri="{FF2B5EF4-FFF2-40B4-BE49-F238E27FC236}">
                  <a16:creationId xmlns:a16="http://schemas.microsoft.com/office/drawing/2014/main" id="{B2D78BA1-F264-486E-89DB-34E6ABFE201B}"/>
                </a:ext>
              </a:extLst>
            </p:cNvPr>
            <p:cNvSpPr/>
            <p:nvPr/>
          </p:nvSpPr>
          <p:spPr>
            <a:xfrm>
              <a:off x="6365570" y="2326495"/>
              <a:ext cx="149009" cy="181650"/>
            </a:xfrm>
            <a:custGeom>
              <a:avLst/>
              <a:gdLst/>
              <a:ahLst/>
              <a:cxnLst/>
              <a:rect l="l" t="t" r="r" b="b"/>
              <a:pathLst>
                <a:path w="5227" h="6372" extrusionOk="0">
                  <a:moveTo>
                    <a:pt x="3434" y="1"/>
                  </a:moveTo>
                  <a:cubicBezTo>
                    <a:pt x="2115" y="1"/>
                    <a:pt x="868" y="957"/>
                    <a:pt x="464" y="2408"/>
                  </a:cubicBezTo>
                  <a:cubicBezTo>
                    <a:pt x="0" y="4111"/>
                    <a:pt x="881" y="5837"/>
                    <a:pt x="2453" y="6277"/>
                  </a:cubicBezTo>
                  <a:cubicBezTo>
                    <a:pt x="2680" y="6342"/>
                    <a:pt x="2917" y="6372"/>
                    <a:pt x="3156" y="6372"/>
                  </a:cubicBezTo>
                  <a:cubicBezTo>
                    <a:pt x="3355" y="6372"/>
                    <a:pt x="3555" y="6351"/>
                    <a:pt x="3751" y="6313"/>
                  </a:cubicBezTo>
                  <a:cubicBezTo>
                    <a:pt x="3131" y="5265"/>
                    <a:pt x="3001" y="4003"/>
                    <a:pt x="3393" y="2848"/>
                  </a:cubicBezTo>
                  <a:cubicBezTo>
                    <a:pt x="3715" y="1932"/>
                    <a:pt x="4370" y="1158"/>
                    <a:pt x="5227" y="682"/>
                  </a:cubicBezTo>
                  <a:cubicBezTo>
                    <a:pt x="4917" y="408"/>
                    <a:pt x="4548" y="217"/>
                    <a:pt x="4155" y="98"/>
                  </a:cubicBezTo>
                  <a:cubicBezTo>
                    <a:pt x="3916" y="32"/>
                    <a:pt x="3674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34;p40">
              <a:extLst>
                <a:ext uri="{FF2B5EF4-FFF2-40B4-BE49-F238E27FC236}">
                  <a16:creationId xmlns:a16="http://schemas.microsoft.com/office/drawing/2014/main" id="{F0772A83-1DB5-49CE-881A-1913266AD5CA}"/>
                </a:ext>
              </a:extLst>
            </p:cNvPr>
            <p:cNvSpPr/>
            <p:nvPr/>
          </p:nvSpPr>
          <p:spPr>
            <a:xfrm>
              <a:off x="6736542" y="2402582"/>
              <a:ext cx="104908" cy="169420"/>
            </a:xfrm>
            <a:custGeom>
              <a:avLst/>
              <a:gdLst/>
              <a:ahLst/>
              <a:cxnLst/>
              <a:rect l="l" t="t" r="r" b="b"/>
              <a:pathLst>
                <a:path w="3680" h="5943" extrusionOk="0">
                  <a:moveTo>
                    <a:pt x="2346" y="1"/>
                  </a:moveTo>
                  <a:cubicBezTo>
                    <a:pt x="1441" y="501"/>
                    <a:pt x="751" y="1311"/>
                    <a:pt x="417" y="2287"/>
                  </a:cubicBezTo>
                  <a:cubicBezTo>
                    <a:pt x="1" y="3501"/>
                    <a:pt x="132" y="4835"/>
                    <a:pt x="786" y="5942"/>
                  </a:cubicBezTo>
                  <a:cubicBezTo>
                    <a:pt x="2013" y="5644"/>
                    <a:pt x="2989" y="4692"/>
                    <a:pt x="3311" y="3466"/>
                  </a:cubicBezTo>
                  <a:cubicBezTo>
                    <a:pt x="3680" y="2144"/>
                    <a:pt x="3263" y="787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5;p40">
              <a:extLst>
                <a:ext uri="{FF2B5EF4-FFF2-40B4-BE49-F238E27FC236}">
                  <a16:creationId xmlns:a16="http://schemas.microsoft.com/office/drawing/2014/main" id="{648736B7-B29D-4468-AEAD-98F146934ABB}"/>
                </a:ext>
              </a:extLst>
            </p:cNvPr>
            <p:cNvSpPr/>
            <p:nvPr/>
          </p:nvSpPr>
          <p:spPr>
            <a:xfrm>
              <a:off x="6645916" y="2382227"/>
              <a:ext cx="157532" cy="191570"/>
            </a:xfrm>
            <a:custGeom>
              <a:avLst/>
              <a:gdLst/>
              <a:ahLst/>
              <a:cxnLst/>
              <a:rect l="l" t="t" r="r" b="b"/>
              <a:pathLst>
                <a:path w="5526" h="6720" extrusionOk="0">
                  <a:moveTo>
                    <a:pt x="3621" y="1"/>
                  </a:moveTo>
                  <a:cubicBezTo>
                    <a:pt x="2228" y="1"/>
                    <a:pt x="923" y="1018"/>
                    <a:pt x="501" y="2537"/>
                  </a:cubicBezTo>
                  <a:cubicBezTo>
                    <a:pt x="1" y="4334"/>
                    <a:pt x="941" y="6168"/>
                    <a:pt x="2584" y="6620"/>
                  </a:cubicBezTo>
                  <a:cubicBezTo>
                    <a:pt x="2836" y="6687"/>
                    <a:pt x="3091" y="6720"/>
                    <a:pt x="3347" y="6720"/>
                  </a:cubicBezTo>
                  <a:cubicBezTo>
                    <a:pt x="3553" y="6720"/>
                    <a:pt x="3759" y="6698"/>
                    <a:pt x="3965" y="6656"/>
                  </a:cubicBezTo>
                  <a:cubicBezTo>
                    <a:pt x="3311" y="5549"/>
                    <a:pt x="3168" y="4215"/>
                    <a:pt x="3584" y="3001"/>
                  </a:cubicBezTo>
                  <a:cubicBezTo>
                    <a:pt x="3930" y="2025"/>
                    <a:pt x="4620" y="1215"/>
                    <a:pt x="5525" y="715"/>
                  </a:cubicBezTo>
                  <a:cubicBezTo>
                    <a:pt x="5204" y="429"/>
                    <a:pt x="4811" y="215"/>
                    <a:pt x="4394" y="108"/>
                  </a:cubicBezTo>
                  <a:cubicBezTo>
                    <a:pt x="4137" y="35"/>
                    <a:pt x="3877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6;p40">
              <a:extLst>
                <a:ext uri="{FF2B5EF4-FFF2-40B4-BE49-F238E27FC236}">
                  <a16:creationId xmlns:a16="http://schemas.microsoft.com/office/drawing/2014/main" id="{976F57E4-9AE0-4CDB-B1C6-FA9081A912DE}"/>
                </a:ext>
              </a:extLst>
            </p:cNvPr>
            <p:cNvSpPr/>
            <p:nvPr/>
          </p:nvSpPr>
          <p:spPr>
            <a:xfrm>
              <a:off x="6460244" y="2528643"/>
              <a:ext cx="74034" cy="40281"/>
            </a:xfrm>
            <a:custGeom>
              <a:avLst/>
              <a:gdLst/>
              <a:ahLst/>
              <a:cxnLst/>
              <a:rect l="l" t="t" r="r" b="b"/>
              <a:pathLst>
                <a:path w="2597" h="1413" extrusionOk="0">
                  <a:moveTo>
                    <a:pt x="1471" y="0"/>
                  </a:moveTo>
                  <a:cubicBezTo>
                    <a:pt x="1342" y="0"/>
                    <a:pt x="1201" y="24"/>
                    <a:pt x="1049" y="79"/>
                  </a:cubicBezTo>
                  <a:cubicBezTo>
                    <a:pt x="1" y="460"/>
                    <a:pt x="287" y="1413"/>
                    <a:pt x="287" y="1413"/>
                  </a:cubicBezTo>
                  <a:cubicBezTo>
                    <a:pt x="744" y="790"/>
                    <a:pt x="1295" y="628"/>
                    <a:pt x="1744" y="628"/>
                  </a:cubicBezTo>
                  <a:cubicBezTo>
                    <a:pt x="2230" y="628"/>
                    <a:pt x="2597" y="818"/>
                    <a:pt x="2597" y="818"/>
                  </a:cubicBezTo>
                  <a:cubicBezTo>
                    <a:pt x="2597" y="818"/>
                    <a:pt x="2231" y="0"/>
                    <a:pt x="1471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7;p40">
              <a:extLst>
                <a:ext uri="{FF2B5EF4-FFF2-40B4-BE49-F238E27FC236}">
                  <a16:creationId xmlns:a16="http://schemas.microsoft.com/office/drawing/2014/main" id="{133F0FC0-EE8A-4FAE-823A-A02D209A1AEE}"/>
                </a:ext>
              </a:extLst>
            </p:cNvPr>
            <p:cNvSpPr/>
            <p:nvPr/>
          </p:nvSpPr>
          <p:spPr>
            <a:xfrm>
              <a:off x="6510846" y="2613368"/>
              <a:ext cx="189746" cy="103568"/>
            </a:xfrm>
            <a:custGeom>
              <a:avLst/>
              <a:gdLst/>
              <a:ahLst/>
              <a:cxnLst/>
              <a:rect l="l" t="t" r="r" b="b"/>
              <a:pathLst>
                <a:path w="6656" h="3633" extrusionOk="0">
                  <a:moveTo>
                    <a:pt x="6656" y="1"/>
                  </a:moveTo>
                  <a:lnTo>
                    <a:pt x="6656" y="1"/>
                  </a:lnTo>
                  <a:cubicBezTo>
                    <a:pt x="5459" y="573"/>
                    <a:pt x="3875" y="722"/>
                    <a:pt x="2552" y="722"/>
                  </a:cubicBezTo>
                  <a:cubicBezTo>
                    <a:pt x="1124" y="722"/>
                    <a:pt x="0" y="548"/>
                    <a:pt x="0" y="548"/>
                  </a:cubicBezTo>
                  <a:lnTo>
                    <a:pt x="0" y="548"/>
                  </a:lnTo>
                  <a:cubicBezTo>
                    <a:pt x="0" y="548"/>
                    <a:pt x="211" y="3633"/>
                    <a:pt x="3299" y="3633"/>
                  </a:cubicBezTo>
                  <a:cubicBezTo>
                    <a:pt x="3322" y="3633"/>
                    <a:pt x="3346" y="3632"/>
                    <a:pt x="3369" y="3632"/>
                  </a:cubicBezTo>
                  <a:cubicBezTo>
                    <a:pt x="6513" y="3584"/>
                    <a:pt x="6656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8;p40">
              <a:extLst>
                <a:ext uri="{FF2B5EF4-FFF2-40B4-BE49-F238E27FC236}">
                  <a16:creationId xmlns:a16="http://schemas.microsoft.com/office/drawing/2014/main" id="{A1290626-0E95-483E-A41A-0432B8326FDE}"/>
                </a:ext>
              </a:extLst>
            </p:cNvPr>
            <p:cNvSpPr/>
            <p:nvPr/>
          </p:nvSpPr>
          <p:spPr>
            <a:xfrm>
              <a:off x="6396073" y="2271788"/>
              <a:ext cx="84297" cy="37430"/>
            </a:xfrm>
            <a:custGeom>
              <a:avLst/>
              <a:gdLst/>
              <a:ahLst/>
              <a:cxnLst/>
              <a:rect l="l" t="t" r="r" b="b"/>
              <a:pathLst>
                <a:path w="2957" h="1313" extrusionOk="0">
                  <a:moveTo>
                    <a:pt x="2337" y="1"/>
                  </a:moveTo>
                  <a:cubicBezTo>
                    <a:pt x="1577" y="1"/>
                    <a:pt x="0" y="824"/>
                    <a:pt x="156" y="1136"/>
                  </a:cubicBezTo>
                  <a:cubicBezTo>
                    <a:pt x="221" y="1260"/>
                    <a:pt x="383" y="1312"/>
                    <a:pt x="597" y="1312"/>
                  </a:cubicBezTo>
                  <a:cubicBezTo>
                    <a:pt x="1408" y="1312"/>
                    <a:pt x="2956" y="560"/>
                    <a:pt x="2693" y="136"/>
                  </a:cubicBezTo>
                  <a:cubicBezTo>
                    <a:pt x="2632" y="41"/>
                    <a:pt x="2504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9;p40">
              <a:extLst>
                <a:ext uri="{FF2B5EF4-FFF2-40B4-BE49-F238E27FC236}">
                  <a16:creationId xmlns:a16="http://schemas.microsoft.com/office/drawing/2014/main" id="{D0DDD13B-0C62-42FE-BD06-D675B16CB601}"/>
                </a:ext>
              </a:extLst>
            </p:cNvPr>
            <p:cNvSpPr/>
            <p:nvPr/>
          </p:nvSpPr>
          <p:spPr>
            <a:xfrm>
              <a:off x="6756868" y="2322446"/>
              <a:ext cx="81731" cy="67363"/>
            </a:xfrm>
            <a:custGeom>
              <a:avLst/>
              <a:gdLst/>
              <a:ahLst/>
              <a:cxnLst/>
              <a:rect l="l" t="t" r="r" b="b"/>
              <a:pathLst>
                <a:path w="2867" h="2363" extrusionOk="0">
                  <a:moveTo>
                    <a:pt x="699" y="0"/>
                  </a:moveTo>
                  <a:cubicBezTo>
                    <a:pt x="600" y="0"/>
                    <a:pt x="512" y="34"/>
                    <a:pt x="443" y="109"/>
                  </a:cubicBezTo>
                  <a:cubicBezTo>
                    <a:pt x="1" y="583"/>
                    <a:pt x="1645" y="2363"/>
                    <a:pt x="2297" y="2363"/>
                  </a:cubicBezTo>
                  <a:cubicBezTo>
                    <a:pt x="2366" y="2363"/>
                    <a:pt x="2423" y="2343"/>
                    <a:pt x="2467" y="2300"/>
                  </a:cubicBezTo>
                  <a:cubicBezTo>
                    <a:pt x="2866" y="1911"/>
                    <a:pt x="144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44;p40">
              <a:extLst>
                <a:ext uri="{FF2B5EF4-FFF2-40B4-BE49-F238E27FC236}">
                  <a16:creationId xmlns:a16="http://schemas.microsoft.com/office/drawing/2014/main" id="{031A5061-B0BE-453D-BA9B-4A83C2D9238E}"/>
                </a:ext>
              </a:extLst>
            </p:cNvPr>
            <p:cNvSpPr/>
            <p:nvPr/>
          </p:nvSpPr>
          <p:spPr>
            <a:xfrm>
              <a:off x="6237599" y="3375580"/>
              <a:ext cx="313640" cy="253489"/>
            </a:xfrm>
            <a:custGeom>
              <a:avLst/>
              <a:gdLst/>
              <a:ahLst/>
              <a:cxnLst/>
              <a:rect l="l" t="t" r="r" b="b"/>
              <a:pathLst>
                <a:path w="11002" h="8892" extrusionOk="0">
                  <a:moveTo>
                    <a:pt x="8605" y="0"/>
                  </a:moveTo>
                  <a:cubicBezTo>
                    <a:pt x="7644" y="0"/>
                    <a:pt x="6174" y="2889"/>
                    <a:pt x="5870" y="3041"/>
                  </a:cubicBezTo>
                  <a:cubicBezTo>
                    <a:pt x="5847" y="3052"/>
                    <a:pt x="5816" y="3057"/>
                    <a:pt x="5781" y="3057"/>
                  </a:cubicBezTo>
                  <a:cubicBezTo>
                    <a:pt x="5313" y="3057"/>
                    <a:pt x="3906" y="2184"/>
                    <a:pt x="3906" y="2184"/>
                  </a:cubicBezTo>
                  <a:cubicBezTo>
                    <a:pt x="3906" y="2184"/>
                    <a:pt x="0" y="3244"/>
                    <a:pt x="2537" y="4136"/>
                  </a:cubicBezTo>
                  <a:cubicBezTo>
                    <a:pt x="5073" y="5029"/>
                    <a:pt x="4989" y="5530"/>
                    <a:pt x="5204" y="6053"/>
                  </a:cubicBezTo>
                  <a:cubicBezTo>
                    <a:pt x="5748" y="7405"/>
                    <a:pt x="7262" y="8892"/>
                    <a:pt x="8239" y="8892"/>
                  </a:cubicBezTo>
                  <a:cubicBezTo>
                    <a:pt x="8458" y="8892"/>
                    <a:pt x="8651" y="8817"/>
                    <a:pt x="8799" y="8649"/>
                  </a:cubicBezTo>
                  <a:cubicBezTo>
                    <a:pt x="9597" y="7732"/>
                    <a:pt x="7418" y="6732"/>
                    <a:pt x="7525" y="6422"/>
                  </a:cubicBezTo>
                  <a:cubicBezTo>
                    <a:pt x="7541" y="6380"/>
                    <a:pt x="7600" y="6363"/>
                    <a:pt x="7692" y="6363"/>
                  </a:cubicBezTo>
                  <a:cubicBezTo>
                    <a:pt x="8040" y="6363"/>
                    <a:pt x="8855" y="6605"/>
                    <a:pt x="9511" y="6605"/>
                  </a:cubicBezTo>
                  <a:cubicBezTo>
                    <a:pt x="9995" y="6605"/>
                    <a:pt x="10393" y="6474"/>
                    <a:pt x="10454" y="6018"/>
                  </a:cubicBezTo>
                  <a:cubicBezTo>
                    <a:pt x="10621" y="4791"/>
                    <a:pt x="7954" y="5208"/>
                    <a:pt x="8013" y="4982"/>
                  </a:cubicBezTo>
                  <a:cubicBezTo>
                    <a:pt x="8073" y="4744"/>
                    <a:pt x="11002" y="4458"/>
                    <a:pt x="10728" y="3279"/>
                  </a:cubicBezTo>
                  <a:cubicBezTo>
                    <a:pt x="10650" y="2959"/>
                    <a:pt x="10383" y="2847"/>
                    <a:pt x="10035" y="2847"/>
                  </a:cubicBezTo>
                  <a:cubicBezTo>
                    <a:pt x="9217" y="2847"/>
                    <a:pt x="7948" y="3466"/>
                    <a:pt x="7607" y="3466"/>
                  </a:cubicBezTo>
                  <a:cubicBezTo>
                    <a:pt x="7564" y="3466"/>
                    <a:pt x="7536" y="3456"/>
                    <a:pt x="7525" y="3434"/>
                  </a:cubicBezTo>
                  <a:cubicBezTo>
                    <a:pt x="7382" y="3160"/>
                    <a:pt x="9799" y="779"/>
                    <a:pt x="8871" y="88"/>
                  </a:cubicBezTo>
                  <a:cubicBezTo>
                    <a:pt x="8788" y="28"/>
                    <a:pt x="8699" y="0"/>
                    <a:pt x="8605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45;p40">
              <a:extLst>
                <a:ext uri="{FF2B5EF4-FFF2-40B4-BE49-F238E27FC236}">
                  <a16:creationId xmlns:a16="http://schemas.microsoft.com/office/drawing/2014/main" id="{93EFAE85-7B96-4E86-A97E-EBB678D060EB}"/>
                </a:ext>
              </a:extLst>
            </p:cNvPr>
            <p:cNvSpPr/>
            <p:nvPr/>
          </p:nvSpPr>
          <p:spPr>
            <a:xfrm>
              <a:off x="5975555" y="2876096"/>
              <a:ext cx="547173" cy="700486"/>
            </a:xfrm>
            <a:custGeom>
              <a:avLst/>
              <a:gdLst/>
              <a:ahLst/>
              <a:cxnLst/>
              <a:rect l="l" t="t" r="r" b="b"/>
              <a:pathLst>
                <a:path w="19194" h="24572" extrusionOk="0">
                  <a:moveTo>
                    <a:pt x="19194" y="0"/>
                  </a:moveTo>
                  <a:lnTo>
                    <a:pt x="19194" y="0"/>
                  </a:lnTo>
                  <a:cubicBezTo>
                    <a:pt x="19193" y="0"/>
                    <a:pt x="10335" y="1298"/>
                    <a:pt x="5168" y="7787"/>
                  </a:cubicBezTo>
                  <a:cubicBezTo>
                    <a:pt x="1" y="14264"/>
                    <a:pt x="4954" y="24348"/>
                    <a:pt x="6752" y="24539"/>
                  </a:cubicBezTo>
                  <a:cubicBezTo>
                    <a:pt x="6965" y="24561"/>
                    <a:pt x="7173" y="24572"/>
                    <a:pt x="7375" y="24572"/>
                  </a:cubicBezTo>
                  <a:cubicBezTo>
                    <a:pt x="11949" y="24572"/>
                    <a:pt x="13467" y="19099"/>
                    <a:pt x="13479" y="18038"/>
                  </a:cubicBezTo>
                  <a:cubicBezTo>
                    <a:pt x="13491" y="16931"/>
                    <a:pt x="11979" y="14823"/>
                    <a:pt x="12169" y="12037"/>
                  </a:cubicBezTo>
                  <a:cubicBezTo>
                    <a:pt x="12348" y="9239"/>
                    <a:pt x="16277" y="7489"/>
                    <a:pt x="16277" y="7489"/>
                  </a:cubicBezTo>
                  <a:cubicBezTo>
                    <a:pt x="16729" y="6203"/>
                    <a:pt x="19194" y="0"/>
                    <a:pt x="19194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46;p40">
              <a:extLst>
                <a:ext uri="{FF2B5EF4-FFF2-40B4-BE49-F238E27FC236}">
                  <a16:creationId xmlns:a16="http://schemas.microsoft.com/office/drawing/2014/main" id="{13898DC9-E647-4561-8937-48D5C3ED6AD6}"/>
                </a:ext>
              </a:extLst>
            </p:cNvPr>
            <p:cNvSpPr/>
            <p:nvPr/>
          </p:nvSpPr>
          <p:spPr>
            <a:xfrm>
              <a:off x="6915243" y="1929258"/>
              <a:ext cx="1306041" cy="1577757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47;p40">
              <a:extLst>
                <a:ext uri="{FF2B5EF4-FFF2-40B4-BE49-F238E27FC236}">
                  <a16:creationId xmlns:a16="http://schemas.microsoft.com/office/drawing/2014/main" id="{93E54F66-4605-4E21-8230-44829AF87CDB}"/>
                </a:ext>
              </a:extLst>
            </p:cNvPr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48;p40">
              <a:extLst>
                <a:ext uri="{FF2B5EF4-FFF2-40B4-BE49-F238E27FC236}">
                  <a16:creationId xmlns:a16="http://schemas.microsoft.com/office/drawing/2014/main" id="{0E692EE8-0069-410D-8242-3C706B0106B6}"/>
                </a:ext>
              </a:extLst>
            </p:cNvPr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49;p40">
              <a:extLst>
                <a:ext uri="{FF2B5EF4-FFF2-40B4-BE49-F238E27FC236}">
                  <a16:creationId xmlns:a16="http://schemas.microsoft.com/office/drawing/2014/main" id="{E46C7101-3E3D-42EC-84E5-C3EA6477C782}"/>
                </a:ext>
              </a:extLst>
            </p:cNvPr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50;p40">
              <a:extLst>
                <a:ext uri="{FF2B5EF4-FFF2-40B4-BE49-F238E27FC236}">
                  <a16:creationId xmlns:a16="http://schemas.microsoft.com/office/drawing/2014/main" id="{17416D0F-670F-4DBC-A40F-04A8DF2B9364}"/>
                </a:ext>
              </a:extLst>
            </p:cNvPr>
            <p:cNvSpPr/>
            <p:nvPr/>
          </p:nvSpPr>
          <p:spPr>
            <a:xfrm>
              <a:off x="7699135" y="2685550"/>
              <a:ext cx="85580" cy="158160"/>
            </a:xfrm>
            <a:custGeom>
              <a:avLst/>
              <a:gdLst/>
              <a:ahLst/>
              <a:cxnLst/>
              <a:rect l="l" t="t" r="r" b="b"/>
              <a:pathLst>
                <a:path w="3002" h="5548" extrusionOk="0">
                  <a:moveTo>
                    <a:pt x="1279" y="1"/>
                  </a:moveTo>
                  <a:cubicBezTo>
                    <a:pt x="586" y="1"/>
                    <a:pt x="96" y="721"/>
                    <a:pt x="156" y="1195"/>
                  </a:cubicBezTo>
                  <a:cubicBezTo>
                    <a:pt x="215" y="1779"/>
                    <a:pt x="858" y="2112"/>
                    <a:pt x="858" y="2112"/>
                  </a:cubicBezTo>
                  <a:cubicBezTo>
                    <a:pt x="858" y="2112"/>
                    <a:pt x="1" y="2362"/>
                    <a:pt x="156" y="3100"/>
                  </a:cubicBezTo>
                  <a:cubicBezTo>
                    <a:pt x="285" y="3719"/>
                    <a:pt x="850" y="3769"/>
                    <a:pt x="1029" y="3769"/>
                  </a:cubicBezTo>
                  <a:cubicBezTo>
                    <a:pt x="1064" y="3769"/>
                    <a:pt x="1084" y="3767"/>
                    <a:pt x="1084" y="3767"/>
                  </a:cubicBezTo>
                  <a:lnTo>
                    <a:pt x="1084" y="3767"/>
                  </a:lnTo>
                  <a:cubicBezTo>
                    <a:pt x="1084" y="3767"/>
                    <a:pt x="156" y="4148"/>
                    <a:pt x="382" y="4981"/>
                  </a:cubicBezTo>
                  <a:cubicBezTo>
                    <a:pt x="496" y="5386"/>
                    <a:pt x="888" y="5548"/>
                    <a:pt x="1299" y="5548"/>
                  </a:cubicBezTo>
                  <a:cubicBezTo>
                    <a:pt x="1746" y="5548"/>
                    <a:pt x="2215" y="5356"/>
                    <a:pt x="2370" y="5077"/>
                  </a:cubicBezTo>
                  <a:cubicBezTo>
                    <a:pt x="3001" y="3886"/>
                    <a:pt x="2632" y="517"/>
                    <a:pt x="1727" y="100"/>
                  </a:cubicBezTo>
                  <a:cubicBezTo>
                    <a:pt x="1571" y="31"/>
                    <a:pt x="1421" y="1"/>
                    <a:pt x="127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7C62CC1E-4DA1-6833-06D6-B9FD6AB0FB97}"/>
              </a:ext>
            </a:extLst>
          </p:cNvPr>
          <p:cNvSpPr/>
          <p:nvPr/>
        </p:nvSpPr>
        <p:spPr>
          <a:xfrm>
            <a:off x="1388479" y="108480"/>
            <a:ext cx="1079592" cy="737331"/>
          </a:xfrm>
          <a:prstGeom prst="roundRect">
            <a:avLst/>
          </a:prstGeom>
          <a:solidFill>
            <a:srgbClr val="FCF3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97258C-9802-D22C-9701-9F6A57E4E255}"/>
              </a:ext>
            </a:extLst>
          </p:cNvPr>
          <p:cNvSpPr/>
          <p:nvPr/>
        </p:nvSpPr>
        <p:spPr>
          <a:xfrm>
            <a:off x="5777714" y="1017223"/>
            <a:ext cx="3058790" cy="1897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Text Box 62">
            <a:extLst>
              <a:ext uri="{FF2B5EF4-FFF2-40B4-BE49-F238E27FC236}">
                <a16:creationId xmlns:a16="http://schemas.microsoft.com/office/drawing/2014/main" id="{AB36C0D4-EAEF-653D-C661-447103C7F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735" y="553423"/>
            <a:ext cx="70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5" name="Text Box 62">
            <a:extLst>
              <a:ext uri="{FF2B5EF4-FFF2-40B4-BE49-F238E27FC236}">
                <a16:creationId xmlns:a16="http://schemas.microsoft.com/office/drawing/2014/main" id="{C6CBD776-43F0-CA19-0ABB-1F90C581A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000" y="1673477"/>
            <a:ext cx="70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010E4AF-B0E8-9C9C-4F60-0BA5537FD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727" y="3270067"/>
            <a:ext cx="4142583" cy="861774"/>
          </a:xfrm>
          <a:custGeom>
            <a:avLst/>
            <a:gdLst>
              <a:gd name="connsiteX0" fmla="*/ 0 w 4142583"/>
              <a:gd name="connsiteY0" fmla="*/ 0 h 861774"/>
              <a:gd name="connsiteX1" fmla="*/ 773282 w 4142583"/>
              <a:gd name="connsiteY1" fmla="*/ 0 h 861774"/>
              <a:gd name="connsiteX2" fmla="*/ 1463713 w 4142583"/>
              <a:gd name="connsiteY2" fmla="*/ 0 h 861774"/>
              <a:gd name="connsiteX3" fmla="*/ 2112717 w 4142583"/>
              <a:gd name="connsiteY3" fmla="*/ 0 h 861774"/>
              <a:gd name="connsiteX4" fmla="*/ 2761722 w 4142583"/>
              <a:gd name="connsiteY4" fmla="*/ 0 h 861774"/>
              <a:gd name="connsiteX5" fmla="*/ 3410727 w 4142583"/>
              <a:gd name="connsiteY5" fmla="*/ 0 h 861774"/>
              <a:gd name="connsiteX6" fmla="*/ 4142583 w 4142583"/>
              <a:gd name="connsiteY6" fmla="*/ 0 h 861774"/>
              <a:gd name="connsiteX7" fmla="*/ 4142583 w 4142583"/>
              <a:gd name="connsiteY7" fmla="*/ 439505 h 861774"/>
              <a:gd name="connsiteX8" fmla="*/ 4142583 w 4142583"/>
              <a:gd name="connsiteY8" fmla="*/ 861774 h 861774"/>
              <a:gd name="connsiteX9" fmla="*/ 3576430 w 4142583"/>
              <a:gd name="connsiteY9" fmla="*/ 861774 h 861774"/>
              <a:gd name="connsiteX10" fmla="*/ 3010277 w 4142583"/>
              <a:gd name="connsiteY10" fmla="*/ 861774 h 861774"/>
              <a:gd name="connsiteX11" fmla="*/ 2278421 w 4142583"/>
              <a:gd name="connsiteY11" fmla="*/ 861774 h 861774"/>
              <a:gd name="connsiteX12" fmla="*/ 1670842 w 4142583"/>
              <a:gd name="connsiteY12" fmla="*/ 861774 h 861774"/>
              <a:gd name="connsiteX13" fmla="*/ 897560 w 4142583"/>
              <a:gd name="connsiteY13" fmla="*/ 861774 h 861774"/>
              <a:gd name="connsiteX14" fmla="*/ 0 w 4142583"/>
              <a:gd name="connsiteY14" fmla="*/ 861774 h 861774"/>
              <a:gd name="connsiteX15" fmla="*/ 0 w 4142583"/>
              <a:gd name="connsiteY15" fmla="*/ 413652 h 861774"/>
              <a:gd name="connsiteX16" fmla="*/ 0 w 4142583"/>
              <a:gd name="connsiteY16" fmla="*/ 0 h 86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42583" h="861774" fill="none" extrusionOk="0">
                <a:moveTo>
                  <a:pt x="0" y="0"/>
                </a:moveTo>
                <a:cubicBezTo>
                  <a:pt x="207014" y="-15989"/>
                  <a:pt x="617945" y="-28060"/>
                  <a:pt x="773282" y="0"/>
                </a:cubicBezTo>
                <a:cubicBezTo>
                  <a:pt x="928619" y="28060"/>
                  <a:pt x="1298136" y="-25240"/>
                  <a:pt x="1463713" y="0"/>
                </a:cubicBezTo>
                <a:cubicBezTo>
                  <a:pt x="1629290" y="25240"/>
                  <a:pt x="1854380" y="14774"/>
                  <a:pt x="2112717" y="0"/>
                </a:cubicBezTo>
                <a:cubicBezTo>
                  <a:pt x="2371054" y="-14774"/>
                  <a:pt x="2553428" y="-31681"/>
                  <a:pt x="2761722" y="0"/>
                </a:cubicBezTo>
                <a:cubicBezTo>
                  <a:pt x="2970017" y="31681"/>
                  <a:pt x="3194616" y="32105"/>
                  <a:pt x="3410727" y="0"/>
                </a:cubicBezTo>
                <a:cubicBezTo>
                  <a:pt x="3626839" y="-32105"/>
                  <a:pt x="3945187" y="14628"/>
                  <a:pt x="4142583" y="0"/>
                </a:cubicBezTo>
                <a:cubicBezTo>
                  <a:pt x="4138326" y="109502"/>
                  <a:pt x="4139566" y="237973"/>
                  <a:pt x="4142583" y="439505"/>
                </a:cubicBezTo>
                <a:cubicBezTo>
                  <a:pt x="4145600" y="641038"/>
                  <a:pt x="4158260" y="764254"/>
                  <a:pt x="4142583" y="861774"/>
                </a:cubicBezTo>
                <a:cubicBezTo>
                  <a:pt x="3868418" y="864694"/>
                  <a:pt x="3802113" y="880033"/>
                  <a:pt x="3576430" y="861774"/>
                </a:cubicBezTo>
                <a:cubicBezTo>
                  <a:pt x="3350747" y="843515"/>
                  <a:pt x="3154204" y="856634"/>
                  <a:pt x="3010277" y="861774"/>
                </a:cubicBezTo>
                <a:cubicBezTo>
                  <a:pt x="2866350" y="866914"/>
                  <a:pt x="2510479" y="867255"/>
                  <a:pt x="2278421" y="861774"/>
                </a:cubicBezTo>
                <a:cubicBezTo>
                  <a:pt x="2046363" y="856293"/>
                  <a:pt x="1913820" y="837458"/>
                  <a:pt x="1670842" y="861774"/>
                </a:cubicBezTo>
                <a:cubicBezTo>
                  <a:pt x="1427864" y="886090"/>
                  <a:pt x="1216262" y="837094"/>
                  <a:pt x="897560" y="861774"/>
                </a:cubicBezTo>
                <a:cubicBezTo>
                  <a:pt x="578858" y="886454"/>
                  <a:pt x="314520" y="847163"/>
                  <a:pt x="0" y="861774"/>
                </a:cubicBezTo>
                <a:cubicBezTo>
                  <a:pt x="-19961" y="762490"/>
                  <a:pt x="-8739" y="570195"/>
                  <a:pt x="0" y="413652"/>
                </a:cubicBezTo>
                <a:cubicBezTo>
                  <a:pt x="8739" y="257109"/>
                  <a:pt x="2055" y="183976"/>
                  <a:pt x="0" y="0"/>
                </a:cubicBezTo>
                <a:close/>
              </a:path>
              <a:path w="4142583" h="861774" stroke="0" extrusionOk="0">
                <a:moveTo>
                  <a:pt x="0" y="0"/>
                </a:moveTo>
                <a:cubicBezTo>
                  <a:pt x="261129" y="-17717"/>
                  <a:pt x="455225" y="10905"/>
                  <a:pt x="649005" y="0"/>
                </a:cubicBezTo>
                <a:cubicBezTo>
                  <a:pt x="842785" y="-10905"/>
                  <a:pt x="1101681" y="19542"/>
                  <a:pt x="1298009" y="0"/>
                </a:cubicBezTo>
                <a:cubicBezTo>
                  <a:pt x="1494337" y="-19542"/>
                  <a:pt x="1683766" y="2526"/>
                  <a:pt x="1988440" y="0"/>
                </a:cubicBezTo>
                <a:cubicBezTo>
                  <a:pt x="2293114" y="-2526"/>
                  <a:pt x="2349438" y="-7516"/>
                  <a:pt x="2554593" y="0"/>
                </a:cubicBezTo>
                <a:cubicBezTo>
                  <a:pt x="2759748" y="7516"/>
                  <a:pt x="2850483" y="1106"/>
                  <a:pt x="3120746" y="0"/>
                </a:cubicBezTo>
                <a:cubicBezTo>
                  <a:pt x="3391009" y="-1106"/>
                  <a:pt x="3866786" y="46071"/>
                  <a:pt x="4142583" y="0"/>
                </a:cubicBezTo>
                <a:cubicBezTo>
                  <a:pt x="4141921" y="136860"/>
                  <a:pt x="4127301" y="211198"/>
                  <a:pt x="4142583" y="405034"/>
                </a:cubicBezTo>
                <a:cubicBezTo>
                  <a:pt x="4157865" y="598870"/>
                  <a:pt x="4158249" y="770098"/>
                  <a:pt x="4142583" y="861774"/>
                </a:cubicBezTo>
                <a:cubicBezTo>
                  <a:pt x="4013865" y="842508"/>
                  <a:pt x="3738659" y="858618"/>
                  <a:pt x="3535004" y="861774"/>
                </a:cubicBezTo>
                <a:cubicBezTo>
                  <a:pt x="3331349" y="864930"/>
                  <a:pt x="3036983" y="863212"/>
                  <a:pt x="2803148" y="861774"/>
                </a:cubicBezTo>
                <a:cubicBezTo>
                  <a:pt x="2569313" y="860336"/>
                  <a:pt x="2341760" y="855750"/>
                  <a:pt x="2071292" y="861774"/>
                </a:cubicBezTo>
                <a:cubicBezTo>
                  <a:pt x="1800824" y="867798"/>
                  <a:pt x="1535365" y="840153"/>
                  <a:pt x="1298009" y="861774"/>
                </a:cubicBezTo>
                <a:cubicBezTo>
                  <a:pt x="1060653" y="883395"/>
                  <a:pt x="978893" y="854746"/>
                  <a:pt x="731856" y="861774"/>
                </a:cubicBezTo>
                <a:cubicBezTo>
                  <a:pt x="484819" y="868802"/>
                  <a:pt x="360830" y="881223"/>
                  <a:pt x="0" y="861774"/>
                </a:cubicBezTo>
                <a:cubicBezTo>
                  <a:pt x="17010" y="736090"/>
                  <a:pt x="-18001" y="588615"/>
                  <a:pt x="0" y="439505"/>
                </a:cubicBezTo>
                <a:cubicBezTo>
                  <a:pt x="18001" y="290395"/>
                  <a:pt x="11502" y="149027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15599360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+mn-cs"/>
              </a:rPr>
              <a:t> </a:t>
            </a:r>
            <a:r>
              <a:rPr lang="en-US" sz="50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P = (</a:t>
            </a:r>
            <a:r>
              <a:rPr lang="en-US" sz="50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a+b</a:t>
            </a:r>
            <a:r>
              <a:rPr lang="en-US" sz="50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) x 2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1A69E5-E0D6-4D8D-C98B-099352C02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935DEF-B1C6-94E7-B366-36B8C30A2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15340" y="2525510"/>
            <a:ext cx="3296635" cy="9358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0E4030-58AC-4BB6-A4C1-19A4476F7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447" y="0"/>
            <a:ext cx="730553" cy="4692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73D544-9D5F-F83F-9F2B-7C9BD222C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1" y="4726173"/>
            <a:ext cx="1177889" cy="393072"/>
          </a:xfrm>
          <a:prstGeom prst="rect">
            <a:avLst/>
          </a:prstGeom>
        </p:spPr>
      </p:pic>
      <p:sp>
        <p:nvSpPr>
          <p:cNvPr id="50" name="Text Box 62">
            <a:extLst>
              <a:ext uri="{FF2B5EF4-FFF2-40B4-BE49-F238E27FC236}">
                <a16:creationId xmlns:a16="http://schemas.microsoft.com/office/drawing/2014/main" id="{3E00FD0E-A250-425A-98C5-36E60A8BB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48" y="4339833"/>
            <a:ext cx="807805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altLang="en-US" sz="3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a+b</a:t>
            </a:r>
            <a:r>
              <a:rPr lang="en-US" altLang="en-US" sz="3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x 2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endParaRPr lang="en-US" altLang="en-US" sz="35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Box 62">
            <a:extLst>
              <a:ext uri="{FF2B5EF4-FFF2-40B4-BE49-F238E27FC236}">
                <a16:creationId xmlns:a16="http://schemas.microsoft.com/office/drawing/2014/main" id="{B35B15AF-33BF-1815-5C53-9EB8F196D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58" y="4330545"/>
            <a:ext cx="807805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altLang="en-US" sz="3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a+b</a:t>
            </a:r>
            <a:r>
              <a:rPr lang="en-US" altLang="en-US" sz="3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x 2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5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endParaRPr lang="en-US" altLang="en-US" sz="35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 animBg="1"/>
      <p:bldP spid="3" grpId="0" animBg="1"/>
      <p:bldP spid="4" grpId="0"/>
      <p:bldP spid="5" grpId="0"/>
      <p:bldP spid="7" grpId="0" animBg="1"/>
      <p:bldP spid="50" grpId="0"/>
      <p:bldP spid="50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34B3489-8F0D-CB51-2691-EC762742FEB6}"/>
              </a:ext>
            </a:extLst>
          </p:cNvPr>
          <p:cNvGrpSpPr/>
          <p:nvPr/>
        </p:nvGrpSpPr>
        <p:grpSpPr>
          <a:xfrm>
            <a:off x="690022" y="-139253"/>
            <a:ext cx="6999550" cy="3280455"/>
            <a:chOff x="1723345" y="362778"/>
            <a:chExt cx="6083398" cy="2842902"/>
          </a:xfrm>
        </p:grpSpPr>
        <p:pic>
          <p:nvPicPr>
            <p:cNvPr id="16" name="Picture 15" descr="Shape&#10;&#10;Description automatically generated">
              <a:extLst>
                <a:ext uri="{FF2B5EF4-FFF2-40B4-BE49-F238E27FC236}">
                  <a16:creationId xmlns:a16="http://schemas.microsoft.com/office/drawing/2014/main" id="{E5CEFA77-83E5-1C49-B6C6-160A7417E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488" b="94407" l="3901" r="93972">
                          <a14:foregroundMark x1="94618" y1="50243" x2="95035" y2="51902"/>
                          <a14:foregroundMark x1="90785" y1="34979" x2="94267" y2="48844"/>
                          <a14:foregroundMark x1="87057" y1="20134" x2="90182" y2="32577"/>
                          <a14:foregroundMark x1="95035" y1="51902" x2="94874" y2="68801"/>
                          <a14:foregroundMark x1="85465" y1="76951" x2="85018" y2="77260"/>
                          <a14:foregroundMark x1="86115" y1="92890" x2="73016" y2="93979"/>
                          <a14:foregroundMark x1="65775" y1="89038" x2="65151" y2="88368"/>
                          <a14:foregroundMark x1="65964" y1="89241" x2="65775" y2="89038"/>
                          <a14:foregroundMark x1="48901" y1="86046" x2="47518" y2="86130"/>
                          <a14:foregroundMark x1="47518" y1="86130" x2="12589" y2="61074"/>
                          <a14:foregroundMark x1="12589" y1="61074" x2="6028" y2="51678"/>
                          <a14:foregroundMark x1="6028" y1="51678" x2="6915" y2="36242"/>
                          <a14:foregroundMark x1="6915" y1="36242" x2="19681" y2="21029"/>
                          <a14:foregroundMark x1="19681" y1="21029" x2="54433" y2="6711"/>
                          <a14:foregroundMark x1="70205" y1="10940" x2="82801" y2="14318"/>
                          <a14:foregroundMark x1="54433" y1="6711" x2="58584" y2="7824"/>
                          <a14:foregroundMark x1="82801" y1="14318" x2="86879" y2="18568"/>
                          <a14:foregroundMark x1="93972" y1="46085" x2="93972" y2="46085"/>
                          <a14:foregroundMark x1="4078" y1="47204" x2="4078" y2="47204"/>
                          <a14:foregroundMark x1="89539" y1="94407" x2="89539" y2="94407"/>
                          <a14:foregroundMark x1="21809" y1="18121" x2="20922" y2="17897"/>
                          <a14:foregroundMark x1="25709" y1="74944" x2="17376" y2="73378"/>
                          <a14:foregroundMark x1="47340" y1="86130" x2="34574" y2="85459"/>
                          <a14:foregroundMark x1="34574" y1="85459" x2="30496" y2="82327"/>
                          <a14:backgroundMark x1="81915" y1="82774" x2="81915" y2="82774"/>
                          <a14:backgroundMark x1="81560" y1="79642" x2="84043" y2="82550"/>
                          <a14:backgroundMark x1="82447" y1="84787" x2="84220" y2="83445"/>
                          <a14:backgroundMark x1="84574" y1="86353" x2="84574" y2="86353"/>
                          <a14:backgroundMark x1="84574" y1="86353" x2="84574" y2="86353"/>
                          <a14:backgroundMark x1="84929" y1="87472" x2="84929" y2="87472"/>
                          <a14:backgroundMark x1="84929" y1="87472" x2="84929" y2="87472"/>
                          <a14:backgroundMark x1="85816" y1="88143" x2="85816" y2="88143"/>
                          <a14:backgroundMark x1="85816" y1="88143" x2="85816" y2="88143"/>
                          <a14:backgroundMark x1="87766" y1="89038" x2="90248" y2="88143"/>
                          <a14:backgroundMark x1="89894" y1="88367" x2="91667" y2="86130"/>
                          <a14:backgroundMark x1="85816" y1="88591" x2="85816" y2="88591"/>
                          <a14:backgroundMark x1="85816" y1="88591" x2="85816" y2="88591"/>
                          <a14:backgroundMark x1="85106" y1="88591" x2="85106" y2="88591"/>
                          <a14:backgroundMark x1="85106" y1="88591" x2="85106" y2="88591"/>
                          <a14:backgroundMark x1="85284" y1="88143" x2="85106" y2="82774"/>
                          <a14:backgroundMark x1="64007" y1="85906" x2="64007" y2="85906"/>
                          <a14:backgroundMark x1="64007" y1="85906" x2="64007" y2="85906"/>
                          <a14:backgroundMark x1="64007" y1="85906" x2="64007" y2="85906"/>
                          <a14:backgroundMark x1="64007" y1="85906" x2="64007" y2="85906"/>
                          <a14:backgroundMark x1="64007" y1="85906" x2="54787" y2="84340"/>
                          <a14:backgroundMark x1="54787" y1="84340" x2="52305" y2="87472"/>
                          <a14:backgroundMark x1="50532" y1="86353" x2="50532" y2="86353"/>
                          <a14:backgroundMark x1="50355" y1="86353" x2="50355" y2="86353"/>
                          <a14:backgroundMark x1="50000" y1="86353" x2="50000" y2="86353"/>
                          <a14:backgroundMark x1="48759" y1="86353" x2="51064" y2="85906"/>
                          <a14:backgroundMark x1="65426" y1="89038" x2="65426" y2="89038"/>
                          <a14:backgroundMark x1="65780" y1="89485" x2="72695" y2="94407"/>
                          <a14:backgroundMark x1="65426" y1="89038" x2="65248" y2="88591"/>
                          <a14:backgroundMark x1="85106" y1="83445" x2="86525" y2="83445"/>
                          <a14:backgroundMark x1="84574" y1="82998" x2="84574" y2="82998"/>
                          <a14:backgroundMark x1="84574" y1="82998" x2="84574" y2="82998"/>
                          <a14:backgroundMark x1="86170" y1="88367" x2="84574" y2="87472"/>
                          <a14:backgroundMark x1="84220" y1="82103" x2="83511" y2="81208"/>
                          <a14:backgroundMark x1="85106" y1="77852" x2="85106" y2="77629"/>
                          <a14:backgroundMark x1="85284" y1="77405" x2="93794" y2="72707"/>
                          <a14:backgroundMark x1="93794" y1="72707" x2="95213" y2="69128"/>
                          <a14:backgroundMark x1="93794" y1="49664" x2="93794" y2="49664"/>
                          <a14:backgroundMark x1="93794" y1="49664" x2="93794" y2="49664"/>
                          <a14:backgroundMark x1="94681" y1="49664" x2="94326" y2="49664"/>
                          <a14:backgroundMark x1="91489" y1="36465" x2="91135" y2="36018"/>
                          <a14:backgroundMark x1="68085" y1="10515" x2="67908" y2="11633"/>
                          <a14:backgroundMark x1="68262" y1="10291" x2="58688" y2="8054"/>
                          <a14:backgroundMark x1="58688" y1="8054" x2="67908" y2="8054"/>
                          <a14:backgroundMark x1="67908" y1="8054" x2="70390" y2="107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1630" flipH="1">
              <a:off x="1723345" y="362778"/>
              <a:ext cx="6083398" cy="284290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49764D-F8B7-ACB1-A97D-DB4C0429EF41}"/>
                </a:ext>
              </a:extLst>
            </p:cNvPr>
            <p:cNvSpPr txBox="1"/>
            <p:nvPr/>
          </p:nvSpPr>
          <p:spPr>
            <a:xfrm>
              <a:off x="2750087" y="1103757"/>
              <a:ext cx="3850265" cy="125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5E9202B-F137-9F03-2A65-FF87063B0A09}"/>
              </a:ext>
            </a:extLst>
          </p:cNvPr>
          <p:cNvSpPr/>
          <p:nvPr/>
        </p:nvSpPr>
        <p:spPr>
          <a:xfrm>
            <a:off x="697674" y="3240637"/>
            <a:ext cx="2416510" cy="748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c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A3389D-4098-D467-08B2-5CC33D44A633}"/>
              </a:ext>
            </a:extLst>
          </p:cNvPr>
          <p:cNvSpPr/>
          <p:nvPr/>
        </p:nvSpPr>
        <p:spPr>
          <a:xfrm>
            <a:off x="3595742" y="3240637"/>
            <a:ext cx="4147336" cy="7488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m x 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3FC543-A019-6CB0-B84D-545A1E340F2A}"/>
              </a:ext>
            </a:extLst>
          </p:cNvPr>
          <p:cNvSpPr/>
          <p:nvPr/>
        </p:nvSpPr>
        <p:spPr>
          <a:xfrm>
            <a:off x="5547214" y="4274927"/>
            <a:ext cx="3596786" cy="748862"/>
          </a:xfrm>
          <a:prstGeom prst="rect">
            <a:avLst/>
          </a:prstGeom>
          <a:solidFill>
            <a:schemeClr val="accent4">
              <a:lumMod val="95000"/>
            </a:schemeClr>
          </a:solidFill>
          <a:ln>
            <a:solidFill>
              <a:schemeClr val="accent6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– y + 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86CD4A-E871-BA70-38A0-B0AC5B3738A6}"/>
              </a:ext>
            </a:extLst>
          </p:cNvPr>
          <p:cNvSpPr/>
          <p:nvPr/>
        </p:nvSpPr>
        <p:spPr>
          <a:xfrm>
            <a:off x="3401920" y="4274927"/>
            <a:ext cx="2029075" cy="7488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9CB75B-0AD1-80BB-38C2-DF0C8BA33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D6F3BA-D382-E7EE-CBE7-747AA1863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15340" y="2400007"/>
            <a:ext cx="3296635" cy="9358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82115-6204-07BA-D96A-E275D7D42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293" y="27903"/>
            <a:ext cx="1117707" cy="415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D4CFE0-293A-BB39-9486-819686889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03352">
            <a:off x="-124018" y="4835550"/>
            <a:ext cx="594412" cy="23624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E68DAE8-6706-C4F0-1BF7-CBDAF10AA08E}"/>
              </a:ext>
            </a:extLst>
          </p:cNvPr>
          <p:cNvSpPr/>
          <p:nvPr/>
        </p:nvSpPr>
        <p:spPr>
          <a:xfrm>
            <a:off x="73693" y="4260430"/>
            <a:ext cx="3270118" cy="7488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10 + y</a:t>
            </a:r>
          </a:p>
        </p:txBody>
      </p:sp>
    </p:spTree>
    <p:extLst>
      <p:ext uri="{BB962C8B-B14F-4D97-AF65-F5344CB8AC3E}">
        <p14:creationId xmlns:p14="http://schemas.microsoft.com/office/powerpoint/2010/main" val="35263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0" grpId="0" animBg="1"/>
      <p:bldP spid="22" grpId="0" animBg="1"/>
      <p:bldP spid="22" grpId="1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7843C9F5-44B0-41CD-AE7B-6A1AD4F8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1654280"/>
            <a:ext cx="2873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733EECA0-6063-42BD-8143-EFC530AA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657" y="1021787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?  </a:t>
            </a:r>
          </a:p>
        </p:txBody>
      </p:sp>
      <p:sp>
        <p:nvSpPr>
          <p:cNvPr id="21" name="Text Box 43">
            <a:extLst>
              <a:ext uri="{FF2B5EF4-FFF2-40B4-BE49-F238E27FC236}">
                <a16:creationId xmlns:a16="http://schemas.microsoft.com/office/drawing/2014/main" id="{78F183DC-0EA2-4DBB-BB88-0FCB9DEC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1192" y="1861789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5" name="Text Box 43">
            <a:extLst>
              <a:ext uri="{FF2B5EF4-FFF2-40B4-BE49-F238E27FC236}">
                <a16:creationId xmlns:a16="http://schemas.microsoft.com/office/drawing/2014/main" id="{6B7F8768-CCB5-40EB-8260-C6C9DB43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96" y="44052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6" name="Text Box 44">
            <a:extLst>
              <a:ext uri="{FF2B5EF4-FFF2-40B4-BE49-F238E27FC236}">
                <a16:creationId xmlns:a16="http://schemas.microsoft.com/office/drawing/2014/main" id="{ED86A4C8-6A20-4BA5-B6E7-AED4AC502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948" y="409629"/>
            <a:ext cx="523083" cy="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3  </a:t>
            </a:r>
          </a:p>
        </p:txBody>
      </p:sp>
      <p:sp>
        <p:nvSpPr>
          <p:cNvPr id="27" name="Text Box 66">
            <a:extLst>
              <a:ext uri="{FF2B5EF4-FFF2-40B4-BE49-F238E27FC236}">
                <a16:creationId xmlns:a16="http://schemas.microsoft.com/office/drawing/2014/main" id="{FAC84D52-0A81-4A2B-BCA7-DF4151BF7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421" y="41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4  </a:t>
            </a: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065A2B97-3A20-4186-BBAF-B0ECA7905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96" y="69642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5" name="Text Box 44">
            <a:extLst>
              <a:ext uri="{FF2B5EF4-FFF2-40B4-BE49-F238E27FC236}">
                <a16:creationId xmlns:a16="http://schemas.microsoft.com/office/drawing/2014/main" id="{C8F1D5B9-2584-45E9-9124-0ACDC6208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23" y="416200"/>
            <a:ext cx="523083" cy="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1  </a:t>
            </a:r>
          </a:p>
        </p:txBody>
      </p:sp>
      <p:sp>
        <p:nvSpPr>
          <p:cNvPr id="36" name="Text Box 66">
            <a:extLst>
              <a:ext uri="{FF2B5EF4-FFF2-40B4-BE49-F238E27FC236}">
                <a16:creationId xmlns:a16="http://schemas.microsoft.com/office/drawing/2014/main" id="{BC4C3C8F-3CB0-4D4D-A189-AFA5E2D7F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421" y="40962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0  </a:t>
            </a:r>
          </a:p>
        </p:txBody>
      </p:sp>
      <p:sp>
        <p:nvSpPr>
          <p:cNvPr id="37" name="Text Box 43">
            <a:extLst>
              <a:ext uri="{FF2B5EF4-FFF2-40B4-BE49-F238E27FC236}">
                <a16:creationId xmlns:a16="http://schemas.microsoft.com/office/drawing/2014/main" id="{E66D1B21-2666-4288-A7B4-D3421964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2774344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2" name="Text Box 43">
            <a:extLst>
              <a:ext uri="{FF2B5EF4-FFF2-40B4-BE49-F238E27FC236}">
                <a16:creationId xmlns:a16="http://schemas.microsoft.com/office/drawing/2014/main" id="{5DEF93CD-FC9F-4587-8863-36AD66856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9" y="321430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5" name="Text Box 43">
            <a:extLst>
              <a:ext uri="{FF2B5EF4-FFF2-40B4-BE49-F238E27FC236}">
                <a16:creationId xmlns:a16="http://schemas.microsoft.com/office/drawing/2014/main" id="{EB7F8D97-FC67-4EBB-9567-4495B2D0A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96" y="89798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6" name="Text Box 44">
            <a:extLst>
              <a:ext uri="{FF2B5EF4-FFF2-40B4-BE49-F238E27FC236}">
                <a16:creationId xmlns:a16="http://schemas.microsoft.com/office/drawing/2014/main" id="{6958AD1D-E04D-48E2-B2C3-365C8432B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797" y="415309"/>
            <a:ext cx="523083" cy="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0  </a:t>
            </a:r>
          </a:p>
        </p:txBody>
      </p:sp>
      <p:sp>
        <p:nvSpPr>
          <p:cNvPr id="57" name="Text Box 66">
            <a:extLst>
              <a:ext uri="{FF2B5EF4-FFF2-40B4-BE49-F238E27FC236}">
                <a16:creationId xmlns:a16="http://schemas.microsoft.com/office/drawing/2014/main" id="{54D8562F-50A4-4DBB-B6FE-BC794DA59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70" y="406217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2  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3840FF1B-A8FA-FEE3-D5F0-486457387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0" y="100166"/>
            <a:ext cx="9033013" cy="1266950"/>
          </a:xfrm>
          <a:custGeom>
            <a:avLst/>
            <a:gdLst>
              <a:gd name="connsiteX0" fmla="*/ 0 w 9033013"/>
              <a:gd name="connsiteY0" fmla="*/ 0 h 1266950"/>
              <a:gd name="connsiteX1" fmla="*/ 604517 w 9033013"/>
              <a:gd name="connsiteY1" fmla="*/ 0 h 1266950"/>
              <a:gd name="connsiteX2" fmla="*/ 1389694 w 9033013"/>
              <a:gd name="connsiteY2" fmla="*/ 0 h 1266950"/>
              <a:gd name="connsiteX3" fmla="*/ 1903881 w 9033013"/>
              <a:gd name="connsiteY3" fmla="*/ 0 h 1266950"/>
              <a:gd name="connsiteX4" fmla="*/ 2508398 w 9033013"/>
              <a:gd name="connsiteY4" fmla="*/ 0 h 1266950"/>
              <a:gd name="connsiteX5" fmla="*/ 3383906 w 9033013"/>
              <a:gd name="connsiteY5" fmla="*/ 0 h 1266950"/>
              <a:gd name="connsiteX6" fmla="*/ 4259413 w 9033013"/>
              <a:gd name="connsiteY6" fmla="*/ 0 h 1266950"/>
              <a:gd name="connsiteX7" fmla="*/ 5134920 w 9033013"/>
              <a:gd name="connsiteY7" fmla="*/ 0 h 1266950"/>
              <a:gd name="connsiteX8" fmla="*/ 5829768 w 9033013"/>
              <a:gd name="connsiteY8" fmla="*/ 0 h 1266950"/>
              <a:gd name="connsiteX9" fmla="*/ 6524615 w 9033013"/>
              <a:gd name="connsiteY9" fmla="*/ 0 h 1266950"/>
              <a:gd name="connsiteX10" fmla="*/ 7400122 w 9033013"/>
              <a:gd name="connsiteY10" fmla="*/ 0 h 1266950"/>
              <a:gd name="connsiteX11" fmla="*/ 8094969 w 9033013"/>
              <a:gd name="connsiteY11" fmla="*/ 0 h 1266950"/>
              <a:gd name="connsiteX12" fmla="*/ 9033013 w 9033013"/>
              <a:gd name="connsiteY12" fmla="*/ 0 h 1266950"/>
              <a:gd name="connsiteX13" fmla="*/ 9033013 w 9033013"/>
              <a:gd name="connsiteY13" fmla="*/ 646145 h 1266950"/>
              <a:gd name="connsiteX14" fmla="*/ 9033013 w 9033013"/>
              <a:gd name="connsiteY14" fmla="*/ 1266950 h 1266950"/>
              <a:gd name="connsiteX15" fmla="*/ 8338166 w 9033013"/>
              <a:gd name="connsiteY15" fmla="*/ 1266950 h 1266950"/>
              <a:gd name="connsiteX16" fmla="*/ 7462658 w 9033013"/>
              <a:gd name="connsiteY16" fmla="*/ 1266950 h 1266950"/>
              <a:gd name="connsiteX17" fmla="*/ 6858141 w 9033013"/>
              <a:gd name="connsiteY17" fmla="*/ 1266950 h 1266950"/>
              <a:gd name="connsiteX18" fmla="*/ 6434285 w 9033013"/>
              <a:gd name="connsiteY18" fmla="*/ 1266950 h 1266950"/>
              <a:gd name="connsiteX19" fmla="*/ 5920098 w 9033013"/>
              <a:gd name="connsiteY19" fmla="*/ 1266950 h 1266950"/>
              <a:gd name="connsiteX20" fmla="*/ 5134920 w 9033013"/>
              <a:gd name="connsiteY20" fmla="*/ 1266950 h 1266950"/>
              <a:gd name="connsiteX21" fmla="*/ 4349743 w 9033013"/>
              <a:gd name="connsiteY21" fmla="*/ 1266950 h 1266950"/>
              <a:gd name="connsiteX22" fmla="*/ 3564566 w 9033013"/>
              <a:gd name="connsiteY22" fmla="*/ 1266950 h 1266950"/>
              <a:gd name="connsiteX23" fmla="*/ 2960049 w 9033013"/>
              <a:gd name="connsiteY23" fmla="*/ 1266950 h 1266950"/>
              <a:gd name="connsiteX24" fmla="*/ 2084541 w 9033013"/>
              <a:gd name="connsiteY24" fmla="*/ 1266950 h 1266950"/>
              <a:gd name="connsiteX25" fmla="*/ 1480024 w 9033013"/>
              <a:gd name="connsiteY25" fmla="*/ 1266950 h 1266950"/>
              <a:gd name="connsiteX26" fmla="*/ 875507 w 9033013"/>
              <a:gd name="connsiteY26" fmla="*/ 1266950 h 1266950"/>
              <a:gd name="connsiteX27" fmla="*/ 0 w 9033013"/>
              <a:gd name="connsiteY27" fmla="*/ 1266950 h 1266950"/>
              <a:gd name="connsiteX28" fmla="*/ 0 w 9033013"/>
              <a:gd name="connsiteY28" fmla="*/ 646145 h 1266950"/>
              <a:gd name="connsiteX29" fmla="*/ 0 w 9033013"/>
              <a:gd name="connsiteY29" fmla="*/ 0 h 1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33013" h="1266950" fill="none" extrusionOk="0">
                <a:moveTo>
                  <a:pt x="0" y="0"/>
                </a:moveTo>
                <a:cubicBezTo>
                  <a:pt x="237582" y="-24289"/>
                  <a:pt x="456129" y="-23889"/>
                  <a:pt x="604517" y="0"/>
                </a:cubicBezTo>
                <a:cubicBezTo>
                  <a:pt x="752905" y="23889"/>
                  <a:pt x="1075490" y="-37164"/>
                  <a:pt x="1389694" y="0"/>
                </a:cubicBezTo>
                <a:cubicBezTo>
                  <a:pt x="1703898" y="37164"/>
                  <a:pt x="1763343" y="25161"/>
                  <a:pt x="1903881" y="0"/>
                </a:cubicBezTo>
                <a:cubicBezTo>
                  <a:pt x="2044419" y="-25161"/>
                  <a:pt x="2325800" y="6069"/>
                  <a:pt x="2508398" y="0"/>
                </a:cubicBezTo>
                <a:cubicBezTo>
                  <a:pt x="2690996" y="-6069"/>
                  <a:pt x="3181633" y="34568"/>
                  <a:pt x="3383906" y="0"/>
                </a:cubicBezTo>
                <a:cubicBezTo>
                  <a:pt x="3586179" y="-34568"/>
                  <a:pt x="3858221" y="10714"/>
                  <a:pt x="4259413" y="0"/>
                </a:cubicBezTo>
                <a:cubicBezTo>
                  <a:pt x="4660605" y="-10714"/>
                  <a:pt x="4797254" y="4116"/>
                  <a:pt x="5134920" y="0"/>
                </a:cubicBezTo>
                <a:cubicBezTo>
                  <a:pt x="5472586" y="-4116"/>
                  <a:pt x="5596321" y="27772"/>
                  <a:pt x="5829768" y="0"/>
                </a:cubicBezTo>
                <a:cubicBezTo>
                  <a:pt x="6063215" y="-27772"/>
                  <a:pt x="6185649" y="-17351"/>
                  <a:pt x="6524615" y="0"/>
                </a:cubicBezTo>
                <a:cubicBezTo>
                  <a:pt x="6863581" y="17351"/>
                  <a:pt x="7192155" y="-38303"/>
                  <a:pt x="7400122" y="0"/>
                </a:cubicBezTo>
                <a:cubicBezTo>
                  <a:pt x="7608089" y="38303"/>
                  <a:pt x="7885912" y="-22368"/>
                  <a:pt x="8094969" y="0"/>
                </a:cubicBezTo>
                <a:cubicBezTo>
                  <a:pt x="8304026" y="22368"/>
                  <a:pt x="8815343" y="46063"/>
                  <a:pt x="9033013" y="0"/>
                </a:cubicBezTo>
                <a:cubicBezTo>
                  <a:pt x="9006042" y="267647"/>
                  <a:pt x="9055872" y="456028"/>
                  <a:pt x="9033013" y="646145"/>
                </a:cubicBezTo>
                <a:cubicBezTo>
                  <a:pt x="9010154" y="836262"/>
                  <a:pt x="9053669" y="991399"/>
                  <a:pt x="9033013" y="1266950"/>
                </a:cubicBezTo>
                <a:cubicBezTo>
                  <a:pt x="8782158" y="1252424"/>
                  <a:pt x="8625398" y="1241185"/>
                  <a:pt x="8338166" y="1266950"/>
                </a:cubicBezTo>
                <a:cubicBezTo>
                  <a:pt x="8050934" y="1292715"/>
                  <a:pt x="7728930" y="1296637"/>
                  <a:pt x="7462658" y="1266950"/>
                </a:cubicBezTo>
                <a:cubicBezTo>
                  <a:pt x="7196386" y="1237263"/>
                  <a:pt x="7060668" y="1255461"/>
                  <a:pt x="6858141" y="1266950"/>
                </a:cubicBezTo>
                <a:cubicBezTo>
                  <a:pt x="6655614" y="1278439"/>
                  <a:pt x="6579446" y="1261652"/>
                  <a:pt x="6434285" y="1266950"/>
                </a:cubicBezTo>
                <a:cubicBezTo>
                  <a:pt x="6289124" y="1272248"/>
                  <a:pt x="6147076" y="1265810"/>
                  <a:pt x="5920098" y="1266950"/>
                </a:cubicBezTo>
                <a:cubicBezTo>
                  <a:pt x="5693120" y="1268090"/>
                  <a:pt x="5339358" y="1234369"/>
                  <a:pt x="5134920" y="1266950"/>
                </a:cubicBezTo>
                <a:cubicBezTo>
                  <a:pt x="4930482" y="1299531"/>
                  <a:pt x="4568497" y="1263376"/>
                  <a:pt x="4349743" y="1266950"/>
                </a:cubicBezTo>
                <a:cubicBezTo>
                  <a:pt x="4130989" y="1270524"/>
                  <a:pt x="3895179" y="1261984"/>
                  <a:pt x="3564566" y="1266950"/>
                </a:cubicBezTo>
                <a:cubicBezTo>
                  <a:pt x="3233953" y="1271916"/>
                  <a:pt x="3129397" y="1238760"/>
                  <a:pt x="2960049" y="1266950"/>
                </a:cubicBezTo>
                <a:cubicBezTo>
                  <a:pt x="2790701" y="1295140"/>
                  <a:pt x="2433360" y="1288991"/>
                  <a:pt x="2084541" y="1266950"/>
                </a:cubicBezTo>
                <a:cubicBezTo>
                  <a:pt x="1735722" y="1244909"/>
                  <a:pt x="1632566" y="1247204"/>
                  <a:pt x="1480024" y="1266950"/>
                </a:cubicBezTo>
                <a:cubicBezTo>
                  <a:pt x="1327482" y="1286696"/>
                  <a:pt x="1077170" y="1248556"/>
                  <a:pt x="875507" y="1266950"/>
                </a:cubicBezTo>
                <a:cubicBezTo>
                  <a:pt x="673844" y="1285344"/>
                  <a:pt x="408094" y="1226026"/>
                  <a:pt x="0" y="1266950"/>
                </a:cubicBezTo>
                <a:cubicBezTo>
                  <a:pt x="-17790" y="975591"/>
                  <a:pt x="-1221" y="897671"/>
                  <a:pt x="0" y="646145"/>
                </a:cubicBezTo>
                <a:cubicBezTo>
                  <a:pt x="1221" y="394619"/>
                  <a:pt x="9081" y="138407"/>
                  <a:pt x="0" y="0"/>
                </a:cubicBezTo>
                <a:close/>
              </a:path>
              <a:path w="9033013" h="1266950" stroke="0" extrusionOk="0">
                <a:moveTo>
                  <a:pt x="0" y="0"/>
                </a:moveTo>
                <a:cubicBezTo>
                  <a:pt x="151852" y="12677"/>
                  <a:pt x="359290" y="14586"/>
                  <a:pt x="514187" y="0"/>
                </a:cubicBezTo>
                <a:cubicBezTo>
                  <a:pt x="669084" y="-14586"/>
                  <a:pt x="920915" y="-3838"/>
                  <a:pt x="1209034" y="0"/>
                </a:cubicBezTo>
                <a:cubicBezTo>
                  <a:pt x="1497153" y="3838"/>
                  <a:pt x="1571127" y="-19910"/>
                  <a:pt x="1903881" y="0"/>
                </a:cubicBezTo>
                <a:cubicBezTo>
                  <a:pt x="2236635" y="19910"/>
                  <a:pt x="2362093" y="8393"/>
                  <a:pt x="2779389" y="0"/>
                </a:cubicBezTo>
                <a:cubicBezTo>
                  <a:pt x="3196685" y="-8393"/>
                  <a:pt x="3320889" y="-19313"/>
                  <a:pt x="3564566" y="0"/>
                </a:cubicBezTo>
                <a:cubicBezTo>
                  <a:pt x="3808243" y="19313"/>
                  <a:pt x="4063209" y="-8821"/>
                  <a:pt x="4349743" y="0"/>
                </a:cubicBezTo>
                <a:cubicBezTo>
                  <a:pt x="4636277" y="8821"/>
                  <a:pt x="4726452" y="-6177"/>
                  <a:pt x="5044590" y="0"/>
                </a:cubicBezTo>
                <a:cubicBezTo>
                  <a:pt x="5362728" y="6177"/>
                  <a:pt x="5414556" y="-26944"/>
                  <a:pt x="5649107" y="0"/>
                </a:cubicBezTo>
                <a:cubicBezTo>
                  <a:pt x="5883658" y="26944"/>
                  <a:pt x="5959146" y="-20090"/>
                  <a:pt x="6072964" y="0"/>
                </a:cubicBezTo>
                <a:cubicBezTo>
                  <a:pt x="6186782" y="20090"/>
                  <a:pt x="6386614" y="-16152"/>
                  <a:pt x="6496821" y="0"/>
                </a:cubicBezTo>
                <a:cubicBezTo>
                  <a:pt x="6607028" y="16152"/>
                  <a:pt x="6936864" y="-21943"/>
                  <a:pt x="7281998" y="0"/>
                </a:cubicBezTo>
                <a:cubicBezTo>
                  <a:pt x="7627132" y="21943"/>
                  <a:pt x="7520520" y="-8121"/>
                  <a:pt x="7705855" y="0"/>
                </a:cubicBezTo>
                <a:cubicBezTo>
                  <a:pt x="7891190" y="8121"/>
                  <a:pt x="7927468" y="-14425"/>
                  <a:pt x="8129712" y="0"/>
                </a:cubicBezTo>
                <a:cubicBezTo>
                  <a:pt x="8331956" y="14425"/>
                  <a:pt x="8798305" y="16323"/>
                  <a:pt x="9033013" y="0"/>
                </a:cubicBezTo>
                <a:cubicBezTo>
                  <a:pt x="9019210" y="197873"/>
                  <a:pt x="9006552" y="368145"/>
                  <a:pt x="9033013" y="595467"/>
                </a:cubicBezTo>
                <a:cubicBezTo>
                  <a:pt x="9059474" y="822789"/>
                  <a:pt x="9007400" y="1069716"/>
                  <a:pt x="9033013" y="1266950"/>
                </a:cubicBezTo>
                <a:cubicBezTo>
                  <a:pt x="8755409" y="1234571"/>
                  <a:pt x="8561473" y="1234593"/>
                  <a:pt x="8338166" y="1266950"/>
                </a:cubicBezTo>
                <a:cubicBezTo>
                  <a:pt x="8114859" y="1299307"/>
                  <a:pt x="7722013" y="1235273"/>
                  <a:pt x="7462658" y="1266950"/>
                </a:cubicBezTo>
                <a:cubicBezTo>
                  <a:pt x="7203303" y="1298627"/>
                  <a:pt x="7177883" y="1276349"/>
                  <a:pt x="6948472" y="1266950"/>
                </a:cubicBezTo>
                <a:cubicBezTo>
                  <a:pt x="6719061" y="1257551"/>
                  <a:pt x="6489667" y="1271488"/>
                  <a:pt x="6253624" y="1266950"/>
                </a:cubicBezTo>
                <a:cubicBezTo>
                  <a:pt x="6017581" y="1262412"/>
                  <a:pt x="5897636" y="1263023"/>
                  <a:pt x="5739437" y="1266950"/>
                </a:cubicBezTo>
                <a:cubicBezTo>
                  <a:pt x="5581238" y="1270877"/>
                  <a:pt x="5278609" y="1279067"/>
                  <a:pt x="5044590" y="1266950"/>
                </a:cubicBezTo>
                <a:cubicBezTo>
                  <a:pt x="4810571" y="1254833"/>
                  <a:pt x="4823361" y="1277967"/>
                  <a:pt x="4620734" y="1266950"/>
                </a:cubicBezTo>
                <a:cubicBezTo>
                  <a:pt x="4418107" y="1255933"/>
                  <a:pt x="4296825" y="1253264"/>
                  <a:pt x="4196877" y="1266950"/>
                </a:cubicBezTo>
                <a:cubicBezTo>
                  <a:pt x="4096929" y="1280636"/>
                  <a:pt x="3693421" y="1228542"/>
                  <a:pt x="3411700" y="1266950"/>
                </a:cubicBezTo>
                <a:cubicBezTo>
                  <a:pt x="3129979" y="1305358"/>
                  <a:pt x="2968341" y="1266999"/>
                  <a:pt x="2807183" y="1266950"/>
                </a:cubicBezTo>
                <a:cubicBezTo>
                  <a:pt x="2646025" y="1266901"/>
                  <a:pt x="2411395" y="1288777"/>
                  <a:pt x="2112335" y="1266950"/>
                </a:cubicBezTo>
                <a:cubicBezTo>
                  <a:pt x="1813275" y="1245123"/>
                  <a:pt x="1635117" y="1259145"/>
                  <a:pt x="1236828" y="1266950"/>
                </a:cubicBezTo>
                <a:cubicBezTo>
                  <a:pt x="838539" y="1274755"/>
                  <a:pt x="826713" y="1259449"/>
                  <a:pt x="632311" y="1266950"/>
                </a:cubicBezTo>
                <a:cubicBezTo>
                  <a:pt x="437909" y="1274451"/>
                  <a:pt x="135017" y="1268267"/>
                  <a:pt x="0" y="1266950"/>
                </a:cubicBezTo>
                <a:cubicBezTo>
                  <a:pt x="-24891" y="1027594"/>
                  <a:pt x="-1673" y="863787"/>
                  <a:pt x="0" y="671484"/>
                </a:cubicBezTo>
                <a:cubicBezTo>
                  <a:pt x="1673" y="479181"/>
                  <a:pt x="51" y="205256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chu vi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kích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</p:txBody>
      </p:sp>
      <p:sp>
        <p:nvSpPr>
          <p:cNvPr id="44" name="Text Box 45">
            <a:extLst>
              <a:ext uri="{FF2B5EF4-FFF2-40B4-BE49-F238E27FC236}">
                <a16:creationId xmlns:a16="http://schemas.microsoft.com/office/drawing/2014/main" id="{81894C59-8931-4F7F-A1C4-2A6EC25B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03" y="3239483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+ 0 + 2 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AE9B35B-A76A-2B31-2B83-C98AC3BBA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07260"/>
              </p:ext>
            </p:extLst>
          </p:nvPr>
        </p:nvGraphicFramePr>
        <p:xfrm>
          <a:off x="190500" y="1347395"/>
          <a:ext cx="8572497" cy="310170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53832">
                  <a:extLst>
                    <a:ext uri="{9D8B030D-6E8A-4147-A177-3AD203B41FA5}">
                      <a16:colId xmlns:a16="http://schemas.microsoft.com/office/drawing/2014/main" val="421270271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81003665"/>
                    </a:ext>
                  </a:extLst>
                </a:gridCol>
                <a:gridCol w="3775465">
                  <a:extLst>
                    <a:ext uri="{9D8B030D-6E8A-4147-A177-3AD203B41FA5}">
                      <a16:colId xmlns:a16="http://schemas.microsoft.com/office/drawing/2014/main" val="2260873471"/>
                    </a:ext>
                  </a:extLst>
                </a:gridCol>
              </a:tblGrid>
              <a:tr h="1272904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Chiều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(cm)</a:t>
                      </a:r>
                      <a:endParaRPr lang="vi-VN" sz="3400" dirty="0">
                        <a:solidFill>
                          <a:schemeClr val="accent4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Chiều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rộng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(cm)</a:t>
                      </a:r>
                      <a:endParaRPr lang="vi-VN" sz="3400" dirty="0">
                        <a:solidFill>
                          <a:schemeClr val="accent4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 vi </a:t>
                      </a:r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nhật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(cm)</a:t>
                      </a:r>
                      <a:endParaRPr lang="vi-VN" sz="3400" dirty="0">
                        <a:solidFill>
                          <a:schemeClr val="accent4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660469"/>
                  </a:ext>
                </a:extLst>
              </a:tr>
              <a:tr h="574154"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17730"/>
                  </a:ext>
                </a:extLst>
              </a:tr>
              <a:tr h="574154"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779915"/>
                  </a:ext>
                </a:extLst>
              </a:tr>
              <a:tr h="574154">
                <a:tc>
                  <a:txBody>
                    <a:bodyPr/>
                    <a:lstStyle/>
                    <a:p>
                      <a:pPr algn="ctr"/>
                      <a:endParaRPr lang="vi-VN" sz="3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608370"/>
                  </a:ext>
                </a:extLst>
              </a:tr>
            </a:tbl>
          </a:graphicData>
        </a:graphic>
      </p:graphicFrame>
      <p:sp>
        <p:nvSpPr>
          <p:cNvPr id="22" name="Text Box 44">
            <a:extLst>
              <a:ext uri="{FF2B5EF4-FFF2-40B4-BE49-F238E27FC236}">
                <a16:creationId xmlns:a16="http://schemas.microsoft.com/office/drawing/2014/main" id="{54C5CBE8-B8A0-495A-941F-8A93CACDE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37439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</a:p>
        </p:txBody>
      </p:sp>
      <p:sp>
        <p:nvSpPr>
          <p:cNvPr id="24" name="Text Box 66">
            <a:extLst>
              <a:ext uri="{FF2B5EF4-FFF2-40B4-BE49-F238E27FC236}">
                <a16:creationId xmlns:a16="http://schemas.microsoft.com/office/drawing/2014/main" id="{95AC142C-362E-41C9-9CC6-0144C8EB6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721" y="2618861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E4596D65-07CE-4C44-82E6-1607CE91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754" y="2742333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</a:p>
        </p:txBody>
      </p:sp>
      <p:sp>
        <p:nvSpPr>
          <p:cNvPr id="41" name="Text Box 66">
            <a:extLst>
              <a:ext uri="{FF2B5EF4-FFF2-40B4-BE49-F238E27FC236}">
                <a16:creationId xmlns:a16="http://schemas.microsoft.com/office/drawing/2014/main" id="{99773633-1038-44DA-81E0-3CFEB7AE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570" y="3217416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82 </a:t>
            </a:r>
          </a:p>
        </p:txBody>
      </p:sp>
      <p:sp>
        <p:nvSpPr>
          <p:cNvPr id="43" name="Text Box 44">
            <a:extLst>
              <a:ext uri="{FF2B5EF4-FFF2-40B4-BE49-F238E27FC236}">
                <a16:creationId xmlns:a16="http://schemas.microsoft.com/office/drawing/2014/main" id="{B7B8ADCE-8A51-45DB-AEC5-B0635827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446" y="3217993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45" name="Text Box 66">
            <a:extLst>
              <a:ext uri="{FF2B5EF4-FFF2-40B4-BE49-F238E27FC236}">
                <a16:creationId xmlns:a16="http://schemas.microsoft.com/office/drawing/2014/main" id="{DA177682-3F07-47D4-A979-A907B764C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721" y="3808743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124  </a:t>
            </a:r>
          </a:p>
        </p:txBody>
      </p:sp>
      <p:sp>
        <p:nvSpPr>
          <p:cNvPr id="8" name="Text Box 44">
            <a:extLst>
              <a:ext uri="{FF2B5EF4-FFF2-40B4-BE49-F238E27FC236}">
                <a16:creationId xmlns:a16="http://schemas.microsoft.com/office/drawing/2014/main" id="{06D2641C-C2A2-337D-A242-8E0262CA0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98119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9" name="Text Box 44">
            <a:extLst>
              <a:ext uri="{FF2B5EF4-FFF2-40B4-BE49-F238E27FC236}">
                <a16:creationId xmlns:a16="http://schemas.microsoft.com/office/drawing/2014/main" id="{EFCDF433-D2DF-E02B-7CDE-27438A200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940596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</a:t>
            </a:r>
          </a:p>
        </p:txBody>
      </p:sp>
      <p:sp>
        <p:nvSpPr>
          <p:cNvPr id="12" name="Text Box 44">
            <a:extLst>
              <a:ext uri="{FF2B5EF4-FFF2-40B4-BE49-F238E27FC236}">
                <a16:creationId xmlns:a16="http://schemas.microsoft.com/office/drawing/2014/main" id="{8EB6A80F-C540-E1FF-BA02-AF3129AC4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446" y="3940596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A07952FD-2542-CD4D-F7CF-7C54A94FD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530862"/>
            <a:ext cx="8572498" cy="594778"/>
          </a:xfrm>
          <a:custGeom>
            <a:avLst/>
            <a:gdLst>
              <a:gd name="connsiteX0" fmla="*/ 0 w 8572498"/>
              <a:gd name="connsiteY0" fmla="*/ 0 h 594778"/>
              <a:gd name="connsiteX1" fmla="*/ 402248 w 8572498"/>
              <a:gd name="connsiteY1" fmla="*/ 0 h 594778"/>
              <a:gd name="connsiteX2" fmla="*/ 1233121 w 8572498"/>
              <a:gd name="connsiteY2" fmla="*/ 0 h 594778"/>
              <a:gd name="connsiteX3" fmla="*/ 1635369 w 8572498"/>
              <a:gd name="connsiteY3" fmla="*/ 0 h 594778"/>
              <a:gd name="connsiteX4" fmla="*/ 2380517 w 8572498"/>
              <a:gd name="connsiteY4" fmla="*/ 0 h 594778"/>
              <a:gd name="connsiteX5" fmla="*/ 2868490 w 8572498"/>
              <a:gd name="connsiteY5" fmla="*/ 0 h 594778"/>
              <a:gd name="connsiteX6" fmla="*/ 3442188 w 8572498"/>
              <a:gd name="connsiteY6" fmla="*/ 0 h 594778"/>
              <a:gd name="connsiteX7" fmla="*/ 4273061 w 8572498"/>
              <a:gd name="connsiteY7" fmla="*/ 0 h 594778"/>
              <a:gd name="connsiteX8" fmla="*/ 5103933 w 8572498"/>
              <a:gd name="connsiteY8" fmla="*/ 0 h 594778"/>
              <a:gd name="connsiteX9" fmla="*/ 5934806 w 8572498"/>
              <a:gd name="connsiteY9" fmla="*/ 0 h 594778"/>
              <a:gd name="connsiteX10" fmla="*/ 6594229 w 8572498"/>
              <a:gd name="connsiteY10" fmla="*/ 0 h 594778"/>
              <a:gd name="connsiteX11" fmla="*/ 7253652 w 8572498"/>
              <a:gd name="connsiteY11" fmla="*/ 0 h 594778"/>
              <a:gd name="connsiteX12" fmla="*/ 8572498 w 8572498"/>
              <a:gd name="connsiteY12" fmla="*/ 0 h 594778"/>
              <a:gd name="connsiteX13" fmla="*/ 8572498 w 8572498"/>
              <a:gd name="connsiteY13" fmla="*/ 594778 h 594778"/>
              <a:gd name="connsiteX14" fmla="*/ 7741625 w 8572498"/>
              <a:gd name="connsiteY14" fmla="*/ 594778 h 594778"/>
              <a:gd name="connsiteX15" fmla="*/ 7253652 w 8572498"/>
              <a:gd name="connsiteY15" fmla="*/ 594778 h 594778"/>
              <a:gd name="connsiteX16" fmla="*/ 6594229 w 8572498"/>
              <a:gd name="connsiteY16" fmla="*/ 594778 h 594778"/>
              <a:gd name="connsiteX17" fmla="*/ 5934806 w 8572498"/>
              <a:gd name="connsiteY17" fmla="*/ 594778 h 594778"/>
              <a:gd name="connsiteX18" fmla="*/ 5103933 w 8572498"/>
              <a:gd name="connsiteY18" fmla="*/ 594778 h 594778"/>
              <a:gd name="connsiteX19" fmla="*/ 4530235 w 8572498"/>
              <a:gd name="connsiteY19" fmla="*/ 594778 h 594778"/>
              <a:gd name="connsiteX20" fmla="*/ 4127987 w 8572498"/>
              <a:gd name="connsiteY20" fmla="*/ 594778 h 594778"/>
              <a:gd name="connsiteX21" fmla="*/ 3640015 w 8572498"/>
              <a:gd name="connsiteY21" fmla="*/ 594778 h 594778"/>
              <a:gd name="connsiteX22" fmla="*/ 2894867 w 8572498"/>
              <a:gd name="connsiteY22" fmla="*/ 594778 h 594778"/>
              <a:gd name="connsiteX23" fmla="*/ 2149719 w 8572498"/>
              <a:gd name="connsiteY23" fmla="*/ 594778 h 594778"/>
              <a:gd name="connsiteX24" fmla="*/ 1404571 w 8572498"/>
              <a:gd name="connsiteY24" fmla="*/ 594778 h 594778"/>
              <a:gd name="connsiteX25" fmla="*/ 830873 w 8572498"/>
              <a:gd name="connsiteY25" fmla="*/ 594778 h 594778"/>
              <a:gd name="connsiteX26" fmla="*/ 0 w 8572498"/>
              <a:gd name="connsiteY26" fmla="*/ 594778 h 594778"/>
              <a:gd name="connsiteX27" fmla="*/ 0 w 8572498"/>
              <a:gd name="connsiteY27" fmla="*/ 0 h 59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72498" h="594778" fill="none" extrusionOk="0">
                <a:moveTo>
                  <a:pt x="0" y="0"/>
                </a:moveTo>
                <a:cubicBezTo>
                  <a:pt x="186653" y="5694"/>
                  <a:pt x="302540" y="-12357"/>
                  <a:pt x="402248" y="0"/>
                </a:cubicBezTo>
                <a:cubicBezTo>
                  <a:pt x="501956" y="12357"/>
                  <a:pt x="1062363" y="22819"/>
                  <a:pt x="1233121" y="0"/>
                </a:cubicBezTo>
                <a:cubicBezTo>
                  <a:pt x="1403879" y="-22819"/>
                  <a:pt x="1514614" y="-18676"/>
                  <a:pt x="1635369" y="0"/>
                </a:cubicBezTo>
                <a:cubicBezTo>
                  <a:pt x="1756124" y="18676"/>
                  <a:pt x="2205248" y="12394"/>
                  <a:pt x="2380517" y="0"/>
                </a:cubicBezTo>
                <a:cubicBezTo>
                  <a:pt x="2555786" y="-12394"/>
                  <a:pt x="2663439" y="-8802"/>
                  <a:pt x="2868490" y="0"/>
                </a:cubicBezTo>
                <a:cubicBezTo>
                  <a:pt x="3073541" y="8802"/>
                  <a:pt x="3295427" y="-25489"/>
                  <a:pt x="3442188" y="0"/>
                </a:cubicBezTo>
                <a:cubicBezTo>
                  <a:pt x="3588949" y="25489"/>
                  <a:pt x="4024997" y="3684"/>
                  <a:pt x="4273061" y="0"/>
                </a:cubicBezTo>
                <a:cubicBezTo>
                  <a:pt x="4521125" y="-3684"/>
                  <a:pt x="4869602" y="-18559"/>
                  <a:pt x="5103933" y="0"/>
                </a:cubicBezTo>
                <a:cubicBezTo>
                  <a:pt x="5338264" y="18559"/>
                  <a:pt x="5603118" y="-36191"/>
                  <a:pt x="5934806" y="0"/>
                </a:cubicBezTo>
                <a:cubicBezTo>
                  <a:pt x="6266494" y="36191"/>
                  <a:pt x="6306084" y="-20391"/>
                  <a:pt x="6594229" y="0"/>
                </a:cubicBezTo>
                <a:cubicBezTo>
                  <a:pt x="6882374" y="20391"/>
                  <a:pt x="7065966" y="19438"/>
                  <a:pt x="7253652" y="0"/>
                </a:cubicBezTo>
                <a:cubicBezTo>
                  <a:pt x="7441338" y="-19438"/>
                  <a:pt x="8213179" y="20664"/>
                  <a:pt x="8572498" y="0"/>
                </a:cubicBezTo>
                <a:cubicBezTo>
                  <a:pt x="8593803" y="171613"/>
                  <a:pt x="8583112" y="325282"/>
                  <a:pt x="8572498" y="594778"/>
                </a:cubicBezTo>
                <a:cubicBezTo>
                  <a:pt x="8316323" y="575903"/>
                  <a:pt x="7950794" y="622372"/>
                  <a:pt x="7741625" y="594778"/>
                </a:cubicBezTo>
                <a:cubicBezTo>
                  <a:pt x="7532456" y="567184"/>
                  <a:pt x="7468002" y="579388"/>
                  <a:pt x="7253652" y="594778"/>
                </a:cubicBezTo>
                <a:cubicBezTo>
                  <a:pt x="7039302" y="610168"/>
                  <a:pt x="6883265" y="570742"/>
                  <a:pt x="6594229" y="594778"/>
                </a:cubicBezTo>
                <a:cubicBezTo>
                  <a:pt x="6305193" y="618814"/>
                  <a:pt x="6075716" y="576687"/>
                  <a:pt x="5934806" y="594778"/>
                </a:cubicBezTo>
                <a:cubicBezTo>
                  <a:pt x="5793896" y="612869"/>
                  <a:pt x="5474465" y="588189"/>
                  <a:pt x="5103933" y="594778"/>
                </a:cubicBezTo>
                <a:cubicBezTo>
                  <a:pt x="4733401" y="601367"/>
                  <a:pt x="4711447" y="589455"/>
                  <a:pt x="4530235" y="594778"/>
                </a:cubicBezTo>
                <a:cubicBezTo>
                  <a:pt x="4349023" y="600101"/>
                  <a:pt x="4281035" y="591365"/>
                  <a:pt x="4127987" y="594778"/>
                </a:cubicBezTo>
                <a:cubicBezTo>
                  <a:pt x="3974939" y="598191"/>
                  <a:pt x="3822027" y="611224"/>
                  <a:pt x="3640015" y="594778"/>
                </a:cubicBezTo>
                <a:cubicBezTo>
                  <a:pt x="3458003" y="578332"/>
                  <a:pt x="3080982" y="562893"/>
                  <a:pt x="2894867" y="594778"/>
                </a:cubicBezTo>
                <a:cubicBezTo>
                  <a:pt x="2708752" y="626663"/>
                  <a:pt x="2364631" y="575003"/>
                  <a:pt x="2149719" y="594778"/>
                </a:cubicBezTo>
                <a:cubicBezTo>
                  <a:pt x="1934807" y="614553"/>
                  <a:pt x="1640476" y="609465"/>
                  <a:pt x="1404571" y="594778"/>
                </a:cubicBezTo>
                <a:cubicBezTo>
                  <a:pt x="1168666" y="580091"/>
                  <a:pt x="972638" y="586878"/>
                  <a:pt x="830873" y="594778"/>
                </a:cubicBezTo>
                <a:cubicBezTo>
                  <a:pt x="689108" y="602678"/>
                  <a:pt x="334231" y="624051"/>
                  <a:pt x="0" y="594778"/>
                </a:cubicBezTo>
                <a:cubicBezTo>
                  <a:pt x="-14936" y="446767"/>
                  <a:pt x="8538" y="239097"/>
                  <a:pt x="0" y="0"/>
                </a:cubicBezTo>
                <a:close/>
              </a:path>
              <a:path w="8572498" h="594778" stroke="0" extrusionOk="0">
                <a:moveTo>
                  <a:pt x="0" y="0"/>
                </a:moveTo>
                <a:cubicBezTo>
                  <a:pt x="185161" y="-22721"/>
                  <a:pt x="330090" y="-19125"/>
                  <a:pt x="487973" y="0"/>
                </a:cubicBezTo>
                <a:cubicBezTo>
                  <a:pt x="645856" y="19125"/>
                  <a:pt x="891861" y="32214"/>
                  <a:pt x="1147396" y="0"/>
                </a:cubicBezTo>
                <a:cubicBezTo>
                  <a:pt x="1402931" y="-32214"/>
                  <a:pt x="1608593" y="17823"/>
                  <a:pt x="1806819" y="0"/>
                </a:cubicBezTo>
                <a:cubicBezTo>
                  <a:pt x="2005045" y="-17823"/>
                  <a:pt x="2380449" y="-11446"/>
                  <a:pt x="2637692" y="0"/>
                </a:cubicBezTo>
                <a:cubicBezTo>
                  <a:pt x="2894935" y="11446"/>
                  <a:pt x="3117775" y="12228"/>
                  <a:pt x="3382840" y="0"/>
                </a:cubicBezTo>
                <a:cubicBezTo>
                  <a:pt x="3647905" y="-12228"/>
                  <a:pt x="3947571" y="25766"/>
                  <a:pt x="4127987" y="0"/>
                </a:cubicBezTo>
                <a:cubicBezTo>
                  <a:pt x="4308403" y="-25766"/>
                  <a:pt x="4544288" y="-20214"/>
                  <a:pt x="4787410" y="0"/>
                </a:cubicBezTo>
                <a:cubicBezTo>
                  <a:pt x="5030532" y="20214"/>
                  <a:pt x="5163290" y="-1985"/>
                  <a:pt x="5361108" y="0"/>
                </a:cubicBezTo>
                <a:cubicBezTo>
                  <a:pt x="5558926" y="1985"/>
                  <a:pt x="5604591" y="-864"/>
                  <a:pt x="5763356" y="0"/>
                </a:cubicBezTo>
                <a:cubicBezTo>
                  <a:pt x="5922121" y="864"/>
                  <a:pt x="6061252" y="-3158"/>
                  <a:pt x="6165604" y="0"/>
                </a:cubicBezTo>
                <a:cubicBezTo>
                  <a:pt x="6269956" y="3158"/>
                  <a:pt x="6688340" y="-1531"/>
                  <a:pt x="6910752" y="0"/>
                </a:cubicBezTo>
                <a:cubicBezTo>
                  <a:pt x="7133164" y="1531"/>
                  <a:pt x="7165740" y="5201"/>
                  <a:pt x="7313000" y="0"/>
                </a:cubicBezTo>
                <a:cubicBezTo>
                  <a:pt x="7460260" y="-5201"/>
                  <a:pt x="7560845" y="13262"/>
                  <a:pt x="7715248" y="0"/>
                </a:cubicBezTo>
                <a:cubicBezTo>
                  <a:pt x="7869651" y="-13262"/>
                  <a:pt x="8227212" y="38808"/>
                  <a:pt x="8572498" y="0"/>
                </a:cubicBezTo>
                <a:cubicBezTo>
                  <a:pt x="8557706" y="257406"/>
                  <a:pt x="8579882" y="406399"/>
                  <a:pt x="8572498" y="594778"/>
                </a:cubicBezTo>
                <a:cubicBezTo>
                  <a:pt x="8424716" y="576731"/>
                  <a:pt x="8143075" y="621238"/>
                  <a:pt x="7998800" y="594778"/>
                </a:cubicBezTo>
                <a:cubicBezTo>
                  <a:pt x="7854525" y="568318"/>
                  <a:pt x="7668367" y="618446"/>
                  <a:pt x="7510827" y="594778"/>
                </a:cubicBezTo>
                <a:cubicBezTo>
                  <a:pt x="7353287" y="571110"/>
                  <a:pt x="6919482" y="615779"/>
                  <a:pt x="6679954" y="594778"/>
                </a:cubicBezTo>
                <a:cubicBezTo>
                  <a:pt x="6440426" y="573777"/>
                  <a:pt x="6296583" y="596115"/>
                  <a:pt x="6191981" y="594778"/>
                </a:cubicBezTo>
                <a:cubicBezTo>
                  <a:pt x="6087379" y="593441"/>
                  <a:pt x="5762803" y="614442"/>
                  <a:pt x="5532558" y="594778"/>
                </a:cubicBezTo>
                <a:cubicBezTo>
                  <a:pt x="5302313" y="575114"/>
                  <a:pt x="5232784" y="571581"/>
                  <a:pt x="5044585" y="594778"/>
                </a:cubicBezTo>
                <a:cubicBezTo>
                  <a:pt x="4856386" y="617975"/>
                  <a:pt x="4694686" y="616194"/>
                  <a:pt x="4385162" y="594778"/>
                </a:cubicBezTo>
                <a:cubicBezTo>
                  <a:pt x="4075638" y="573362"/>
                  <a:pt x="4166935" y="597571"/>
                  <a:pt x="3982914" y="594778"/>
                </a:cubicBezTo>
                <a:cubicBezTo>
                  <a:pt x="3798893" y="591985"/>
                  <a:pt x="3751691" y="612409"/>
                  <a:pt x="3580666" y="594778"/>
                </a:cubicBezTo>
                <a:cubicBezTo>
                  <a:pt x="3409641" y="577147"/>
                  <a:pt x="3169193" y="570828"/>
                  <a:pt x="2835519" y="594778"/>
                </a:cubicBezTo>
                <a:cubicBezTo>
                  <a:pt x="2501845" y="618728"/>
                  <a:pt x="2455081" y="605779"/>
                  <a:pt x="2261821" y="594778"/>
                </a:cubicBezTo>
                <a:cubicBezTo>
                  <a:pt x="2068561" y="583777"/>
                  <a:pt x="1925973" y="595711"/>
                  <a:pt x="1602398" y="594778"/>
                </a:cubicBezTo>
                <a:cubicBezTo>
                  <a:pt x="1278823" y="593845"/>
                  <a:pt x="1097494" y="594153"/>
                  <a:pt x="771525" y="594778"/>
                </a:cubicBezTo>
                <a:cubicBezTo>
                  <a:pt x="445556" y="595403"/>
                  <a:pt x="323904" y="569644"/>
                  <a:pt x="0" y="594778"/>
                </a:cubicBezTo>
                <a:cubicBezTo>
                  <a:pt x="-19124" y="368444"/>
                  <a:pt x="-28805" y="135493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479FA-F17B-CD5C-ECD7-E1E49C217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67701C-966E-A619-544B-3BE82D964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E1FBE09-3E2D-DBBA-8BF3-FEE217EF3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24242" y="-1015245"/>
            <a:ext cx="3284821" cy="69877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EAB1B59-01B8-CFA9-91BF-46AACF2F6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5B30320-3B8C-1B20-CEC3-C75195BC6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6" name="Text Box 63">
            <a:extLst>
              <a:ext uri="{FF2B5EF4-FFF2-40B4-BE49-F238E27FC236}">
                <a16:creationId xmlns:a16="http://schemas.microsoft.com/office/drawing/2014/main" id="{5DD88885-2F17-92AC-F1D5-A0FB7DC89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48" y="2553918"/>
            <a:ext cx="8166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+ b x 2.</a:t>
            </a:r>
          </a:p>
        </p:txBody>
      </p:sp>
      <p:sp>
        <p:nvSpPr>
          <p:cNvPr id="47" name="Text Box 64">
            <a:extLst>
              <a:ext uri="{FF2B5EF4-FFF2-40B4-BE49-F238E27FC236}">
                <a16:creationId xmlns:a16="http://schemas.microsoft.com/office/drawing/2014/main" id="{BC89D0E1-D2D6-FB64-323E-594516114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823" y="3948945"/>
            <a:ext cx="31400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altLang="en-US" sz="28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= 15, b = 27 </a:t>
            </a:r>
          </a:p>
        </p:txBody>
      </p:sp>
      <p:sp>
        <p:nvSpPr>
          <p:cNvPr id="48" name="Text Box 65">
            <a:extLst>
              <a:ext uri="{FF2B5EF4-FFF2-40B4-BE49-F238E27FC236}">
                <a16:creationId xmlns:a16="http://schemas.microsoft.com/office/drawing/2014/main" id="{DB3985AA-660D-D884-F651-C5CED9671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485" y="2011693"/>
            <a:ext cx="28803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3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+ b x 2 = </a:t>
            </a:r>
          </a:p>
        </p:txBody>
      </p:sp>
      <p:sp>
        <p:nvSpPr>
          <p:cNvPr id="49" name="Text Box 66">
            <a:extLst>
              <a:ext uri="{FF2B5EF4-FFF2-40B4-BE49-F238E27FC236}">
                <a16:creationId xmlns:a16="http://schemas.microsoft.com/office/drawing/2014/main" id="{8148D2CD-4587-3916-7667-674A98311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664" y="2007842"/>
            <a:ext cx="25436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+ 2 x 2 = </a:t>
            </a:r>
          </a:p>
        </p:txBody>
      </p:sp>
      <p:sp>
        <p:nvSpPr>
          <p:cNvPr id="50" name="Text Box 8">
            <a:extLst>
              <a:ext uri="{FF2B5EF4-FFF2-40B4-BE49-F238E27FC236}">
                <a16:creationId xmlns:a16="http://schemas.microsoft.com/office/drawing/2014/main" id="{B3B3CC6C-22A5-B365-2F73-7FCC7313B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356" y="250879"/>
            <a:ext cx="5711124" cy="689035"/>
          </a:xfrm>
          <a:custGeom>
            <a:avLst/>
            <a:gdLst>
              <a:gd name="connsiteX0" fmla="*/ 0 w 5711124"/>
              <a:gd name="connsiteY0" fmla="*/ 0 h 689035"/>
              <a:gd name="connsiteX1" fmla="*/ 691681 w 5711124"/>
              <a:gd name="connsiteY1" fmla="*/ 0 h 689035"/>
              <a:gd name="connsiteX2" fmla="*/ 1212027 w 5711124"/>
              <a:gd name="connsiteY2" fmla="*/ 0 h 689035"/>
              <a:gd name="connsiteX3" fmla="*/ 1903708 w 5711124"/>
              <a:gd name="connsiteY3" fmla="*/ 0 h 689035"/>
              <a:gd name="connsiteX4" fmla="*/ 2538277 w 5711124"/>
              <a:gd name="connsiteY4" fmla="*/ 0 h 689035"/>
              <a:gd name="connsiteX5" fmla="*/ 3172847 w 5711124"/>
              <a:gd name="connsiteY5" fmla="*/ 0 h 689035"/>
              <a:gd name="connsiteX6" fmla="*/ 3807416 w 5711124"/>
              <a:gd name="connsiteY6" fmla="*/ 0 h 689035"/>
              <a:gd name="connsiteX7" fmla="*/ 4384874 w 5711124"/>
              <a:gd name="connsiteY7" fmla="*/ 0 h 689035"/>
              <a:gd name="connsiteX8" fmla="*/ 5019443 w 5711124"/>
              <a:gd name="connsiteY8" fmla="*/ 0 h 689035"/>
              <a:gd name="connsiteX9" fmla="*/ 5711124 w 5711124"/>
              <a:gd name="connsiteY9" fmla="*/ 0 h 689035"/>
              <a:gd name="connsiteX10" fmla="*/ 5711124 w 5711124"/>
              <a:gd name="connsiteY10" fmla="*/ 689035 h 689035"/>
              <a:gd name="connsiteX11" fmla="*/ 5190777 w 5711124"/>
              <a:gd name="connsiteY11" fmla="*/ 689035 h 689035"/>
              <a:gd name="connsiteX12" fmla="*/ 4499097 w 5711124"/>
              <a:gd name="connsiteY12" fmla="*/ 689035 h 689035"/>
              <a:gd name="connsiteX13" fmla="*/ 3750305 w 5711124"/>
              <a:gd name="connsiteY13" fmla="*/ 689035 h 689035"/>
              <a:gd name="connsiteX14" fmla="*/ 3172847 w 5711124"/>
              <a:gd name="connsiteY14" fmla="*/ 689035 h 689035"/>
              <a:gd name="connsiteX15" fmla="*/ 2709611 w 5711124"/>
              <a:gd name="connsiteY15" fmla="*/ 689035 h 689035"/>
              <a:gd name="connsiteX16" fmla="*/ 2246375 w 5711124"/>
              <a:gd name="connsiteY16" fmla="*/ 689035 h 689035"/>
              <a:gd name="connsiteX17" fmla="*/ 1497584 w 5711124"/>
              <a:gd name="connsiteY17" fmla="*/ 689035 h 689035"/>
              <a:gd name="connsiteX18" fmla="*/ 920126 w 5711124"/>
              <a:gd name="connsiteY18" fmla="*/ 689035 h 689035"/>
              <a:gd name="connsiteX19" fmla="*/ 0 w 5711124"/>
              <a:gd name="connsiteY19" fmla="*/ 689035 h 689035"/>
              <a:gd name="connsiteX20" fmla="*/ 0 w 5711124"/>
              <a:gd name="connsiteY20" fmla="*/ 0 h 68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11124" h="689035" fill="none" extrusionOk="0">
                <a:moveTo>
                  <a:pt x="0" y="0"/>
                </a:moveTo>
                <a:cubicBezTo>
                  <a:pt x="263489" y="-10442"/>
                  <a:pt x="502360" y="19755"/>
                  <a:pt x="691681" y="0"/>
                </a:cubicBezTo>
                <a:cubicBezTo>
                  <a:pt x="881002" y="-19755"/>
                  <a:pt x="1075354" y="-15692"/>
                  <a:pt x="1212027" y="0"/>
                </a:cubicBezTo>
                <a:cubicBezTo>
                  <a:pt x="1348700" y="15692"/>
                  <a:pt x="1669057" y="21830"/>
                  <a:pt x="1903708" y="0"/>
                </a:cubicBezTo>
                <a:cubicBezTo>
                  <a:pt x="2138359" y="-21830"/>
                  <a:pt x="2336729" y="4429"/>
                  <a:pt x="2538277" y="0"/>
                </a:cubicBezTo>
                <a:cubicBezTo>
                  <a:pt x="2739825" y="-4429"/>
                  <a:pt x="2930817" y="12490"/>
                  <a:pt x="3172847" y="0"/>
                </a:cubicBezTo>
                <a:cubicBezTo>
                  <a:pt x="3414877" y="-12490"/>
                  <a:pt x="3641234" y="-4397"/>
                  <a:pt x="3807416" y="0"/>
                </a:cubicBezTo>
                <a:cubicBezTo>
                  <a:pt x="3973598" y="4397"/>
                  <a:pt x="4213376" y="14904"/>
                  <a:pt x="4384874" y="0"/>
                </a:cubicBezTo>
                <a:cubicBezTo>
                  <a:pt x="4556372" y="-14904"/>
                  <a:pt x="4720609" y="30170"/>
                  <a:pt x="5019443" y="0"/>
                </a:cubicBezTo>
                <a:cubicBezTo>
                  <a:pt x="5318277" y="-30170"/>
                  <a:pt x="5508165" y="-16912"/>
                  <a:pt x="5711124" y="0"/>
                </a:cubicBezTo>
                <a:cubicBezTo>
                  <a:pt x="5737546" y="162337"/>
                  <a:pt x="5743057" y="388581"/>
                  <a:pt x="5711124" y="689035"/>
                </a:cubicBezTo>
                <a:cubicBezTo>
                  <a:pt x="5519823" y="701137"/>
                  <a:pt x="5359381" y="672307"/>
                  <a:pt x="5190777" y="689035"/>
                </a:cubicBezTo>
                <a:cubicBezTo>
                  <a:pt x="5022173" y="705763"/>
                  <a:pt x="4815506" y="702759"/>
                  <a:pt x="4499097" y="689035"/>
                </a:cubicBezTo>
                <a:cubicBezTo>
                  <a:pt x="4182688" y="675311"/>
                  <a:pt x="3949029" y="667549"/>
                  <a:pt x="3750305" y="689035"/>
                </a:cubicBezTo>
                <a:cubicBezTo>
                  <a:pt x="3551581" y="710521"/>
                  <a:pt x="3370367" y="668569"/>
                  <a:pt x="3172847" y="689035"/>
                </a:cubicBezTo>
                <a:cubicBezTo>
                  <a:pt x="2975327" y="709501"/>
                  <a:pt x="2891312" y="688131"/>
                  <a:pt x="2709611" y="689035"/>
                </a:cubicBezTo>
                <a:cubicBezTo>
                  <a:pt x="2527910" y="689939"/>
                  <a:pt x="2381361" y="673806"/>
                  <a:pt x="2246375" y="689035"/>
                </a:cubicBezTo>
                <a:cubicBezTo>
                  <a:pt x="2111389" y="704264"/>
                  <a:pt x="1689281" y="698398"/>
                  <a:pt x="1497584" y="689035"/>
                </a:cubicBezTo>
                <a:cubicBezTo>
                  <a:pt x="1305887" y="679672"/>
                  <a:pt x="1184129" y="660201"/>
                  <a:pt x="920126" y="689035"/>
                </a:cubicBezTo>
                <a:cubicBezTo>
                  <a:pt x="656123" y="717869"/>
                  <a:pt x="441721" y="720423"/>
                  <a:pt x="0" y="689035"/>
                </a:cubicBezTo>
                <a:cubicBezTo>
                  <a:pt x="33360" y="534947"/>
                  <a:pt x="26185" y="221810"/>
                  <a:pt x="0" y="0"/>
                </a:cubicBezTo>
                <a:close/>
              </a:path>
              <a:path w="5711124" h="689035" stroke="0" extrusionOk="0">
                <a:moveTo>
                  <a:pt x="0" y="0"/>
                </a:moveTo>
                <a:cubicBezTo>
                  <a:pt x="169633" y="3984"/>
                  <a:pt x="362996" y="-4631"/>
                  <a:pt x="520347" y="0"/>
                </a:cubicBezTo>
                <a:cubicBezTo>
                  <a:pt x="677698" y="4631"/>
                  <a:pt x="920695" y="30293"/>
                  <a:pt x="1154916" y="0"/>
                </a:cubicBezTo>
                <a:cubicBezTo>
                  <a:pt x="1389137" y="-30293"/>
                  <a:pt x="1622145" y="11434"/>
                  <a:pt x="1789486" y="0"/>
                </a:cubicBezTo>
                <a:cubicBezTo>
                  <a:pt x="1956827" y="-11434"/>
                  <a:pt x="2265752" y="18681"/>
                  <a:pt x="2538277" y="0"/>
                </a:cubicBezTo>
                <a:cubicBezTo>
                  <a:pt x="2810802" y="-18681"/>
                  <a:pt x="2967585" y="25394"/>
                  <a:pt x="3229958" y="0"/>
                </a:cubicBezTo>
                <a:cubicBezTo>
                  <a:pt x="3492331" y="-25394"/>
                  <a:pt x="3610541" y="-5012"/>
                  <a:pt x="3921638" y="0"/>
                </a:cubicBezTo>
                <a:cubicBezTo>
                  <a:pt x="4232735" y="5012"/>
                  <a:pt x="4311676" y="-16991"/>
                  <a:pt x="4556208" y="0"/>
                </a:cubicBezTo>
                <a:cubicBezTo>
                  <a:pt x="4800740" y="16991"/>
                  <a:pt x="4986164" y="-21685"/>
                  <a:pt x="5133666" y="0"/>
                </a:cubicBezTo>
                <a:cubicBezTo>
                  <a:pt x="5281168" y="21685"/>
                  <a:pt x="5518367" y="-12991"/>
                  <a:pt x="5711124" y="0"/>
                </a:cubicBezTo>
                <a:cubicBezTo>
                  <a:pt x="5714593" y="166411"/>
                  <a:pt x="5692561" y="500090"/>
                  <a:pt x="5711124" y="689035"/>
                </a:cubicBezTo>
                <a:cubicBezTo>
                  <a:pt x="5558599" y="674540"/>
                  <a:pt x="5276167" y="683274"/>
                  <a:pt x="5019443" y="689035"/>
                </a:cubicBezTo>
                <a:cubicBezTo>
                  <a:pt x="4762719" y="694796"/>
                  <a:pt x="4642640" y="693267"/>
                  <a:pt x="4327763" y="689035"/>
                </a:cubicBezTo>
                <a:cubicBezTo>
                  <a:pt x="4012886" y="684803"/>
                  <a:pt x="3854846" y="686886"/>
                  <a:pt x="3578971" y="689035"/>
                </a:cubicBezTo>
                <a:cubicBezTo>
                  <a:pt x="3303096" y="691184"/>
                  <a:pt x="3245663" y="683363"/>
                  <a:pt x="3001513" y="689035"/>
                </a:cubicBezTo>
                <a:cubicBezTo>
                  <a:pt x="2757363" y="694707"/>
                  <a:pt x="2464106" y="692001"/>
                  <a:pt x="2309832" y="689035"/>
                </a:cubicBezTo>
                <a:cubicBezTo>
                  <a:pt x="2155558" y="686069"/>
                  <a:pt x="1961268" y="691066"/>
                  <a:pt x="1846597" y="689035"/>
                </a:cubicBezTo>
                <a:cubicBezTo>
                  <a:pt x="1731926" y="687004"/>
                  <a:pt x="1465948" y="697036"/>
                  <a:pt x="1326250" y="689035"/>
                </a:cubicBezTo>
                <a:cubicBezTo>
                  <a:pt x="1186552" y="681034"/>
                  <a:pt x="936414" y="726105"/>
                  <a:pt x="577458" y="689035"/>
                </a:cubicBezTo>
                <a:cubicBezTo>
                  <a:pt x="218502" y="651965"/>
                  <a:pt x="224492" y="711710"/>
                  <a:pt x="0" y="689035"/>
                </a:cubicBezTo>
                <a:cubicBezTo>
                  <a:pt x="-15229" y="504847"/>
                  <a:pt x="-5342" y="161634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giá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trị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DB420665-215B-AC01-01C4-AF4E80271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823" y="1079332"/>
            <a:ext cx="731675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   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a + b x 2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a = 8, b = 2</a:t>
            </a:r>
          </a:p>
        </p:txBody>
      </p:sp>
      <p:sp>
        <p:nvSpPr>
          <p:cNvPr id="60" name="Text Box 66">
            <a:extLst>
              <a:ext uri="{FF2B5EF4-FFF2-40B4-BE49-F238E27FC236}">
                <a16:creationId xmlns:a16="http://schemas.microsoft.com/office/drawing/2014/main" id="{431BA202-CE0F-0784-32A2-4559425EB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930" y="2010078"/>
            <a:ext cx="27331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+ 4 = 12 </a:t>
            </a:r>
          </a:p>
        </p:txBody>
      </p:sp>
      <p:sp>
        <p:nvSpPr>
          <p:cNvPr id="61" name="Text Box 6">
            <a:extLst>
              <a:ext uri="{FF2B5EF4-FFF2-40B4-BE49-F238E27FC236}">
                <a16:creationId xmlns:a16="http://schemas.microsoft.com/office/drawing/2014/main" id="{276E1B79-356F-1C5F-CCCC-57464CFC8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73" y="3162119"/>
            <a:ext cx="731675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   </a:t>
            </a:r>
            <a:r>
              <a:rPr lang="en-US" sz="4000" b="1" dirty="0">
                <a:solidFill>
                  <a:schemeClr val="accent4"/>
                </a:solidFill>
              </a:rPr>
              <a:t>(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a + b) : 2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a = 15, b = 27</a:t>
            </a:r>
          </a:p>
        </p:txBody>
      </p:sp>
      <p:sp>
        <p:nvSpPr>
          <p:cNvPr id="62" name="Text Box 64">
            <a:extLst>
              <a:ext uri="{FF2B5EF4-FFF2-40B4-BE49-F238E27FC236}">
                <a16:creationId xmlns:a16="http://schemas.microsoft.com/office/drawing/2014/main" id="{47C598FD-CB48-0171-7FF0-4358CA670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3244"/>
            <a:ext cx="3834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altLang="en-US" sz="3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= 8, b = 2 </a:t>
            </a:r>
          </a:p>
        </p:txBody>
      </p:sp>
      <p:sp>
        <p:nvSpPr>
          <p:cNvPr id="63" name="Text Box 65">
            <a:extLst>
              <a:ext uri="{FF2B5EF4-FFF2-40B4-BE49-F238E27FC236}">
                <a16:creationId xmlns:a16="http://schemas.microsoft.com/office/drawing/2014/main" id="{4A9CDCC4-F993-16F5-6CC8-9BA2E5AC4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426" y="3948945"/>
            <a:ext cx="27814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28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 + b) : 2 = </a:t>
            </a:r>
          </a:p>
        </p:txBody>
      </p:sp>
      <p:sp>
        <p:nvSpPr>
          <p:cNvPr id="512" name="Text Box 66">
            <a:extLst>
              <a:ext uri="{FF2B5EF4-FFF2-40B4-BE49-F238E27FC236}">
                <a16:creationId xmlns:a16="http://schemas.microsoft.com/office/drawing/2014/main" id="{1A5AA0DC-99E9-4A2C-2240-97B1F92A7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766" y="3984534"/>
            <a:ext cx="2781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(15 + 27) : 2 = </a:t>
            </a:r>
          </a:p>
        </p:txBody>
      </p:sp>
      <p:sp>
        <p:nvSpPr>
          <p:cNvPr id="513" name="Text Box 66">
            <a:extLst>
              <a:ext uri="{FF2B5EF4-FFF2-40B4-BE49-F238E27FC236}">
                <a16:creationId xmlns:a16="http://schemas.microsoft.com/office/drawing/2014/main" id="{8449B0A9-7479-01E5-DE12-CBF47EB14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001" y="3984534"/>
            <a:ext cx="2174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42 : 2 = 21</a:t>
            </a:r>
          </a:p>
        </p:txBody>
      </p:sp>
      <p:sp>
        <p:nvSpPr>
          <p:cNvPr id="514" name="Text Box 63">
            <a:extLst>
              <a:ext uri="{FF2B5EF4-FFF2-40B4-BE49-F238E27FC236}">
                <a16:creationId xmlns:a16="http://schemas.microsoft.com/office/drawing/2014/main" id="{1A0872CE-18B3-A9ED-B92E-7B52409C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99" y="4385647"/>
            <a:ext cx="8166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 + b) : 2.</a:t>
            </a:r>
          </a:p>
        </p:txBody>
      </p:sp>
    </p:spTree>
    <p:extLst>
      <p:ext uri="{BB962C8B-B14F-4D97-AF65-F5344CB8AC3E}">
        <p14:creationId xmlns:p14="http://schemas.microsoft.com/office/powerpoint/2010/main" val="17912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 animBg="1"/>
      <p:bldP spid="59" grpId="0"/>
      <p:bldP spid="60" grpId="0"/>
      <p:bldP spid="61" grpId="0"/>
      <p:bldP spid="62" grpId="0"/>
      <p:bldP spid="63" grpId="0"/>
      <p:bldP spid="512" grpId="0"/>
      <p:bldP spid="513" grpId="0"/>
      <p:bldP spid="5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E1FBE09-3E2D-DBBA-8BF3-FEE217EF3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24242" y="-1015245"/>
            <a:ext cx="3284821" cy="69877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EAB1B59-01B8-CFA9-91BF-46AACF2F6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5B30320-3B8C-1B20-CEC3-C75195BC6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051" y="0"/>
            <a:ext cx="9144000" cy="5143500"/>
          </a:xfrm>
          <a:prstGeom prst="rect">
            <a:avLst/>
          </a:prstGeom>
        </p:spPr>
      </p:pic>
      <p:sp>
        <p:nvSpPr>
          <p:cNvPr id="7" name="Text Box 63">
            <a:extLst>
              <a:ext uri="{FF2B5EF4-FFF2-40B4-BE49-F238E27FC236}">
                <a16:creationId xmlns:a16="http://schemas.microsoft.com/office/drawing/2014/main" id="{F7908B30-5646-7CD5-E448-D4A44C467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0831" y="3227981"/>
            <a:ext cx="9975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750" b="1" dirty="0">
                <a:solidFill>
                  <a:schemeClr val="accent4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 Khi </a:t>
            </a:r>
            <a:r>
              <a:rPr lang="en-US" altLang="en-US" sz="2750" b="1" dirty="0" err="1">
                <a:solidFill>
                  <a:schemeClr val="accent4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ính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giá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trị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lưu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altLang="en-US" sz="2750" b="1" i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3DD01A4-1087-5F4C-2B0D-D6F436AFC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064" y="160655"/>
            <a:ext cx="5711124" cy="689035"/>
          </a:xfrm>
          <a:custGeom>
            <a:avLst/>
            <a:gdLst>
              <a:gd name="connsiteX0" fmla="*/ 0 w 5711124"/>
              <a:gd name="connsiteY0" fmla="*/ 0 h 689035"/>
              <a:gd name="connsiteX1" fmla="*/ 691681 w 5711124"/>
              <a:gd name="connsiteY1" fmla="*/ 0 h 689035"/>
              <a:gd name="connsiteX2" fmla="*/ 1212027 w 5711124"/>
              <a:gd name="connsiteY2" fmla="*/ 0 h 689035"/>
              <a:gd name="connsiteX3" fmla="*/ 1903708 w 5711124"/>
              <a:gd name="connsiteY3" fmla="*/ 0 h 689035"/>
              <a:gd name="connsiteX4" fmla="*/ 2538277 w 5711124"/>
              <a:gd name="connsiteY4" fmla="*/ 0 h 689035"/>
              <a:gd name="connsiteX5" fmla="*/ 3172847 w 5711124"/>
              <a:gd name="connsiteY5" fmla="*/ 0 h 689035"/>
              <a:gd name="connsiteX6" fmla="*/ 3807416 w 5711124"/>
              <a:gd name="connsiteY6" fmla="*/ 0 h 689035"/>
              <a:gd name="connsiteX7" fmla="*/ 4384874 w 5711124"/>
              <a:gd name="connsiteY7" fmla="*/ 0 h 689035"/>
              <a:gd name="connsiteX8" fmla="*/ 5019443 w 5711124"/>
              <a:gd name="connsiteY8" fmla="*/ 0 h 689035"/>
              <a:gd name="connsiteX9" fmla="*/ 5711124 w 5711124"/>
              <a:gd name="connsiteY9" fmla="*/ 0 h 689035"/>
              <a:gd name="connsiteX10" fmla="*/ 5711124 w 5711124"/>
              <a:gd name="connsiteY10" fmla="*/ 689035 h 689035"/>
              <a:gd name="connsiteX11" fmla="*/ 5190777 w 5711124"/>
              <a:gd name="connsiteY11" fmla="*/ 689035 h 689035"/>
              <a:gd name="connsiteX12" fmla="*/ 4499097 w 5711124"/>
              <a:gd name="connsiteY12" fmla="*/ 689035 h 689035"/>
              <a:gd name="connsiteX13" fmla="*/ 3750305 w 5711124"/>
              <a:gd name="connsiteY13" fmla="*/ 689035 h 689035"/>
              <a:gd name="connsiteX14" fmla="*/ 3172847 w 5711124"/>
              <a:gd name="connsiteY14" fmla="*/ 689035 h 689035"/>
              <a:gd name="connsiteX15" fmla="*/ 2709611 w 5711124"/>
              <a:gd name="connsiteY15" fmla="*/ 689035 h 689035"/>
              <a:gd name="connsiteX16" fmla="*/ 2246375 w 5711124"/>
              <a:gd name="connsiteY16" fmla="*/ 689035 h 689035"/>
              <a:gd name="connsiteX17" fmla="*/ 1497584 w 5711124"/>
              <a:gd name="connsiteY17" fmla="*/ 689035 h 689035"/>
              <a:gd name="connsiteX18" fmla="*/ 920126 w 5711124"/>
              <a:gd name="connsiteY18" fmla="*/ 689035 h 689035"/>
              <a:gd name="connsiteX19" fmla="*/ 0 w 5711124"/>
              <a:gd name="connsiteY19" fmla="*/ 689035 h 689035"/>
              <a:gd name="connsiteX20" fmla="*/ 0 w 5711124"/>
              <a:gd name="connsiteY20" fmla="*/ 0 h 68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11124" h="689035" fill="none" extrusionOk="0">
                <a:moveTo>
                  <a:pt x="0" y="0"/>
                </a:moveTo>
                <a:cubicBezTo>
                  <a:pt x="263489" y="-10442"/>
                  <a:pt x="502360" y="19755"/>
                  <a:pt x="691681" y="0"/>
                </a:cubicBezTo>
                <a:cubicBezTo>
                  <a:pt x="881002" y="-19755"/>
                  <a:pt x="1075354" y="-15692"/>
                  <a:pt x="1212027" y="0"/>
                </a:cubicBezTo>
                <a:cubicBezTo>
                  <a:pt x="1348700" y="15692"/>
                  <a:pt x="1669057" y="21830"/>
                  <a:pt x="1903708" y="0"/>
                </a:cubicBezTo>
                <a:cubicBezTo>
                  <a:pt x="2138359" y="-21830"/>
                  <a:pt x="2336729" y="4429"/>
                  <a:pt x="2538277" y="0"/>
                </a:cubicBezTo>
                <a:cubicBezTo>
                  <a:pt x="2739825" y="-4429"/>
                  <a:pt x="2930817" y="12490"/>
                  <a:pt x="3172847" y="0"/>
                </a:cubicBezTo>
                <a:cubicBezTo>
                  <a:pt x="3414877" y="-12490"/>
                  <a:pt x="3641234" y="-4397"/>
                  <a:pt x="3807416" y="0"/>
                </a:cubicBezTo>
                <a:cubicBezTo>
                  <a:pt x="3973598" y="4397"/>
                  <a:pt x="4213376" y="14904"/>
                  <a:pt x="4384874" y="0"/>
                </a:cubicBezTo>
                <a:cubicBezTo>
                  <a:pt x="4556372" y="-14904"/>
                  <a:pt x="4720609" y="30170"/>
                  <a:pt x="5019443" y="0"/>
                </a:cubicBezTo>
                <a:cubicBezTo>
                  <a:pt x="5318277" y="-30170"/>
                  <a:pt x="5508165" y="-16912"/>
                  <a:pt x="5711124" y="0"/>
                </a:cubicBezTo>
                <a:cubicBezTo>
                  <a:pt x="5737546" y="162337"/>
                  <a:pt x="5743057" y="388581"/>
                  <a:pt x="5711124" y="689035"/>
                </a:cubicBezTo>
                <a:cubicBezTo>
                  <a:pt x="5519823" y="701137"/>
                  <a:pt x="5359381" y="672307"/>
                  <a:pt x="5190777" y="689035"/>
                </a:cubicBezTo>
                <a:cubicBezTo>
                  <a:pt x="5022173" y="705763"/>
                  <a:pt x="4815506" y="702759"/>
                  <a:pt x="4499097" y="689035"/>
                </a:cubicBezTo>
                <a:cubicBezTo>
                  <a:pt x="4182688" y="675311"/>
                  <a:pt x="3949029" y="667549"/>
                  <a:pt x="3750305" y="689035"/>
                </a:cubicBezTo>
                <a:cubicBezTo>
                  <a:pt x="3551581" y="710521"/>
                  <a:pt x="3370367" y="668569"/>
                  <a:pt x="3172847" y="689035"/>
                </a:cubicBezTo>
                <a:cubicBezTo>
                  <a:pt x="2975327" y="709501"/>
                  <a:pt x="2891312" y="688131"/>
                  <a:pt x="2709611" y="689035"/>
                </a:cubicBezTo>
                <a:cubicBezTo>
                  <a:pt x="2527910" y="689939"/>
                  <a:pt x="2381361" y="673806"/>
                  <a:pt x="2246375" y="689035"/>
                </a:cubicBezTo>
                <a:cubicBezTo>
                  <a:pt x="2111389" y="704264"/>
                  <a:pt x="1689281" y="698398"/>
                  <a:pt x="1497584" y="689035"/>
                </a:cubicBezTo>
                <a:cubicBezTo>
                  <a:pt x="1305887" y="679672"/>
                  <a:pt x="1184129" y="660201"/>
                  <a:pt x="920126" y="689035"/>
                </a:cubicBezTo>
                <a:cubicBezTo>
                  <a:pt x="656123" y="717869"/>
                  <a:pt x="441721" y="720423"/>
                  <a:pt x="0" y="689035"/>
                </a:cubicBezTo>
                <a:cubicBezTo>
                  <a:pt x="33360" y="534947"/>
                  <a:pt x="26185" y="221810"/>
                  <a:pt x="0" y="0"/>
                </a:cubicBezTo>
                <a:close/>
              </a:path>
              <a:path w="5711124" h="689035" stroke="0" extrusionOk="0">
                <a:moveTo>
                  <a:pt x="0" y="0"/>
                </a:moveTo>
                <a:cubicBezTo>
                  <a:pt x="169633" y="3984"/>
                  <a:pt x="362996" y="-4631"/>
                  <a:pt x="520347" y="0"/>
                </a:cubicBezTo>
                <a:cubicBezTo>
                  <a:pt x="677698" y="4631"/>
                  <a:pt x="920695" y="30293"/>
                  <a:pt x="1154916" y="0"/>
                </a:cubicBezTo>
                <a:cubicBezTo>
                  <a:pt x="1389137" y="-30293"/>
                  <a:pt x="1622145" y="11434"/>
                  <a:pt x="1789486" y="0"/>
                </a:cubicBezTo>
                <a:cubicBezTo>
                  <a:pt x="1956827" y="-11434"/>
                  <a:pt x="2265752" y="18681"/>
                  <a:pt x="2538277" y="0"/>
                </a:cubicBezTo>
                <a:cubicBezTo>
                  <a:pt x="2810802" y="-18681"/>
                  <a:pt x="2967585" y="25394"/>
                  <a:pt x="3229958" y="0"/>
                </a:cubicBezTo>
                <a:cubicBezTo>
                  <a:pt x="3492331" y="-25394"/>
                  <a:pt x="3610541" y="-5012"/>
                  <a:pt x="3921638" y="0"/>
                </a:cubicBezTo>
                <a:cubicBezTo>
                  <a:pt x="4232735" y="5012"/>
                  <a:pt x="4311676" y="-16991"/>
                  <a:pt x="4556208" y="0"/>
                </a:cubicBezTo>
                <a:cubicBezTo>
                  <a:pt x="4800740" y="16991"/>
                  <a:pt x="4986164" y="-21685"/>
                  <a:pt x="5133666" y="0"/>
                </a:cubicBezTo>
                <a:cubicBezTo>
                  <a:pt x="5281168" y="21685"/>
                  <a:pt x="5518367" y="-12991"/>
                  <a:pt x="5711124" y="0"/>
                </a:cubicBezTo>
                <a:cubicBezTo>
                  <a:pt x="5714593" y="166411"/>
                  <a:pt x="5692561" y="500090"/>
                  <a:pt x="5711124" y="689035"/>
                </a:cubicBezTo>
                <a:cubicBezTo>
                  <a:pt x="5558599" y="674540"/>
                  <a:pt x="5276167" y="683274"/>
                  <a:pt x="5019443" y="689035"/>
                </a:cubicBezTo>
                <a:cubicBezTo>
                  <a:pt x="4762719" y="694796"/>
                  <a:pt x="4642640" y="693267"/>
                  <a:pt x="4327763" y="689035"/>
                </a:cubicBezTo>
                <a:cubicBezTo>
                  <a:pt x="4012886" y="684803"/>
                  <a:pt x="3854846" y="686886"/>
                  <a:pt x="3578971" y="689035"/>
                </a:cubicBezTo>
                <a:cubicBezTo>
                  <a:pt x="3303096" y="691184"/>
                  <a:pt x="3245663" y="683363"/>
                  <a:pt x="3001513" y="689035"/>
                </a:cubicBezTo>
                <a:cubicBezTo>
                  <a:pt x="2757363" y="694707"/>
                  <a:pt x="2464106" y="692001"/>
                  <a:pt x="2309832" y="689035"/>
                </a:cubicBezTo>
                <a:cubicBezTo>
                  <a:pt x="2155558" y="686069"/>
                  <a:pt x="1961268" y="691066"/>
                  <a:pt x="1846597" y="689035"/>
                </a:cubicBezTo>
                <a:cubicBezTo>
                  <a:pt x="1731926" y="687004"/>
                  <a:pt x="1465948" y="697036"/>
                  <a:pt x="1326250" y="689035"/>
                </a:cubicBezTo>
                <a:cubicBezTo>
                  <a:pt x="1186552" y="681034"/>
                  <a:pt x="936414" y="726105"/>
                  <a:pt x="577458" y="689035"/>
                </a:cubicBezTo>
                <a:cubicBezTo>
                  <a:pt x="218502" y="651965"/>
                  <a:pt x="224492" y="711710"/>
                  <a:pt x="0" y="689035"/>
                </a:cubicBezTo>
                <a:cubicBezTo>
                  <a:pt x="-15229" y="504847"/>
                  <a:pt x="-5342" y="161634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giá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trị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C9D444E1-0A50-3F43-D7F7-176B2C06F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823" y="1079332"/>
            <a:ext cx="731675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   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a + b x 2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a = 8, b =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1AE7B4-C501-FD13-9B41-C2DD9FC2E1AF}"/>
              </a:ext>
            </a:extLst>
          </p:cNvPr>
          <p:cNvSpPr/>
          <p:nvPr/>
        </p:nvSpPr>
        <p:spPr>
          <a:xfrm>
            <a:off x="415700" y="1162322"/>
            <a:ext cx="5486400" cy="69157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5408C882-3356-ABA8-B66E-EEDF559F4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8248" y="2297180"/>
            <a:ext cx="731675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   </a:t>
            </a:r>
            <a:r>
              <a:rPr lang="en-US" sz="4000" b="1" dirty="0">
                <a:solidFill>
                  <a:schemeClr val="accent4"/>
                </a:solidFill>
              </a:rPr>
              <a:t>(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a + b) : 2 </a:t>
            </a:r>
            <a:r>
              <a:rPr lang="en-US" sz="400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400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a = 15, b = 27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74C452-0B7C-CB91-BB6D-DFC3A15753D0}"/>
              </a:ext>
            </a:extLst>
          </p:cNvPr>
          <p:cNvSpPr/>
          <p:nvPr/>
        </p:nvSpPr>
        <p:spPr>
          <a:xfrm>
            <a:off x="319347" y="2325450"/>
            <a:ext cx="6261146" cy="69157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" name="Text Box 63">
            <a:extLst>
              <a:ext uri="{FF2B5EF4-FFF2-40B4-BE49-F238E27FC236}">
                <a16:creationId xmlns:a16="http://schemas.microsoft.com/office/drawing/2014/main" id="{011E3417-F1CB-1793-3F89-4752A0D46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71" y="3797693"/>
            <a:ext cx="8166636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0" hangingPunct="0">
              <a:spcBef>
                <a:spcPct val="50000"/>
              </a:spcBef>
              <a:buNone/>
            </a:pP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Lưu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ý: B1: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Thay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giá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trị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defTabSz="1219170" eaLnBrk="0" hangingPunct="0">
              <a:spcBef>
                <a:spcPct val="50000"/>
              </a:spcBef>
              <a:buNone/>
            </a:pP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B2: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bình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50" b="1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2750" b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endParaRPr lang="en-US" altLang="en-US" b="1" i="1" dirty="0">
              <a:solidFill>
                <a:schemeClr val="accent1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779</Words>
  <Application>Microsoft Office PowerPoint</Application>
  <PresentationFormat>On-screen Show (16:9)</PresentationFormat>
  <Paragraphs>117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Holtwood One SC</vt:lpstr>
      <vt:lpstr>UVF TypoSlabserif</vt:lpstr>
      <vt:lpstr>Calibri</vt:lpstr>
      <vt:lpstr>Comfortaa</vt:lpstr>
      <vt:lpstr>UVN Bai Sau Nang</vt:lpstr>
      <vt:lpstr>Verdana</vt:lpstr>
      <vt:lpstr>Arial</vt:lpstr>
      <vt:lpstr>Cambria</vt:lpstr>
      <vt:lpstr>Fredoka One</vt:lpstr>
      <vt:lpstr>Black Han Sans</vt:lpstr>
      <vt:lpstr>Comfortaa Light</vt:lpstr>
      <vt:lpstr>SVN-Newton</vt:lpstr>
      <vt:lpstr>字魂27号-布丁体</vt:lpstr>
      <vt:lpstr>UTM Showcard</vt:lpstr>
      <vt:lpstr>#9Slide07 HoneyCream</vt:lpstr>
      <vt:lpstr>Times New Roman</vt:lpstr>
      <vt:lpstr>Math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a) Tính giá trị của biểu thức  12 : (3 – m) với m = 0, m = 1, m = 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subject>MANG NON</dc:subject>
  <dc:creator>MANG NON</dc:creator>
  <cp:keywords>MANG NON</cp:keywords>
  <cp:lastModifiedBy>Windows User</cp:lastModifiedBy>
  <cp:revision>46</cp:revision>
  <dcterms:modified xsi:type="dcterms:W3CDTF">2024-09-25T05:16:38Z</dcterms:modified>
  <cp:category>Mang Non</cp:category>
  <cp:version>MNT37</cp:version>
</cp:coreProperties>
</file>