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tags/tag1.xml" ContentType="application/vnd.openxmlformats-officedocument.presentationml.tags+xml"/>
  <Override PartName="/ppt/ink/ink2.xml" ContentType="application/inkml+xml"/>
  <Override PartName="/ppt/ink/ink3.xml" ContentType="application/inkml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3" r:id="rId2"/>
    <p:sldId id="286" r:id="rId3"/>
    <p:sldId id="274" r:id="rId4"/>
    <p:sldId id="271" r:id="rId5"/>
    <p:sldId id="288" r:id="rId6"/>
    <p:sldId id="272" r:id="rId7"/>
    <p:sldId id="281" r:id="rId8"/>
    <p:sldId id="287" r:id="rId9"/>
    <p:sldId id="285" r:id="rId10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128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22-10-21T03:35:13.8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4357 7025,'0'0,"0"0,0 23,-23-23,23 24,0 0,-24-24,24 0,-24 24,24-24,0 24,-24-24</inkml:trace>
  <inkml:trace contextRef="#ctx0" brushRef="#br0" timeOffset="4166.2383">2428 8430,'0'0,"0"-24,24 24,-24 0,0-24,24 24,-24 0,24-24,-24 0,0 24,0 0,0-23,24 23,-24 0,24-48,23 24,-23-24,0 25,0-1,-1 0,-23 0,0 0,0 1,24-1,-24 24,24-24,-24 0,0 24,0-24,0 24,0-47,24 47,-24-24,0 24,0 0,0-24,0 24,0-24,24 24,-24-24,0 24,0-23,0 23,0-24,0 24,0-24,0 24,-24 0,24 0,-24 0,24 0,-24 0,0 0,24 24,-23-24,23 0,-24 24,0-24,24 0,-24 23,24 1,0-24,0 0,0 24,-24-24,24 24,0 0,0 0,-23 23,23-23,0 0,0 23,0-47,0 24,0-24,0 24,0 0,0 23,0-23,0 24,0-24,0 23,0-23,0 0,0-24,0 24,0-24,0 24,0-1,0-23,0 24,0-24,0 24,0-24,0 24,0 0,0-1,0-23,0 24,0 0,0-24,0 24,0-24,0 24,0-24,0 0,0 0,23 0,-23 0,24 0,-24 0,24 0,0 0,-24 0,24 0,-24 0,23 0,-23 0,0 0,24 0,0-24,-24 24,0-24,0 0,24 24,-24-24,0 24,0-23,0 23,0-24,24 0,-24 24,0-24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22-10-21T03:43:38.509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5977 7787,'0'0,"0"0,23 0,-23 0,24 0,0 0,0 0,0 0,-1 0,1 0,-24 0,48 0,-48-24,24 24,-1 0,1 0,-24-24,24 24,-24-24,24 24,-24 0,24 0,0 0,-24 0,23 0,-23 0,24 0,0 0,-24 0,24 0,-24 0,24 0,-24 0,0 0,23 0,1 0,-24 0,24 0,-24 24,24-24,0 0,-24 0,24 0,-1 0,1 0,-24 0,24 0,0 0,0 0,-1 0,-23 0,24 0,-24 0,24 0,0 0,0 0,-1 0,-23 0,24 0,-24 0,0 0,48 0,-48 0,24 0,-1 0,-23 0,24 0,0 0,-24 0,24 0,-24 0,24 0,0 0,-1 0,-23 0,48 0,-24-24,0 24,-24 0,23 0,-23 0,24 0,0 0,-24 0,24 0,-24 0,24 0,-24 0,24 0,-1 0,1 0,-24 0,24 0,0 0,0 0,-24 0,23 0,1 0,-24 0,24 0,-24 0,24 0,-24 0,24 0,-1 0,-23 0,24 0,-24 0,24 0,0 0,-24 24,0-24,24 0,-24 0,23 0,1 0,0 0,-24 0,24 0,0 0,23 24,-47-24,24 0,-24 0,24 0,-24 0,24 0,0 0,-1 0,1 0,0 0,-24 0,48 0,-48 0,24 0,-24 0,23 0,-23 0,48 0,-48 0,48 0,-48 0,23 0,1 0,0 0,-24 0,24 0,-24 0,24 0,-24 0,47 0,-23 0,0-24,-24 24,24 0,-24 0,23 0,-23 0,48 0,-48 0,48 0,-24 0,-24 0,23 0,1 0,-24 0,24 0,-24 0,24 0,0 0,-1 0,-23 0,24 0,-24 0,48 0,-48 0,24 24,-24-24,24 0,-1 0,25 0,-48 0,24 0,-24 0,24 0,-1 0,-23 0,24 0,0 0,0 0,0 0,-1 0,1 0,-24 0,24 0,-24 0,24 0,0 0,-24 0,23 0,1 0,0 24,-24-24,24 0,0 0,0 0,-1 0,-23 0,24 0,0 0,-24 0,24 0,-24 0,47 0,-47 0,24 0,-24 0,48 0,-48 0,24 0,0 0,-1 0,-23 0,24 0,0 0,-24 0,24 0,0 0,-1 0,1 0,0 0,-24 0,24 0,-24 0,47 0,-47 0,24 0,-24 0,48 0,-24 0,-1 0,1 0,0 0,0 0,0 0,0 0,-24 0,23 0,-23 0,24 0,0 0,-24-24,0 24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22-10-21T03:44:03.3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3786 8144,'0'0,"0"0,0 0,0-24,24 0,-24 0,23 24,1-47,24-25,-1 1,-23 47,24-24,-48 25,24-25,0 48,-24-48,23 1,1 23,0-47,0 71,-24-24,0 24,24 0,-1-48,1 0,0 48,-24-23,0-1,24 24,-24 0,0 0,0-24,0 24,0-24,0 0,0 24,0-23,0 23,0 0,0-24,0 24,-24 0,24 0,-24 0,24 0,-24 0,24 0,-23 0,23 0,-24 0,0 0,24 0,0 0,0 24,-24-24,24 47,0-47,-24 48,24-48,0 24,0-24,0 23,-23 1,23 0,0 0,0 0,0-24,0 24,0-24,0 23,0-23,0 48,0-48,0 24,0-24,0 24,0-1,0-23,0 24,0 0,0 0,0 0,0-24,0 23,0 1,0-24,0 24,0-24,0 24,0 0,0-24,0 24,0-24,0 23,0-23,0 24,0 0,0-24,0 0,0 24,0-24,0 24,23-1,-23-23,0 24,24-24,-24 24,0-24,0 0,24 0,-24 24,0-24,24 0,0 0,-24 0,23 0,-23 0,24 0,-24 0,24-24,-24 24,0 0,24-24,-24 24,0 0,24-24,-24 1,0 23,0-24</inkml:trace>
  <inkml:trace contextRef="#ctx0" brushRef="#br0" timeOffset="50220.8725">14073 8572,'24'0,"-1"-23,-23-1,0 24,24 0,-24-24,0 24,0 0,24 0,-24-24,24 0,0 1,-24-1,0 24,24-24,-24 24,0-24,23 24,-23-24,24 1,-24-25,24 0,0 24,-24-23,0 47,24 0,-24-24,0 24,23-24,-23 0,0-23,0 47,24-24,-24 24,0-24,0 0,24 1,-24 23,0-24,0 0,0 24,0-24,24 24,-24-24,0 0,0 24,0-23,0 23,0-24,0 24,0 0,0-24,0 0,0 24,0 0,0-24,-24 24,0 0,24 0,-24 0,24 0,0 0,-23 0,-1 0,24 0,-24 0,24 24,0 0,0-24,0 24,0 0,0-1,0-23,0 24,0 0,0 0,0-24,0 24,0-24,0 24,0-1,0 1,0 0,0 0,0 0,0-1,0 1,0 24,0-48,0 24,0-1,0 1,0 0,0-24,0 24,0 0,0-24,0 24,0-1,0 1,0 24,0-24,0-1,0 25,0-48,0 24,0-24,0 24,0-24,0 23,0 1,0-24,0 24,0-24,0 24,0 0,0-24,0 24,24-24,0 23,-24-23,0 0,23 24,-23 0,0-24,24 0,0 0,-24 24,24-24,-24 0,24 0,-24 0,23 0,1 0,-24 0,24 0,0-48,-24 48,0-24,0 1,24 23,-24-24,0 24,0-24,0 0,0 24,0-24,0 0,0 1,0-1,0 0,0-24,0 25,0-1,0 0,0 0,0 24,0-24,0 1,0 23,0 0,0 0,0-24,0 24,-24 0,24 24,0-1,0 1,0 0,0 0,0-24,0 24,0-24,0 23,0 1,24-24,-24 0,0 0,23 24,-23-24,24 0,0 0,-24 0,24 0,-24 0,24 0,0 0,-24 0,23 0,1 0,0 0,-24 0,24 0,-24 0,24 0,-24 0,23 0,1 0,-24 0,0 0,24-24,-24 0,0 24,24-23,0-1,0-24,-1 48,-23-24,0 24,0 0,0-23,0 23,0-24,0 0,0 24,0-24,0 0,0 0,-23 24,23 0,0 0,0-23,-24 23,24 0,-24 0,0 0,24 0,0-24,-24 24,24 0,0 0,-24 24,24-24,-23 23,23 1,-24-24,24 24,0-24,0 24,0 0,0 0,-24-1,24 1,0 0,0-24,0 24,0 0,0-1,-24 1,24 0,0 0,0 0,0-24,0 23,0-23,0 24,0 0,0 0,0 0,0 0,0-24,0 0,0 23,0-23,0 0,24 0,-24 24,24-24,-24 0,0 0,24 0,-24 24,23-24,-23 0,24 0,-24 0,48 0,-48 0,24 0,-24 0,24 0,-24 0,0 0,23 0,-23-24,24 24,-24-24,0 24,0-23,0-1,24 24,-24-24,0 24</inkml:trace>
  <inkml:trace contextRef="#ctx0" brushRef="#br0" timeOffset="52329.9931">15168 7858,'0'24,"0"0,-24-24,1 24,23-24,-24 23,24 1,0-24,-24 0,24 24,-24-24,0 0,24 0,0 24,0-24</inkml:trace>
  <inkml:trace contextRef="#ctx0" brushRef="#br0" timeOffset="113636.4996">5667 6953,'-24'0,"0"0,24-24,-23 24,23 0,-24 0,0 0,24 0,-24-23,24 23,-24-24,0 24,1 0,-1 0,24 0,-24 0,0 0,24 0,-24 0,24 0,-47 0,47 0,-24 0,24 0,-24 0,0 0,24 0,-23 0,-1 0,0-24,0 24,24 0,-24 0,1 0,23 0,-24 0,24 0,-24 0,24 0,-24 0,0 0,24-24,-24 24,24 0,-23 0,23-24,-24 24,24 0,-24 0,24 0,-24 0,24 0,-24 0,1 0,23 0,-24 0,24 0,-24 0,0 0,24 0,-24 0,0 0,1 0,-1 0,24 0,-24 0,0 24,24-24,-24 0,24 24,0-24,-23 0,-1 0,0 0,-24 0,25 0,-1 0,-24 0,24 0,1 0,-1 0,0 24,24-24,-24 0,24 0,-24 24,0-24,1 0,23 0,-48 0,48 0,-24 0,24 0,-24 0,24 0,-23 0,-1 0,0 0,24 0,-48 0,24 0,1 0,-25-24,24 24,0 0,-23 0,23 0,0 0,0 0,1-24,23 24,-24 0,-24 0,48 0,-47 0,23-24,0 24,24 0,-24 0,24 0,-48 0,48 0,-23 0,-25 0,24-24,0 24,-23 0,23 0,0 0,-24 0,25 0,-1 0,0 0,0 0,0 0,1 0,-1 0,-24 0,1-23,23 23,0 0,-24-24,25 24,-1-24,24 24,-48 0,48 0,-24 0,-23 0,-1 0,24 0,-23 0,23 0,0 0,0 0,0 0,0 0,1 0,23 0,-24 0,0 0,24 0,0 0,0-24,0 24,-24 0,0 0,-23 24,-48 24,47-48,0 23,25-23,-25 0,24 0,0 0,-23 24,-1 0,24-24,0 0,1 0,-1 0,-24 0,24 24,0-24,-23 24,47-24,-48 0,48 0,-24 0,1 0,-1 0,-24 0,24 0,1 0,-25 0,24 0,24 0,-47 0,47 0,-24-24,0 24,-24 0,24 0,1-24,-25 0,24 24,0-24,-23 1,47 23,-48 0,48-24,-24 24,24-24,-24 24,1 0,-1 0,0 0,0 0,24 0,-47 0,47 0,-24-24,24 24,-24 0,24 0,-24 0,0 0,24 0,0 0,-23 0,23 24,0-24,-24 0,0 24,24 0,-24-24,24 23,-24-23,24 0,0 48,-23-48,-1 0,24 24,-24 0,24-1,0 1,-24 0,24-24,0 24,0-24,0 24,0-24,0 47,0-23,0 0,0 24,0-25,0 1,0-24,0 24,0-24,0 48,0-25,0-23,0 48,0-24,0 0,0-1,0 1,0 0,0 0,0 24,0-25,24 49,0-48,-24 23,0-23,24 0,-1 0,-23-24,0 23,0-23,0 24,24 0,-24-24,0 24,0-24,0 0,24 0,-24 24,24-24,-24 0,24 0,-24 0,23 0,-23 0,24 0,0 0,-24 0,24 0,0 0,-1 0,1 0,0 0,0 0,-24 0,24 0,-1 0,1 0,48-24,-1 24,-23-24,-1 24,1 0,-24 0,0 0,23 0,-47 24,48-24,-24 0,23 24,-23-24,24 0,-1 0,-23 0,24 0,-24 0,-1 0,25 0,0 0,-1 0,1 0,-24 0,23 0,-47 0,48 0,0-24,-1 24,-23 0,48-24,-25 24,-23 0,0-24,23 24,1 0,0 0,-25 0,49 24,-24-24,-25 0,25 0,-24 0,-24 24,47-24,-23 0,0 0,24 24,-48-24,47 0,-23 0,-24 0,24 0,0 0,0 0,-24 0,23 24,1-24,-24 0,24 0,-24 23,24-23,0 0,-24 0,23 0,-23 0,24 0,-24 0,48 0,-48 0,0 0,24 0,-1 0,1 24,0-24,0 0,24 0,-1 0,-23 24,24 0,-1-24,-23 24,24-1,-24-23,-1 0,25 0,-24 0,0 24,-1-24,1 24,0-24,0 0,0 24,23-24,-23 0,0 0,23 0,-47 0,48 0,-48 0,24 0,-24 0,48 0,-48 0,23 0,49 0,-25 0,-23 0,0 0,24 0,-24 24,-1-24,25 23,-24-23,0 0,47 0,-23 0,-1 0,-23 0,24 0,-25 0,1-23,24 23,-24-24,23 24,1 0,-24-24,0 24,-1-24,1 24,-24 0,24-24,0 24,0 0,-24 0,24-23,-1 23,1-24,24 24,-1 0,-23 0,0-24,0 24,0 0,-24 0,23-24,1 24,0 0,-24 0,24 0,0 0,-1 0,-23 0,24 0,-24 0,24 0,0 0,-24 0,24-24,-24 24,0 0,24 0,-24 0,0-23,23 23,1-24,-24 24,24-24,-24 24,0-24,24 0,-24 24,24 0,-24-24,0 24,0 0,23-47,-23 47,0 0,0-24,0 24,0-24,0 24,0-24,0 1,0 23,0-24,0 24,0-24,0 0,0 0,0 24,0-23,0-1,0 24,0-24,0 24,0-24,0 24,0-24,0 0,0 24,0-23,0 23,0-24,0 0,0 24,24-24,-24 24,0-24,0 24,0-23,0-1,0 24,0 0,0-24,0 24,0-24,0 0,0 24,-24-23,24 23,0-24,0 24,-23 0,23-24,0 0,-24 24,24 0,0 0,-24-24,24 24,0 0,0-24</inkml:trace>
  <inkml:trace contextRef="#ctx0" brushRef="#br0" timeOffset="127277.2798">4524 7977,'0'0,"24"0,0 0,-24 0,47 0,-47 0,48 0,-48 0,24 0,-24 0,23 0,-23 0,24 0,-24 0,24 0,-24 0,24 0,-24 0,24 0,-24 0,0 24,24-24</inkml:trace>
  <inkml:trace contextRef="#ctx0" brushRef="#br0" timeOffset="128791.3664">4691 7858,'0'0,"0"0,0 24,0 0,0 0,0-24,0 23,0-23,0 48,0-48,0 24,0-24,0 24,0-24,0 23,0 1,0-24,0 24,0-24,0 24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C804E-68E8-46C4-A989-4C45023DE0C5}" type="datetimeFigureOut">
              <a:rPr lang="en-US" smtClean="0"/>
              <a:t>21/10/2022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49DBD-5FD8-44FE-93D7-94BFD597F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2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831850" y="1544638"/>
            <a:ext cx="5562600" cy="417195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340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>
            <a:extLst>
              <a:ext uri="{FF2B5EF4-FFF2-40B4-BE49-F238E27FC236}">
                <a16:creationId xmlns:a16="http://schemas.microsoft.com/office/drawing/2014/main" xmlns="" id="{BBE401F6-A2B7-4C6D-86F9-9969B3BD56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备注占位符 2">
            <a:extLst>
              <a:ext uri="{FF2B5EF4-FFF2-40B4-BE49-F238E27FC236}">
                <a16:creationId xmlns:a16="http://schemas.microsoft.com/office/drawing/2014/main" xmlns="" id="{02EA0700-EF0A-444B-BA48-4C8356D2DC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2" name="灯片编号占位符 3">
            <a:extLst>
              <a:ext uri="{FF2B5EF4-FFF2-40B4-BE49-F238E27FC236}">
                <a16:creationId xmlns:a16="http://schemas.microsoft.com/office/drawing/2014/main" xmlns="" id="{58898619-9F00-4842-9408-85A057BA08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04AA95-4F6A-4401-854F-8468575EB3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495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>
            <a:extLst>
              <a:ext uri="{FF2B5EF4-FFF2-40B4-BE49-F238E27FC236}">
                <a16:creationId xmlns:a16="http://schemas.microsoft.com/office/drawing/2014/main" xmlns="" id="{BBE401F6-A2B7-4C6D-86F9-9969B3BD56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备注占位符 2">
            <a:extLst>
              <a:ext uri="{FF2B5EF4-FFF2-40B4-BE49-F238E27FC236}">
                <a16:creationId xmlns:a16="http://schemas.microsoft.com/office/drawing/2014/main" xmlns="" id="{02EA0700-EF0A-444B-BA48-4C8356D2DC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2" name="灯片编号占位符 3">
            <a:extLst>
              <a:ext uri="{FF2B5EF4-FFF2-40B4-BE49-F238E27FC236}">
                <a16:creationId xmlns:a16="http://schemas.microsoft.com/office/drawing/2014/main" xmlns="" id="{58898619-9F00-4842-9408-85A057BA08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04AA95-4F6A-4401-854F-8468575EB3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263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831850" y="1544638"/>
            <a:ext cx="5562600" cy="417195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340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21/10/2022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45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21/10/2022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147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21/10/2022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56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>
            <a:extLst>
              <a:ext uri="{FF2B5EF4-FFF2-40B4-BE49-F238E27FC236}">
                <a16:creationId xmlns:a16="http://schemas.microsoft.com/office/drawing/2014/main" xmlns="" id="{43FB91B2-EBDF-44A1-991D-724E423705F5}"/>
              </a:ext>
            </a:extLst>
          </p:cNvPr>
          <p:cNvSpPr/>
          <p:nvPr userDrawn="1"/>
        </p:nvSpPr>
        <p:spPr>
          <a:xfrm>
            <a:off x="0" y="2"/>
            <a:ext cx="9144000" cy="5757863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799"/>
          </a:p>
        </p:txBody>
      </p:sp>
      <p:sp>
        <p:nvSpPr>
          <p:cNvPr id="3" name="矩形 6">
            <a:extLst>
              <a:ext uri="{FF2B5EF4-FFF2-40B4-BE49-F238E27FC236}">
                <a16:creationId xmlns:a16="http://schemas.microsoft.com/office/drawing/2014/main" xmlns="" id="{FDACE1E3-2DD8-4914-A896-24EBB1E95307}"/>
              </a:ext>
            </a:extLst>
          </p:cNvPr>
          <p:cNvSpPr/>
          <p:nvPr userDrawn="1"/>
        </p:nvSpPr>
        <p:spPr>
          <a:xfrm>
            <a:off x="0" y="3349625"/>
            <a:ext cx="9144000" cy="2305050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799"/>
          </a:p>
        </p:txBody>
      </p:sp>
      <p:pic>
        <p:nvPicPr>
          <p:cNvPr id="4" name="图片 7">
            <a:extLst>
              <a:ext uri="{FF2B5EF4-FFF2-40B4-BE49-F238E27FC236}">
                <a16:creationId xmlns:a16="http://schemas.microsoft.com/office/drawing/2014/main" xmlns="" id="{ABCCFBA9-A853-466D-A452-F4FAE60C94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9" y="3676650"/>
            <a:ext cx="1025525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8">
            <a:extLst>
              <a:ext uri="{FF2B5EF4-FFF2-40B4-BE49-F238E27FC236}">
                <a16:creationId xmlns:a16="http://schemas.microsoft.com/office/drawing/2014/main" xmlns="" id="{D19DC862-D4FC-4722-971A-DE0FE2BCB7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26" y="2908302"/>
            <a:ext cx="18256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9">
            <a:extLst>
              <a:ext uri="{FF2B5EF4-FFF2-40B4-BE49-F238E27FC236}">
                <a16:creationId xmlns:a16="http://schemas.microsoft.com/office/drawing/2014/main" xmlns="" id="{3FEC2FAB-540E-4FEC-97C8-4EB8BFF6A1ED}"/>
              </a:ext>
            </a:extLst>
          </p:cNvPr>
          <p:cNvSpPr/>
          <p:nvPr userDrawn="1"/>
        </p:nvSpPr>
        <p:spPr>
          <a:xfrm>
            <a:off x="0" y="5654677"/>
            <a:ext cx="9144000" cy="1203325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799"/>
          </a:p>
        </p:txBody>
      </p:sp>
      <p:sp>
        <p:nvSpPr>
          <p:cNvPr id="7" name="矩形 10">
            <a:extLst>
              <a:ext uri="{FF2B5EF4-FFF2-40B4-BE49-F238E27FC236}">
                <a16:creationId xmlns:a16="http://schemas.microsoft.com/office/drawing/2014/main" xmlns="" id="{50D87489-330C-4F48-963A-D0931ADEA952}"/>
              </a:ext>
            </a:extLst>
          </p:cNvPr>
          <p:cNvSpPr/>
          <p:nvPr userDrawn="1"/>
        </p:nvSpPr>
        <p:spPr>
          <a:xfrm>
            <a:off x="0" y="5372100"/>
            <a:ext cx="9144000" cy="533400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799"/>
          </a:p>
        </p:txBody>
      </p:sp>
      <p:pic>
        <p:nvPicPr>
          <p:cNvPr id="8" name="图片 11">
            <a:extLst>
              <a:ext uri="{FF2B5EF4-FFF2-40B4-BE49-F238E27FC236}">
                <a16:creationId xmlns:a16="http://schemas.microsoft.com/office/drawing/2014/main" xmlns="" id="{92F969DC-902A-4ED3-83A4-B9A4D6A325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1" y="220663"/>
            <a:ext cx="5794375" cy="603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12">
            <a:extLst>
              <a:ext uri="{FF2B5EF4-FFF2-40B4-BE49-F238E27FC236}">
                <a16:creationId xmlns:a16="http://schemas.microsoft.com/office/drawing/2014/main" xmlns="" id="{72985A74-0BFE-4B36-8C04-18E7108B5B5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4" y="5654675"/>
            <a:ext cx="279558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13">
            <a:extLst>
              <a:ext uri="{FF2B5EF4-FFF2-40B4-BE49-F238E27FC236}">
                <a16:creationId xmlns:a16="http://schemas.microsoft.com/office/drawing/2014/main" xmlns="" id="{A8788034-A09D-441E-A619-E585FEC47ED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0" y="5654675"/>
            <a:ext cx="279558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4">
            <a:extLst>
              <a:ext uri="{FF2B5EF4-FFF2-40B4-BE49-F238E27FC236}">
                <a16:creationId xmlns:a16="http://schemas.microsoft.com/office/drawing/2014/main" xmlns="" id="{4BF70725-F1B2-4743-98B8-0C206223ED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449263"/>
            <a:ext cx="1998662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5">
            <a:extLst>
              <a:ext uri="{FF2B5EF4-FFF2-40B4-BE49-F238E27FC236}">
                <a16:creationId xmlns:a16="http://schemas.microsoft.com/office/drawing/2014/main" xmlns="" id="{0896F6D8-3962-40CA-96A8-535E23E82E6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3" y="5376863"/>
            <a:ext cx="1484312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6">
            <a:extLst>
              <a:ext uri="{FF2B5EF4-FFF2-40B4-BE49-F238E27FC236}">
                <a16:creationId xmlns:a16="http://schemas.microsoft.com/office/drawing/2014/main" xmlns="" id="{F5C76B0A-2EC8-4484-A5AC-2560C6B7B18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714" y="4648202"/>
            <a:ext cx="700087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7">
            <a:extLst>
              <a:ext uri="{FF2B5EF4-FFF2-40B4-BE49-F238E27FC236}">
                <a16:creationId xmlns:a16="http://schemas.microsoft.com/office/drawing/2014/main" xmlns="" id="{A7753048-C392-4639-A54D-14AC53EDF84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9" y="4522788"/>
            <a:ext cx="1150937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Date Placeholder 2">
            <a:extLst>
              <a:ext uri="{FF2B5EF4-FFF2-40B4-BE49-F238E27FC236}">
                <a16:creationId xmlns:a16="http://schemas.microsoft.com/office/drawing/2014/main" xmlns="" id="{8BB7729A-039D-4115-99CA-7B5885EAB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B455A-2796-42FC-96C7-69B2E721BEF7}" type="datetimeFigureOut">
              <a:rPr lang="zh-CN" altLang="en-US"/>
              <a:pPr>
                <a:defRPr/>
              </a:pPr>
              <a:t>2022/10/21</a:t>
            </a:fld>
            <a:endParaRPr lang="zh-CN" altLang="en-US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xmlns="" id="{D2DE1930-9C18-44BC-988C-BA40672E4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xmlns="" id="{2206D415-003F-4B05-BE3E-F70289E20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1CDAE2E2-91E4-4E42-9567-8BAEAE69BB5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3311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21/10/2022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54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21/10/2022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77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21/10/2022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23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21/10/2022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86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21/10/2022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21/10/2022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79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21/10/2022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941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21/10/2022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19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6A8A7-A292-4D82-8F46-E2C8B8B32487}" type="datetimeFigureOut">
              <a:rPr lang="en-US" smtClean="0"/>
              <a:t>21/10/2022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5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20.png"/><Relationship Id="rId12" Type="http://schemas.openxmlformats.org/officeDocument/2006/relationships/image" Target="../media/image24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microsoft.com/office/2007/relationships/hdphoto" Target="../media/hdphoto2.wdp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6.png"/><Relationship Id="rId7" Type="http://schemas.openxmlformats.org/officeDocument/2006/relationships/customXml" Target="../ink/ink1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7.emf"/><Relationship Id="rId3" Type="http://schemas.openxmlformats.org/officeDocument/2006/relationships/image" Target="../media/image30.jpg"/><Relationship Id="rId7" Type="http://schemas.openxmlformats.org/officeDocument/2006/relationships/image" Target="../media/image33.png"/><Relationship Id="rId12" Type="http://schemas.openxmlformats.org/officeDocument/2006/relationships/customXml" Target="../ink/ink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2.png"/><Relationship Id="rId11" Type="http://schemas.openxmlformats.org/officeDocument/2006/relationships/image" Target="../media/image36.emf"/><Relationship Id="rId5" Type="http://schemas.openxmlformats.org/officeDocument/2006/relationships/image" Target="../media/image14.png"/><Relationship Id="rId10" Type="http://schemas.openxmlformats.org/officeDocument/2006/relationships/customXml" Target="../ink/ink2.xml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8.png"/><Relationship Id="rId5" Type="http://schemas.openxmlformats.org/officeDocument/2006/relationships/image" Target="../media/image24.emf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植物&#10;&#10;已生成高可信度的说明">
            <a:extLst>
              <a:ext uri="{FF2B5EF4-FFF2-40B4-BE49-F238E27FC236}">
                <a16:creationId xmlns:a16="http://schemas.microsoft.com/office/drawing/2014/main" xmlns="" id="{FAE9000C-4A19-4D95-B64C-9AA1FA0FEA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90600" y="239864"/>
            <a:ext cx="3469026" cy="5717389"/>
          </a:xfrm>
          <a:prstGeom prst="rect">
            <a:avLst/>
          </a:prstGeom>
        </p:spPr>
      </p:pic>
      <p:pic>
        <p:nvPicPr>
          <p:cNvPr id="10" name="图片 9" descr="b4e2b2963786013a0e29a8e310116bb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288" y="4384676"/>
            <a:ext cx="9172575" cy="2524125"/>
          </a:xfrm>
          <a:prstGeom prst="rect">
            <a:avLst/>
          </a:prstGeom>
        </p:spPr>
      </p:pic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2313239" y="2233969"/>
            <a:ext cx="64008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>
              <a:buNone/>
            </a:pPr>
            <a:r>
              <a:rPr lang="en-US" altLang="zh-CN" sz="30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Giải </a:t>
            </a:r>
            <a:r>
              <a:rPr lang="en-US" altLang="zh-CN" sz="3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bài toán về ít hơn một số </a:t>
            </a:r>
            <a:r>
              <a:rPr lang="en-US" altLang="zh-CN" sz="30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đơn </a:t>
            </a:r>
            <a:r>
              <a:rPr lang="en-US" altLang="zh-CN" sz="30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vị</a:t>
            </a:r>
          </a:p>
          <a:p>
            <a:pPr algn="ctr">
              <a:buNone/>
            </a:pPr>
            <a:r>
              <a:rPr lang="en-US" altLang="zh-CN" sz="30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(trang 51)</a:t>
            </a:r>
            <a:endParaRPr lang="zh-CN" altLang="en-US" sz="3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印品黑体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22767">
            <a:off x="3541872" y="3349626"/>
            <a:ext cx="1072991" cy="1575435"/>
          </a:xfrm>
          <a:prstGeom prst="rect">
            <a:avLst/>
          </a:prstGeom>
        </p:spPr>
      </p:pic>
      <p:pic>
        <p:nvPicPr>
          <p:cNvPr id="3" name="图片 2" descr="36f9a2a7dc2088575b3175c2c9b2462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7415" y="4972424"/>
            <a:ext cx="2155508" cy="151574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7C285E46-E600-4763-959D-C682896B5D5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0810" y="3338490"/>
            <a:ext cx="1477886" cy="3247326"/>
          </a:xfrm>
          <a:prstGeom prst="rect">
            <a:avLst/>
          </a:prstGeom>
        </p:spPr>
      </p:pic>
      <p:pic>
        <p:nvPicPr>
          <p:cNvPr id="13" name="图片 12" descr="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288" y="5066984"/>
            <a:ext cx="9175433" cy="19030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9848" y="141008"/>
            <a:ext cx="75887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13: BÀI TOÁN VỀ NHIỀU HƠN,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ÍT HƠN MỘT SỐ </a:t>
            </a: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 </a:t>
            </a:r>
            <a:r>
              <a:rPr lang="en-US" sz="3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 (tiết 2)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图片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896" y="222375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93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  <p:extLst mod="1">
    <p:ext uri="{E180D4A7-C9FB-4DFB-919C-405C955672EB}">
      <p14:showEvtLst xmlns:p14="http://schemas.microsoft.com/office/powerpoint/2010/main">
        <p14:playEvt time="208" objId="4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B3DE7603-2A6B-4D71-8066-01A5C19659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148" y="2910484"/>
            <a:ext cx="280988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0D96BBC-50E6-4CA4-9D26-9DFA3CA0D544}"/>
              </a:ext>
            </a:extLst>
          </p:cNvPr>
          <p:cNvSpPr txBox="1"/>
          <p:nvPr/>
        </p:nvSpPr>
        <p:spPr>
          <a:xfrm>
            <a:off x="2566853" y="2379776"/>
            <a:ext cx="3571434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00" b="1">
                <a:solidFill>
                  <a:srgbClr val="333399">
                    <a:lumMod val="75000"/>
                  </a:srgbClr>
                </a:solidFill>
                <a:latin typeface="Arial"/>
                <a:cs typeface="Arial" panose="020B0604020202020204" pitchFamily="34" charset="0"/>
              </a:rPr>
              <a:t>Yêu cầu cần đạt</a:t>
            </a:r>
            <a:endParaRPr lang="en-US" sz="2700" b="1" dirty="0">
              <a:solidFill>
                <a:srgbClr val="333399">
                  <a:lumMod val="75000"/>
                </a:srgbClr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1A8FDE7-79E8-49A1-BFA8-37EABCF14E52}"/>
              </a:ext>
            </a:extLst>
          </p:cNvPr>
          <p:cNvSpPr txBox="1"/>
          <p:nvPr/>
        </p:nvSpPr>
        <p:spPr>
          <a:xfrm>
            <a:off x="2223136" y="2963004"/>
            <a:ext cx="47018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00B050"/>
                </a:solidFill>
                <a:latin typeface="Arial"/>
                <a:cs typeface="Arial" panose="020B0604020202020204" pitchFamily="34" charset="0"/>
              </a:rPr>
              <a:t>Nhận biết </a:t>
            </a:r>
            <a:r>
              <a:rPr lang="en-US" b="1" smtClean="0">
                <a:solidFill>
                  <a:srgbClr val="00B050"/>
                </a:solidFill>
                <a:latin typeface="Arial"/>
                <a:cs typeface="Arial" panose="020B0604020202020204" pitchFamily="34" charset="0"/>
              </a:rPr>
              <a:t>được, giải và trình bày được bài giải bài </a:t>
            </a:r>
            <a:r>
              <a:rPr lang="en-US" b="1">
                <a:solidFill>
                  <a:srgbClr val="00B050"/>
                </a:solidFill>
                <a:latin typeface="Arial"/>
                <a:cs typeface="Arial" panose="020B0604020202020204" pitchFamily="34" charset="0"/>
              </a:rPr>
              <a:t>toán về </a:t>
            </a:r>
            <a:r>
              <a:rPr lang="en-US" b="1" smtClean="0">
                <a:solidFill>
                  <a:srgbClr val="00B050"/>
                </a:solidFill>
                <a:latin typeface="Arial"/>
                <a:cs typeface="Arial" panose="020B0604020202020204" pitchFamily="34" charset="0"/>
              </a:rPr>
              <a:t>ít </a:t>
            </a:r>
            <a:r>
              <a:rPr lang="en-US" b="1">
                <a:solidFill>
                  <a:srgbClr val="00B050"/>
                </a:solidFill>
                <a:latin typeface="Arial"/>
                <a:cs typeface="Arial" panose="020B0604020202020204" pitchFamily="34" charset="0"/>
              </a:rPr>
              <a:t>hơn một số đơn vị.</a:t>
            </a:r>
            <a:endParaRPr lang="en-US" b="1" dirty="0">
              <a:solidFill>
                <a:srgbClr val="00B05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343A08C-5283-4EF8-B574-728DFC00BD5D}"/>
              </a:ext>
            </a:extLst>
          </p:cNvPr>
          <p:cNvSpPr txBox="1"/>
          <p:nvPr/>
        </p:nvSpPr>
        <p:spPr>
          <a:xfrm>
            <a:off x="2223136" y="3684732"/>
            <a:ext cx="49875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smtClean="0">
                <a:solidFill>
                  <a:srgbClr val="FF0000"/>
                </a:solidFill>
                <a:latin typeface="Arial"/>
                <a:cs typeface="Arial" panose="020B0604020202020204" pitchFamily="34" charset="0"/>
              </a:rPr>
              <a:t>Củng cố thêm về bài toán nhiều hơn một số đơn vị ở phần luyện tập.</a:t>
            </a:r>
            <a:endParaRPr lang="en-US" b="1" dirty="0">
              <a:solidFill>
                <a:srgbClr val="FF0000"/>
              </a:solidFill>
              <a:latin typeface="Arial"/>
              <a:cs typeface="Arial" panose="020B0604020202020204" pitchFamily="34" charset="0"/>
            </a:endParaRPr>
          </a:p>
        </p:txBody>
      </p:sp>
      <p:pic>
        <p:nvPicPr>
          <p:cNvPr id="14" name="图片 2">
            <a:extLst>
              <a:ext uri="{FF2B5EF4-FFF2-40B4-BE49-F238E27FC236}">
                <a16:creationId xmlns:a16="http://schemas.microsoft.com/office/drawing/2014/main" xmlns="" id="{5BBC3F67-AB47-412F-BE8A-3329EF0A68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404" y="3686525"/>
            <a:ext cx="28217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30785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381" y="152400"/>
            <a:ext cx="2612819" cy="1055918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28601" y="1125245"/>
            <a:ext cx="8839200" cy="14570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gấp 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cái thuyền, Nam gấp 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ít h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Mai 2 cái. Hỏi Nam gấp 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mấy cái thuyền?</a:t>
            </a: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16" t="53509" r="21643" b="38103"/>
          <a:stretch/>
        </p:blipFill>
        <p:spPr bwMode="auto">
          <a:xfrm>
            <a:off x="304801" y="3008519"/>
            <a:ext cx="5029200" cy="61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89" t="35362" r="14861" b="48410"/>
          <a:stretch/>
        </p:blipFill>
        <p:spPr bwMode="auto">
          <a:xfrm>
            <a:off x="596120" y="4573259"/>
            <a:ext cx="1681340" cy="1413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227" t="47951" r="32863" b="40984"/>
          <a:stretch/>
        </p:blipFill>
        <p:spPr bwMode="auto">
          <a:xfrm>
            <a:off x="228600" y="3657600"/>
            <a:ext cx="3836540" cy="68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Brace 5"/>
          <p:cNvSpPr/>
          <p:nvPr/>
        </p:nvSpPr>
        <p:spPr>
          <a:xfrm rot="16200000">
            <a:off x="2659509" y="510077"/>
            <a:ext cx="266700" cy="4929882"/>
          </a:xfrm>
          <a:prstGeom prst="rightBrac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2" name="Right Brace 21"/>
          <p:cNvSpPr/>
          <p:nvPr/>
        </p:nvSpPr>
        <p:spPr>
          <a:xfrm rot="5400000">
            <a:off x="1973705" y="2659510"/>
            <a:ext cx="266706" cy="3558283"/>
          </a:xfrm>
          <a:prstGeom prst="rightBrac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3" name="Right Brace 22"/>
          <p:cNvSpPr/>
          <p:nvPr/>
        </p:nvSpPr>
        <p:spPr>
          <a:xfrm rot="5400000">
            <a:off x="4581523" y="3133725"/>
            <a:ext cx="133354" cy="914399"/>
          </a:xfrm>
          <a:prstGeom prst="rightBrac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4" name="TextBox 23"/>
          <p:cNvSpPr txBox="1"/>
          <p:nvPr/>
        </p:nvSpPr>
        <p:spPr>
          <a:xfrm>
            <a:off x="4253939" y="3737849"/>
            <a:ext cx="10800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Arial" pitchFamily="34" charset="0"/>
                <a:cs typeface="Arial" pitchFamily="34" charset="0"/>
              </a:rPr>
              <a:t>Ít h</a:t>
            </a:r>
            <a:r>
              <a:rPr lang="vi-VN" sz="1600">
                <a:latin typeface="Arial" pitchFamily="34" charset="0"/>
                <a:cs typeface="Arial" pitchFamily="34" charset="0"/>
              </a:rPr>
              <a:t>ơ</a:t>
            </a:r>
            <a:r>
              <a:rPr lang="en-US" sz="1600">
                <a:latin typeface="Arial" pitchFamily="34" charset="0"/>
                <a:cs typeface="Arial" pitchFamily="34" charset="0"/>
              </a:rPr>
              <a:t>n 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11745" y="4572010"/>
            <a:ext cx="29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642922" y="2526268"/>
            <a:ext cx="29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1A7785C-287C-45F5-99E8-08237005BCA5}"/>
              </a:ext>
            </a:extLst>
          </p:cNvPr>
          <p:cNvSpPr txBox="1"/>
          <p:nvPr/>
        </p:nvSpPr>
        <p:spPr>
          <a:xfrm>
            <a:off x="5257800" y="4018011"/>
            <a:ext cx="2443854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800" b="1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771334" y="4332923"/>
            <a:ext cx="5372665" cy="17630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>
              <a:solidFill>
                <a:srgbClr val="006000"/>
              </a:solidFill>
              <a:latin typeface="Pony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Số thuyền Nam gấp </a:t>
            </a:r>
            <a:r>
              <a:rPr lang="vi-VN" sz="28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là:</a:t>
            </a:r>
          </a:p>
          <a:p>
            <a:r>
              <a:rPr lang="en-US" sz="28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        8 – 2 = </a:t>
            </a:r>
            <a:r>
              <a:rPr lang="en-US" sz="280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en-US" sz="2800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(cái</a:t>
            </a:r>
            <a:r>
              <a:rPr lang="en-US" sz="28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sz="2800" dirty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                 </a:t>
            </a:r>
            <a:r>
              <a:rPr lang="en-US" sz="28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Đáp số: 6 cái thuyền</a:t>
            </a:r>
          </a:p>
          <a:p>
            <a:endParaRPr lang="en-US" sz="3200" b="1" dirty="0">
              <a:solidFill>
                <a:srgbClr val="006000"/>
              </a:solidFill>
              <a:latin typeface="Pony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83278" y="1828800"/>
            <a:ext cx="35492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765333" y="1803400"/>
            <a:ext cx="181619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743200" y="2209800"/>
            <a:ext cx="533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181600" y="2209800"/>
            <a:ext cx="2209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65530" y="2209800"/>
            <a:ext cx="1287070" cy="214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4868839" y="1799119"/>
            <a:ext cx="617561" cy="42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7162800" y="1295400"/>
            <a:ext cx="1219294" cy="5583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28600" y="1240319"/>
            <a:ext cx="8511283" cy="128691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图片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0" t="4741"/>
          <a:stretch/>
        </p:blipFill>
        <p:spPr>
          <a:xfrm rot="344070">
            <a:off x="6195871" y="1762716"/>
            <a:ext cx="2862224" cy="2442158"/>
          </a:xfrm>
          <a:prstGeom prst="rect">
            <a:avLst/>
          </a:prstGeom>
        </p:spPr>
      </p:pic>
      <p:pic>
        <p:nvPicPr>
          <p:cNvPr id="37" name="图片 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0" t="2371" b="22251"/>
          <a:stretch/>
        </p:blipFill>
        <p:spPr>
          <a:xfrm rot="344070">
            <a:off x="6971364" y="2228907"/>
            <a:ext cx="1549730" cy="1676239"/>
          </a:xfrm>
          <a:prstGeom prst="rect">
            <a:avLst/>
          </a:prstGeom>
        </p:spPr>
      </p:pic>
      <p:pic>
        <p:nvPicPr>
          <p:cNvPr id="40" name="图片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241" y="110466"/>
            <a:ext cx="990600" cy="990600"/>
          </a:xfrm>
          <a:prstGeom prst="rect">
            <a:avLst/>
          </a:prstGeom>
        </p:spPr>
      </p:pic>
      <p:grpSp>
        <p:nvGrpSpPr>
          <p:cNvPr id="32" name="组合 23"/>
          <p:cNvGrpSpPr/>
          <p:nvPr/>
        </p:nvGrpSpPr>
        <p:grpSpPr>
          <a:xfrm>
            <a:off x="-27227" y="6047282"/>
            <a:ext cx="9204822" cy="838200"/>
            <a:chOff x="-17585" y="5729324"/>
            <a:chExt cx="12203723" cy="1123362"/>
          </a:xfrm>
        </p:grpSpPr>
        <p:pic>
          <p:nvPicPr>
            <p:cNvPr id="35" name="图片 24"/>
            <p:cNvPicPr>
              <a:picLocks noChangeAspect="1"/>
            </p:cNvPicPr>
            <p:nvPr/>
          </p:nvPicPr>
          <p:blipFill rotWithShape="1">
            <a:blip r:embed="rId12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38" name="图片 25"/>
            <p:cNvPicPr>
              <a:picLocks noChangeAspect="1"/>
            </p:cNvPicPr>
            <p:nvPr/>
          </p:nvPicPr>
          <p:blipFill rotWithShape="1">
            <a:blip r:embed="rId12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007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34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06" t="41010" r="16035" b="34648"/>
          <a:stretch/>
        </p:blipFill>
        <p:spPr bwMode="auto">
          <a:xfrm>
            <a:off x="5558589" y="1295400"/>
            <a:ext cx="3208421" cy="1780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565" y="76200"/>
            <a:ext cx="3122571" cy="115911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2400" y="1260714"/>
            <a:ext cx="5643435" cy="21584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hội thi hát quan họ, thôn Th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ượng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tham gia 9 tiết mục, thôn Hạ tham gia ít h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thôn Th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ượng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tiết mục. Hỏi thôn Hạ tham gia bao nhiêu tiết mục?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1A7785C-287C-45F5-99E8-08237005BCA5}"/>
              </a:ext>
            </a:extLst>
          </p:cNvPr>
          <p:cNvSpPr txBox="1"/>
          <p:nvPr/>
        </p:nvSpPr>
        <p:spPr>
          <a:xfrm>
            <a:off x="950470" y="3423340"/>
            <a:ext cx="2417291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400" b="1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 </a:t>
            </a:r>
            <a:r>
              <a:rPr lang="en-US" sz="2400" b="1" smtClean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endParaRPr lang="en-US" sz="2400" b="1" dirty="0">
              <a:solidFill>
                <a:srgbClr val="006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1A7785C-287C-45F5-99E8-08237005BCA5}"/>
              </a:ext>
            </a:extLst>
          </p:cNvPr>
          <p:cNvSpPr txBox="1"/>
          <p:nvPr/>
        </p:nvSpPr>
        <p:spPr>
          <a:xfrm>
            <a:off x="76200" y="3839330"/>
            <a:ext cx="5757971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 Th</a:t>
            </a:r>
            <a:r>
              <a:rPr lang="vi-VN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ượng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9 tiết mục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1A7785C-287C-45F5-99E8-08237005BCA5}"/>
              </a:ext>
            </a:extLst>
          </p:cNvPr>
          <p:cNvSpPr txBox="1"/>
          <p:nvPr/>
        </p:nvSpPr>
        <p:spPr>
          <a:xfrm>
            <a:off x="106272" y="4296529"/>
            <a:ext cx="5095207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 Hạ ít h</a:t>
            </a:r>
            <a:r>
              <a:rPr lang="vi-VN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thôn </a:t>
            </a:r>
            <a:r>
              <a:rPr lang="en-US" sz="240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vi-VN" sz="2400" smtClean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ượng</a:t>
            </a:r>
            <a:r>
              <a:rPr lang="en-US" sz="2400" smtClean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dirty="0">
              <a:solidFill>
                <a:srgbClr val="006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tiết mục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1A7785C-287C-45F5-99E8-08237005BCA5}"/>
              </a:ext>
            </a:extLst>
          </p:cNvPr>
          <p:cNvSpPr txBox="1"/>
          <p:nvPr/>
        </p:nvSpPr>
        <p:spPr>
          <a:xfrm>
            <a:off x="100999" y="5058531"/>
            <a:ext cx="6909401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400" dirty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 Hạ: … tiết mục?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419600" y="3647123"/>
            <a:ext cx="5372665" cy="17630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rgbClr val="006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Số tiết mục thôn Hạ tham gia là:</a:t>
            </a:r>
          </a:p>
          <a:p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        9 – 3 = 6 (tiết mục)</a:t>
            </a:r>
          </a:p>
          <a:p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                  Đáp số: 6 tiết mục</a:t>
            </a:r>
          </a:p>
          <a:p>
            <a:endParaRPr lang="en-US" sz="2400" b="1" dirty="0">
              <a:solidFill>
                <a:srgbClr val="006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1A7785C-287C-45F5-99E8-08237005BCA5}"/>
              </a:ext>
            </a:extLst>
          </p:cNvPr>
          <p:cNvSpPr txBox="1"/>
          <p:nvPr/>
        </p:nvSpPr>
        <p:spPr>
          <a:xfrm>
            <a:off x="5884005" y="3400332"/>
            <a:ext cx="2443854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400" b="1" dirty="0">
                <a:solidFill>
                  <a:srgbClr val="006000"/>
                </a:solidFill>
                <a:latin typeface="Arial" panose="020B0604020202020204" pitchFamily="34" charset="0"/>
                <a:cs typeface="Arial" pitchFamily="34" charset="0"/>
              </a:rPr>
              <a:t>Bài giải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28600" y="1143000"/>
            <a:ext cx="5269251" cy="2362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276600" y="2057400"/>
            <a:ext cx="13873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49306" y="2057400"/>
            <a:ext cx="11835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504103" y="1600200"/>
            <a:ext cx="6973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49306" y="2514600"/>
            <a:ext cx="11835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81112" y="2895600"/>
            <a:ext cx="11835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828800" y="2895600"/>
            <a:ext cx="13554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236750" y="2502108"/>
            <a:ext cx="61604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2974117" y="2185735"/>
            <a:ext cx="1219294" cy="3288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1838726" y="3387840"/>
            <a:ext cx="2825262" cy="124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142441" y="2895600"/>
            <a:ext cx="10590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: Rounded Corners 20"/>
          <p:cNvSpPr/>
          <p:nvPr/>
        </p:nvSpPr>
        <p:spPr>
          <a:xfrm>
            <a:off x="4922838" y="4316412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5" name="Rectangle: Rounded Corners 20"/>
          <p:cNvSpPr/>
          <p:nvPr/>
        </p:nvSpPr>
        <p:spPr>
          <a:xfrm>
            <a:off x="6172200" y="4316412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6" name="Rectangle: Rounded Corners 20"/>
          <p:cNvSpPr/>
          <p:nvPr/>
        </p:nvSpPr>
        <p:spPr>
          <a:xfrm>
            <a:off x="7524750" y="4335462"/>
            <a:ext cx="533400" cy="4619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7" name="Rectangle: Rounded Corners 20"/>
          <p:cNvSpPr/>
          <p:nvPr/>
        </p:nvSpPr>
        <p:spPr>
          <a:xfrm>
            <a:off x="5549900" y="4316412"/>
            <a:ext cx="534988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8" name="Rectangle: Rounded Corners 20"/>
          <p:cNvSpPr/>
          <p:nvPr/>
        </p:nvSpPr>
        <p:spPr>
          <a:xfrm>
            <a:off x="6838950" y="4313237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pic>
        <p:nvPicPr>
          <p:cNvPr id="33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181" y="-17489"/>
            <a:ext cx="1211692" cy="1211692"/>
          </a:xfrm>
          <a:prstGeom prst="rect">
            <a:avLst/>
          </a:prstGeom>
        </p:spPr>
      </p:pic>
      <p:pic>
        <p:nvPicPr>
          <p:cNvPr id="39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4383328" y="5385216"/>
            <a:ext cx="4653860" cy="1357949"/>
          </a:xfrm>
          <a:prstGeom prst="rect">
            <a:avLst/>
          </a:prstGeom>
        </p:spPr>
      </p:pic>
      <p:grpSp>
        <p:nvGrpSpPr>
          <p:cNvPr id="31" name="组合 23"/>
          <p:cNvGrpSpPr/>
          <p:nvPr/>
        </p:nvGrpSpPr>
        <p:grpSpPr>
          <a:xfrm>
            <a:off x="-60822" y="6096000"/>
            <a:ext cx="9204822" cy="838200"/>
            <a:chOff x="-17585" y="5729324"/>
            <a:chExt cx="12203723" cy="1123362"/>
          </a:xfrm>
        </p:grpSpPr>
        <p:pic>
          <p:nvPicPr>
            <p:cNvPr id="40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41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874080" y="2529000"/>
              <a:ext cx="694800" cy="5918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64720" y="2519640"/>
                <a:ext cx="713520" cy="61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054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/>
      <p:bldP spid="16" grpId="0"/>
      <p:bldP spid="21" grpId="0" animBg="1"/>
      <p:bldP spid="2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90215" y="1676400"/>
            <a:ext cx="4310385" cy="21584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1A7785C-287C-45F5-99E8-08237005BCA5}"/>
              </a:ext>
            </a:extLst>
          </p:cNvPr>
          <p:cNvSpPr txBox="1"/>
          <p:nvPr/>
        </p:nvSpPr>
        <p:spPr>
          <a:xfrm>
            <a:off x="1406204" y="1566787"/>
            <a:ext cx="2586007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Pony"/>
                <a:cs typeface="Arial" panose="020B0604020202020204" pitchFamily="34" charset="0"/>
              </a:rPr>
              <a:t> </a:t>
            </a:r>
            <a:r>
              <a:rPr lang="en-US" sz="2800">
                <a:solidFill>
                  <a:srgbClr val="002060"/>
                </a:solidFill>
                <a:latin typeface="Pony"/>
                <a:cs typeface="Arial" panose="020B0604020202020204" pitchFamily="34" charset="0"/>
              </a:rPr>
              <a:t>Tóm </a:t>
            </a:r>
            <a:r>
              <a:rPr lang="en-US" sz="2800" smtClean="0">
                <a:solidFill>
                  <a:srgbClr val="002060"/>
                </a:solidFill>
                <a:latin typeface="Pony"/>
                <a:cs typeface="Arial" panose="020B0604020202020204" pitchFamily="34" charset="0"/>
              </a:rPr>
              <a:t>tắt        </a:t>
            </a:r>
            <a:endParaRPr lang="en-US" sz="2800" dirty="0">
              <a:solidFill>
                <a:srgbClr val="002060"/>
              </a:solidFill>
              <a:latin typeface="Pony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1A7785C-287C-45F5-99E8-08237005BCA5}"/>
              </a:ext>
            </a:extLst>
          </p:cNvPr>
          <p:cNvSpPr txBox="1"/>
          <p:nvPr/>
        </p:nvSpPr>
        <p:spPr>
          <a:xfrm>
            <a:off x="78777" y="1949247"/>
            <a:ext cx="6528496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Tàu thứ nhất: 20 thùng hàng</a:t>
            </a:r>
            <a:endPara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1A7785C-287C-45F5-99E8-08237005BCA5}"/>
              </a:ext>
            </a:extLst>
          </p:cNvPr>
          <p:cNvSpPr txBox="1"/>
          <p:nvPr/>
        </p:nvSpPr>
        <p:spPr>
          <a:xfrm>
            <a:off x="76200" y="2362200"/>
            <a:ext cx="8686800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Tàu thứ hai nhiều h</a:t>
            </a:r>
            <a:r>
              <a:rPr lang="vi-VN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ơ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 tàu thứ nhất: 8 thùng hàng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1A7785C-287C-45F5-99E8-08237005BCA5}"/>
              </a:ext>
            </a:extLst>
          </p:cNvPr>
          <p:cNvSpPr txBox="1"/>
          <p:nvPr/>
        </p:nvSpPr>
        <p:spPr>
          <a:xfrm>
            <a:off x="76200" y="2798806"/>
            <a:ext cx="7391647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Tàu thứ hai: … thùng hàng?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1A7785C-287C-45F5-99E8-08237005BCA5}"/>
              </a:ext>
            </a:extLst>
          </p:cNvPr>
          <p:cNvSpPr txBox="1"/>
          <p:nvPr/>
        </p:nvSpPr>
        <p:spPr>
          <a:xfrm>
            <a:off x="3814336" y="3190090"/>
            <a:ext cx="2738978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toán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900548" y="4027673"/>
            <a:ext cx="6409703" cy="17630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700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     Có hai tàu chở hàng ra đảo. Tàu thứ nhất chở được 20 thùng hàng. Tàu thứ hai chở nhiều hơn thùng thứ nhất 8 thùng hàng. Hỏi tàu thứ hai chở được bao nhiêu thùng hàng?</a:t>
            </a:r>
            <a:endParaRPr lang="en-US" sz="2700" dirty="0">
              <a:solidFill>
                <a:srgbClr val="006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US" sz="2700" dirty="0">
              <a:solidFill>
                <a:srgbClr val="006000"/>
              </a:solidFill>
              <a:latin typeface="Pony"/>
              <a:cs typeface="Arial" panose="020B0604020202020204" pitchFamily="34" charset="0"/>
            </a:endParaRPr>
          </a:p>
        </p:txBody>
      </p:sp>
      <p:sp>
        <p:nvSpPr>
          <p:cNvPr id="18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7736" y="1074534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6" y="76200"/>
            <a:ext cx="2878667" cy="966529"/>
          </a:xfrm>
          <a:prstGeom prst="rect">
            <a:avLst/>
          </a:prstGeom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9" t="30702" r="25407" b="17325"/>
          <a:stretch/>
        </p:blipFill>
        <p:spPr bwMode="auto">
          <a:xfrm>
            <a:off x="5105400" y="461210"/>
            <a:ext cx="2971800" cy="190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3741"/>
            <a:ext cx="1066800" cy="1066800"/>
          </a:xfrm>
          <a:prstGeom prst="rect">
            <a:avLst/>
          </a:prstGeom>
        </p:spPr>
      </p:pic>
      <p:pic>
        <p:nvPicPr>
          <p:cNvPr id="19" name="图片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10907"/>
          <a:stretch/>
        </p:blipFill>
        <p:spPr>
          <a:xfrm>
            <a:off x="-162333" y="4232796"/>
            <a:ext cx="13078140" cy="2767946"/>
          </a:xfrm>
          <a:prstGeom prst="rect">
            <a:avLst/>
          </a:prstGeom>
        </p:spPr>
      </p:pic>
      <p:pic>
        <p:nvPicPr>
          <p:cNvPr id="20" name="图片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0" t="40296"/>
          <a:stretch/>
        </p:blipFill>
        <p:spPr>
          <a:xfrm>
            <a:off x="6376737" y="4907669"/>
            <a:ext cx="2931262" cy="1926972"/>
          </a:xfrm>
          <a:prstGeom prst="rect">
            <a:avLst/>
          </a:prstGeom>
        </p:spPr>
      </p:pic>
      <p:pic>
        <p:nvPicPr>
          <p:cNvPr id="25" name="图片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8" t="47407" r="16173" b="4087"/>
          <a:stretch/>
        </p:blipFill>
        <p:spPr>
          <a:xfrm rot="19999882">
            <a:off x="7917712" y="4462802"/>
            <a:ext cx="1188875" cy="1263179"/>
          </a:xfrm>
          <a:prstGeom prst="rect">
            <a:avLst/>
          </a:prstGeom>
        </p:spPr>
      </p:pic>
      <p:pic>
        <p:nvPicPr>
          <p:cNvPr id="27" name="图片 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8" t="21865" r="34023" b="21941"/>
          <a:stretch/>
        </p:blipFill>
        <p:spPr>
          <a:xfrm rot="11458889">
            <a:off x="-152784" y="3352699"/>
            <a:ext cx="2042480" cy="195708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1A7785C-287C-45F5-99E8-08237005BCA5}"/>
              </a:ext>
            </a:extLst>
          </p:cNvPr>
          <p:cNvSpPr txBox="1"/>
          <p:nvPr/>
        </p:nvSpPr>
        <p:spPr>
          <a:xfrm>
            <a:off x="528885" y="1101115"/>
            <a:ext cx="5346186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Pony"/>
                <a:cs typeface="Arial" panose="020B0604020202020204" pitchFamily="34" charset="0"/>
              </a:rPr>
              <a:t> </a:t>
            </a:r>
            <a:r>
              <a:rPr lang="en-US" sz="2800" smtClean="0">
                <a:solidFill>
                  <a:srgbClr val="002060"/>
                </a:solidFill>
                <a:latin typeface="Pony"/>
                <a:cs typeface="Arial" panose="020B0604020202020204" pitchFamily="34" charset="0"/>
              </a:rPr>
              <a:t>Giải bài toán theo tóm tắt sau:</a:t>
            </a:r>
            <a:endParaRPr lang="en-US" sz="2800" dirty="0">
              <a:solidFill>
                <a:srgbClr val="002060"/>
              </a:solidFill>
              <a:latin typeface="Pony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" name="Ink 1"/>
              <p14:cNvContentPartPr/>
              <p14:nvPr/>
            </p14:nvContentPartPr>
            <p14:xfrm>
              <a:off x="2151720" y="2777400"/>
              <a:ext cx="1534680" cy="262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35520" y="2714040"/>
                <a:ext cx="156672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" name="Ink 2"/>
              <p14:cNvContentPartPr/>
              <p14:nvPr/>
            </p14:nvContentPartPr>
            <p14:xfrm>
              <a:off x="162720" y="2417400"/>
              <a:ext cx="5298120" cy="7462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53360" y="2408040"/>
                <a:ext cx="5316840" cy="76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7893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90215" y="1676400"/>
            <a:ext cx="4310385" cy="21584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1A7785C-287C-45F5-99E8-08237005BCA5}"/>
              </a:ext>
            </a:extLst>
          </p:cNvPr>
          <p:cNvSpPr txBox="1"/>
          <p:nvPr/>
        </p:nvSpPr>
        <p:spPr>
          <a:xfrm>
            <a:off x="3886200" y="3397929"/>
            <a:ext cx="2738978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568797" y="3674926"/>
            <a:ext cx="6858000" cy="17630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rgbClr val="006000"/>
              </a:solidFill>
              <a:latin typeface="Pony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Tàu thứ </a:t>
            </a:r>
            <a:r>
              <a:rPr lang="en-US" sz="280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hai </a:t>
            </a:r>
            <a:r>
              <a:rPr lang="en-US" sz="2800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chở được </a:t>
            </a:r>
            <a:r>
              <a:rPr lang="en-US" sz="28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số thùng </a:t>
            </a:r>
            <a:r>
              <a:rPr lang="en-US" sz="280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hàng </a:t>
            </a:r>
            <a:r>
              <a:rPr lang="en-US" sz="2800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là:</a:t>
            </a:r>
          </a:p>
          <a:p>
            <a:pPr algn="ctr"/>
            <a:r>
              <a:rPr lang="en-US" sz="2800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20 </a:t>
            </a:r>
            <a:r>
              <a:rPr lang="en-US" sz="28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+ 8 = 28 (thùng)</a:t>
            </a:r>
          </a:p>
          <a:p>
            <a:r>
              <a:rPr lang="en-US" sz="2800" smtClean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                             </a:t>
            </a:r>
            <a:r>
              <a:rPr lang="en-US" sz="28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Đáp số: 28 thùng hàng</a:t>
            </a:r>
          </a:p>
          <a:p>
            <a:endParaRPr lang="en-US" sz="2800" dirty="0">
              <a:solidFill>
                <a:srgbClr val="006000"/>
              </a:solidFill>
              <a:latin typeface="Pony"/>
              <a:cs typeface="Arial" panose="020B06040202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6" y="76200"/>
            <a:ext cx="2878667" cy="966529"/>
          </a:xfrm>
          <a:prstGeom prst="rect">
            <a:avLst/>
          </a:prstGeom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9" t="30702" r="25407" b="17325"/>
          <a:stretch/>
        </p:blipFill>
        <p:spPr bwMode="auto">
          <a:xfrm>
            <a:off x="5105400" y="461210"/>
            <a:ext cx="2971800" cy="190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3741"/>
            <a:ext cx="1066800" cy="1066800"/>
          </a:xfrm>
          <a:prstGeom prst="rect">
            <a:avLst/>
          </a:prstGeom>
        </p:spPr>
      </p:pic>
      <p:pic>
        <p:nvPicPr>
          <p:cNvPr id="19" name="图片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10907"/>
          <a:stretch/>
        </p:blipFill>
        <p:spPr>
          <a:xfrm>
            <a:off x="-123291" y="4212177"/>
            <a:ext cx="13078140" cy="2767946"/>
          </a:xfrm>
          <a:prstGeom prst="rect">
            <a:avLst/>
          </a:prstGeom>
        </p:spPr>
      </p:pic>
      <p:pic>
        <p:nvPicPr>
          <p:cNvPr id="20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0" t="40296"/>
          <a:stretch/>
        </p:blipFill>
        <p:spPr>
          <a:xfrm>
            <a:off x="6376737" y="4907669"/>
            <a:ext cx="2931262" cy="1926972"/>
          </a:xfrm>
          <a:prstGeom prst="rect">
            <a:avLst/>
          </a:prstGeom>
        </p:spPr>
      </p:pic>
      <p:pic>
        <p:nvPicPr>
          <p:cNvPr id="25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8" t="47407" r="16173" b="4087"/>
          <a:stretch/>
        </p:blipFill>
        <p:spPr>
          <a:xfrm rot="19999882">
            <a:off x="7898885" y="4411789"/>
            <a:ext cx="1188875" cy="1263179"/>
          </a:xfrm>
          <a:prstGeom prst="rect">
            <a:avLst/>
          </a:prstGeom>
        </p:spPr>
      </p:pic>
      <p:pic>
        <p:nvPicPr>
          <p:cNvPr id="27" name="图片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8" t="21865" r="34023" b="21941"/>
          <a:stretch/>
        </p:blipFill>
        <p:spPr>
          <a:xfrm rot="11458889">
            <a:off x="-152784" y="3352699"/>
            <a:ext cx="2042480" cy="1957081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-123291" y="1466542"/>
            <a:ext cx="5076291" cy="17630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toán:</a:t>
            </a:r>
            <a:r>
              <a:rPr lang="en-US" sz="2400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Có hai tàu chở hàng ra đảo. Tàu thứ nhất chở được 20 thùng hàng. Tàu thứ hai chở nhiều hơn thùng thứ nhất 8 thùng hàng. Hỏi tàu thứ hai chở được bao nhiêu thùng hàng?</a:t>
            </a:r>
            <a:endParaRPr lang="en-US" sz="2400" dirty="0">
              <a:solidFill>
                <a:srgbClr val="006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US" sz="2400" dirty="0">
              <a:solidFill>
                <a:srgbClr val="006000"/>
              </a:solidFill>
              <a:latin typeface="Pony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60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33982" y="536814"/>
            <a:ext cx="5100190" cy="21584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ngày hội cồng chiêng, 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Một có 11 ng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ười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tham gia, 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Hai có số ng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ười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tham gia ít h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Một là 4 ng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ười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Hỏi 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Hai có bao nhiêu ng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ười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tham gia ngày hội?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1A7785C-287C-45F5-99E8-08237005BCA5}"/>
              </a:ext>
            </a:extLst>
          </p:cNvPr>
          <p:cNvSpPr txBox="1"/>
          <p:nvPr/>
        </p:nvSpPr>
        <p:spPr>
          <a:xfrm>
            <a:off x="950470" y="3276600"/>
            <a:ext cx="2417291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400" b="1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Tóm tắt: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1A7785C-287C-45F5-99E8-08237005BCA5}"/>
              </a:ext>
            </a:extLst>
          </p:cNvPr>
          <p:cNvSpPr txBox="1"/>
          <p:nvPr/>
        </p:nvSpPr>
        <p:spPr>
          <a:xfrm>
            <a:off x="76200" y="3692590"/>
            <a:ext cx="3291561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Đội Một: 11 ng</a:t>
            </a:r>
            <a:r>
              <a:rPr lang="vi-VN" sz="240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ười</a:t>
            </a:r>
            <a:r>
              <a:rPr lang="en-US" sz="240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dirty="0">
              <a:solidFill>
                <a:srgbClr val="006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1A7785C-287C-45F5-99E8-08237005BCA5}"/>
              </a:ext>
            </a:extLst>
          </p:cNvPr>
          <p:cNvSpPr txBox="1"/>
          <p:nvPr/>
        </p:nvSpPr>
        <p:spPr>
          <a:xfrm>
            <a:off x="106272" y="4149789"/>
            <a:ext cx="5095207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Đội Hai ít h</a:t>
            </a:r>
            <a:r>
              <a:rPr lang="vi-VN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ơ</a:t>
            </a:r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n </a:t>
            </a:r>
            <a:r>
              <a:rPr lang="vi-VN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đội</a:t>
            </a:r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Một:</a:t>
            </a:r>
          </a:p>
          <a:p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4 ng</a:t>
            </a:r>
            <a:r>
              <a:rPr lang="vi-VN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ười</a:t>
            </a:r>
            <a:endParaRPr lang="en-US" sz="2400" dirty="0">
              <a:solidFill>
                <a:srgbClr val="006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1A7785C-287C-45F5-99E8-08237005BCA5}"/>
              </a:ext>
            </a:extLst>
          </p:cNvPr>
          <p:cNvSpPr txBox="1"/>
          <p:nvPr/>
        </p:nvSpPr>
        <p:spPr>
          <a:xfrm>
            <a:off x="101000" y="4953000"/>
            <a:ext cx="2978466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Đội Hai: … ng</a:t>
            </a:r>
            <a:r>
              <a:rPr lang="vi-VN" sz="240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ười</a:t>
            </a:r>
            <a:r>
              <a:rPr lang="en-US" sz="240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dirty="0">
              <a:solidFill>
                <a:srgbClr val="006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658599" y="3547848"/>
            <a:ext cx="5590391" cy="17630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Đội Hai có số ng</a:t>
            </a:r>
            <a:r>
              <a:rPr lang="vi-VN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ười</a:t>
            </a:r>
            <a:r>
              <a:rPr lang="en-U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tham gia ngày hội là:</a:t>
            </a:r>
          </a:p>
          <a:p>
            <a:pPr algn="ctr"/>
            <a:r>
              <a:rPr lang="en-U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en-US" sz="22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 </a:t>
            </a:r>
            <a:r>
              <a:rPr lang="en-US" sz="2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2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en-US" sz="2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 (ng</a:t>
            </a:r>
            <a:r>
              <a:rPr lang="vi-VN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ười</a:t>
            </a:r>
            <a:r>
              <a:rPr lang="en-U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ctr"/>
            <a:r>
              <a:rPr lang="en-US" sz="22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</a:t>
            </a:r>
            <a:r>
              <a:rPr lang="en-US" sz="2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Đáp </a:t>
            </a:r>
            <a:r>
              <a:rPr lang="en-U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số: 7 </a:t>
            </a:r>
            <a:r>
              <a:rPr lang="en-US" sz="22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</a:t>
            </a:r>
            <a:r>
              <a:rPr lang="vi-VN" sz="2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ười</a:t>
            </a:r>
            <a:endParaRPr lang="en-US" sz="2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200" b="1" dirty="0">
              <a:solidFill>
                <a:srgbClr val="FF0000"/>
              </a:solidFill>
              <a:latin typeface="Pony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1A7785C-287C-45F5-99E8-08237005BCA5}"/>
              </a:ext>
            </a:extLst>
          </p:cNvPr>
          <p:cNvSpPr txBox="1"/>
          <p:nvPr/>
        </p:nvSpPr>
        <p:spPr>
          <a:xfrm>
            <a:off x="5884005" y="3445799"/>
            <a:ext cx="2443854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400" b="1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2" t="25439" r="22940" b="16447"/>
          <a:stretch/>
        </p:blipFill>
        <p:spPr bwMode="auto">
          <a:xfrm>
            <a:off x="5896705" y="1186845"/>
            <a:ext cx="3099768" cy="1937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152400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49453" y="228600"/>
            <a:ext cx="5065548" cy="28384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950470" y="1196790"/>
            <a:ext cx="11835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778857" y="1143000"/>
            <a:ext cx="13359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595313" y="1588141"/>
            <a:ext cx="105856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188620" y="1992518"/>
            <a:ext cx="11835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1413608" y="1588141"/>
            <a:ext cx="1101085" cy="4692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653875" y="2049011"/>
            <a:ext cx="10799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609974" y="2465758"/>
            <a:ext cx="11835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975571" y="2883948"/>
            <a:ext cx="23921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520" y="0"/>
            <a:ext cx="1300321" cy="1300321"/>
          </a:xfrm>
          <a:prstGeom prst="rect">
            <a:avLst/>
          </a:prstGeom>
        </p:spPr>
      </p:pic>
      <p:grpSp>
        <p:nvGrpSpPr>
          <p:cNvPr id="34" name="组合 23"/>
          <p:cNvGrpSpPr/>
          <p:nvPr/>
        </p:nvGrpSpPr>
        <p:grpSpPr>
          <a:xfrm>
            <a:off x="-60822" y="6096000"/>
            <a:ext cx="9204822" cy="838200"/>
            <a:chOff x="-17585" y="5729324"/>
            <a:chExt cx="12203723" cy="1123362"/>
          </a:xfrm>
        </p:grpSpPr>
        <p:pic>
          <p:nvPicPr>
            <p:cNvPr id="35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36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43" name="图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4329499" y="5075617"/>
            <a:ext cx="4653860" cy="135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67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9" grpId="0"/>
      <p:bldP spid="12" grpId="0" animBg="1"/>
      <p:bldP spid="20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B3DE7603-2A6B-4D71-8066-01A5C19659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148" y="2910484"/>
            <a:ext cx="280988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0D96BBC-50E6-4CA4-9D26-9DFA3CA0D544}"/>
              </a:ext>
            </a:extLst>
          </p:cNvPr>
          <p:cNvSpPr txBox="1"/>
          <p:nvPr/>
        </p:nvSpPr>
        <p:spPr>
          <a:xfrm>
            <a:off x="2566853" y="2379776"/>
            <a:ext cx="3571434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00" b="1">
                <a:solidFill>
                  <a:srgbClr val="333399">
                    <a:lumMod val="75000"/>
                  </a:srgbClr>
                </a:solidFill>
                <a:latin typeface="Arial"/>
                <a:cs typeface="Arial" panose="020B0604020202020204" pitchFamily="34" charset="0"/>
              </a:rPr>
              <a:t>Yêu cầu cần đạt</a:t>
            </a:r>
            <a:endParaRPr lang="en-US" sz="2700" b="1" dirty="0">
              <a:solidFill>
                <a:srgbClr val="333399">
                  <a:lumMod val="75000"/>
                </a:srgbClr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1A8FDE7-79E8-49A1-BFA8-37EABCF14E52}"/>
              </a:ext>
            </a:extLst>
          </p:cNvPr>
          <p:cNvSpPr txBox="1"/>
          <p:nvPr/>
        </p:nvSpPr>
        <p:spPr>
          <a:xfrm>
            <a:off x="2223136" y="2963004"/>
            <a:ext cx="47018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00B050"/>
                </a:solidFill>
                <a:latin typeface="Arial"/>
                <a:cs typeface="Arial" panose="020B0604020202020204" pitchFamily="34" charset="0"/>
              </a:rPr>
              <a:t>Nhận biết </a:t>
            </a:r>
            <a:r>
              <a:rPr lang="en-US" b="1" smtClean="0">
                <a:solidFill>
                  <a:srgbClr val="00B050"/>
                </a:solidFill>
                <a:latin typeface="Arial"/>
                <a:cs typeface="Arial" panose="020B0604020202020204" pitchFamily="34" charset="0"/>
              </a:rPr>
              <a:t>được, giải và trình bày được bài giải bài </a:t>
            </a:r>
            <a:r>
              <a:rPr lang="en-US" b="1">
                <a:solidFill>
                  <a:srgbClr val="00B050"/>
                </a:solidFill>
                <a:latin typeface="Arial"/>
                <a:cs typeface="Arial" panose="020B0604020202020204" pitchFamily="34" charset="0"/>
              </a:rPr>
              <a:t>toán về </a:t>
            </a:r>
            <a:r>
              <a:rPr lang="en-US" b="1" smtClean="0">
                <a:solidFill>
                  <a:srgbClr val="00B050"/>
                </a:solidFill>
                <a:latin typeface="Arial"/>
                <a:cs typeface="Arial" panose="020B0604020202020204" pitchFamily="34" charset="0"/>
              </a:rPr>
              <a:t>ít </a:t>
            </a:r>
            <a:r>
              <a:rPr lang="en-US" b="1">
                <a:solidFill>
                  <a:srgbClr val="00B050"/>
                </a:solidFill>
                <a:latin typeface="Arial"/>
                <a:cs typeface="Arial" panose="020B0604020202020204" pitchFamily="34" charset="0"/>
              </a:rPr>
              <a:t>hơn một số đơn vị.</a:t>
            </a:r>
            <a:endParaRPr lang="en-US" b="1" dirty="0">
              <a:solidFill>
                <a:srgbClr val="00B05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343A08C-5283-4EF8-B574-728DFC00BD5D}"/>
              </a:ext>
            </a:extLst>
          </p:cNvPr>
          <p:cNvSpPr txBox="1"/>
          <p:nvPr/>
        </p:nvSpPr>
        <p:spPr>
          <a:xfrm>
            <a:off x="2223136" y="3684732"/>
            <a:ext cx="49875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smtClean="0">
                <a:solidFill>
                  <a:srgbClr val="FF0000"/>
                </a:solidFill>
                <a:latin typeface="Arial"/>
                <a:cs typeface="Arial" panose="020B0604020202020204" pitchFamily="34" charset="0"/>
              </a:rPr>
              <a:t>Củng cố thêm về bài toán nhiều hơn một số đơn vị ở phần luyện tập.</a:t>
            </a:r>
            <a:endParaRPr lang="en-US" b="1" dirty="0">
              <a:solidFill>
                <a:srgbClr val="FF0000"/>
              </a:solidFill>
              <a:latin typeface="Arial"/>
              <a:cs typeface="Arial" panose="020B0604020202020204" pitchFamily="34" charset="0"/>
            </a:endParaRPr>
          </a:p>
        </p:txBody>
      </p:sp>
      <p:pic>
        <p:nvPicPr>
          <p:cNvPr id="14" name="图片 2">
            <a:extLst>
              <a:ext uri="{FF2B5EF4-FFF2-40B4-BE49-F238E27FC236}">
                <a16:creationId xmlns:a16="http://schemas.microsoft.com/office/drawing/2014/main" xmlns="" id="{5BBC3F67-AB47-412F-BE8A-3329EF0A68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404" y="3686525"/>
            <a:ext cx="28217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56219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植物&#10;&#10;已生成高可信度的说明">
            <a:extLst>
              <a:ext uri="{FF2B5EF4-FFF2-40B4-BE49-F238E27FC236}">
                <a16:creationId xmlns:a16="http://schemas.microsoft.com/office/drawing/2014/main" xmlns="" id="{FAE9000C-4A19-4D95-B64C-9AA1FA0FEA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90600" y="239864"/>
            <a:ext cx="3469026" cy="5717389"/>
          </a:xfrm>
          <a:prstGeom prst="rect">
            <a:avLst/>
          </a:prstGeom>
        </p:spPr>
      </p:pic>
      <p:pic>
        <p:nvPicPr>
          <p:cNvPr id="10" name="图片 9" descr="b4e2b2963786013a0e29a8e310116bb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288" y="4384676"/>
            <a:ext cx="9172575" cy="2524125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22767">
            <a:off x="3541872" y="3349626"/>
            <a:ext cx="1072991" cy="1575435"/>
          </a:xfrm>
          <a:prstGeom prst="rect">
            <a:avLst/>
          </a:prstGeom>
        </p:spPr>
      </p:pic>
      <p:pic>
        <p:nvPicPr>
          <p:cNvPr id="3" name="图片 2" descr="36f9a2a7dc2088575b3175c2c9b2462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7415" y="4972424"/>
            <a:ext cx="2155508" cy="151574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7C285E46-E600-4763-959D-C682896B5D5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0810" y="3338490"/>
            <a:ext cx="1477886" cy="32473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09800" y="2538177"/>
            <a:ext cx="75887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iCiel Cadena" pitchFamily="2" charset="0"/>
              </a:rPr>
              <a:t>Chào tạm biệt các con!</a:t>
            </a:r>
          </a:p>
        </p:txBody>
      </p:sp>
      <p:sp>
        <p:nvSpPr>
          <p:cNvPr id="12" name="Text Box 1"/>
          <p:cNvSpPr txBox="1"/>
          <p:nvPr/>
        </p:nvSpPr>
        <p:spPr>
          <a:xfrm>
            <a:off x="1640930" y="6515100"/>
            <a:ext cx="835292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ln w="9525" cmpd="sng">
                <a:noFill/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762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  <p:extLst>
    <p:ext uri="{E180D4A7-C9FB-4DFB-919C-405C955672EB}">
      <p14:showEvtLst xmlns:p14="http://schemas.microsoft.com/office/powerpoint/2010/main">
        <p14:playEvt time="208" objId="4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552</Words>
  <Application>Microsoft Office PowerPoint</Application>
  <PresentationFormat>On-screen Show (4:3)</PresentationFormat>
  <Paragraphs>64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80</cp:revision>
  <cp:lastPrinted>2021-05-29T03:54:29Z</cp:lastPrinted>
  <dcterms:created xsi:type="dcterms:W3CDTF">2021-05-29T03:43:30Z</dcterms:created>
  <dcterms:modified xsi:type="dcterms:W3CDTF">2022-10-21T04:26:33Z</dcterms:modified>
</cp:coreProperties>
</file>