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7" r:id="rId3"/>
    <p:sldId id="295" r:id="rId4"/>
    <p:sldId id="291" r:id="rId5"/>
    <p:sldId id="264" r:id="rId6"/>
    <p:sldId id="296" r:id="rId7"/>
    <p:sldId id="258" r:id="rId8"/>
    <p:sldId id="298" r:id="rId9"/>
    <p:sldId id="299" r:id="rId10"/>
    <p:sldId id="302" r:id="rId11"/>
    <p:sldId id="303" r:id="rId12"/>
    <p:sldId id="305" r:id="rId13"/>
    <p:sldId id="379" r:id="rId14"/>
    <p:sldId id="380" r:id="rId15"/>
    <p:sldId id="381" r:id="rId16"/>
    <p:sldId id="270" r:id="rId17"/>
    <p:sldId id="304" r:id="rId18"/>
    <p:sldId id="382" r:id="rId19"/>
    <p:sldId id="293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2705" autoAdjust="0"/>
  </p:normalViewPr>
  <p:slideViewPr>
    <p:cSldViewPr snapToGrid="0">
      <p:cViewPr varScale="1">
        <p:scale>
          <a:sx n="87" d="100"/>
          <a:sy n="87" d="100"/>
        </p:scale>
        <p:origin x="72" y="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996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407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141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37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519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69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0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12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86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88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52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15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4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5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08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42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5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0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0.jpg"/><Relationship Id="rId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17.jpg"/><Relationship Id="rId5" Type="http://schemas.openxmlformats.org/officeDocument/2006/relationships/image" Target="../media/image13.png"/><Relationship Id="rId10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10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microsoft.com/office/2007/relationships/hdphoto" Target="../media/hdphoto6.wdp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g"/><Relationship Id="rId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8.jpeg"/><Relationship Id="rId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9.jpg"/><Relationship Id="rId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64498" y="2888423"/>
            <a:ext cx="7427301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38875" y="2828804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học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vui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sao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97523" y="2864487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95930" y="3087602"/>
            <a:ext cx="51443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7683" y="4365937"/>
            <a:ext cx="2438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000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3752850" y="4117341"/>
            <a:ext cx="1276083" cy="10777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67100" y="1493296"/>
            <a:ext cx="7429500" cy="3497804"/>
            <a:chOff x="3467100" y="1493296"/>
            <a:chExt cx="7429500" cy="3497804"/>
          </a:xfrm>
        </p:grpSpPr>
        <p:grpSp>
          <p:nvGrpSpPr>
            <p:cNvPr id="3" name="Group 2"/>
            <p:cNvGrpSpPr/>
            <p:nvPr/>
          </p:nvGrpSpPr>
          <p:grpSpPr>
            <a:xfrm>
              <a:off x="3467100" y="1493296"/>
              <a:ext cx="7429500" cy="3497804"/>
              <a:chOff x="3467100" y="1493296"/>
              <a:chExt cx="7429500" cy="3497804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467100" y="1493296"/>
                <a:ext cx="7429500" cy="3497804"/>
                <a:chOff x="3143250" y="1531396"/>
                <a:chExt cx="7429500" cy="3497804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3181350" y="2293396"/>
                  <a:ext cx="7391400" cy="584727"/>
                </a:xfrm>
                <a:prstGeom prst="rect">
                  <a:avLst/>
                </a:prstGeom>
                <a:noFill/>
              </p:spPr>
              <p:txBody>
                <a:bodyPr wrap="square" lIns="91391" tIns="45696" rIns="91391" bIns="45696" rtlCol="0">
                  <a:spAutoFit/>
                </a:bodyPr>
                <a:lstStyle/>
                <a:p>
                  <a:pPr algn="just"/>
                  <a:r>
                    <a:rPr lang="en-US" sz="3200" dirty="0">
                      <a:solidFill>
                        <a:srgbClr val="002060"/>
                      </a:solidFill>
                      <a:latin typeface="Arial" panose="020B0604020202020204" pitchFamily="34" charset="0"/>
                      <a:ea typeface="Arial-Rounded" panose="020B0500000000000000" pitchFamily="34" charset="0"/>
                      <a:cs typeface="Arial" panose="020B0604020202020204" pitchFamily="34" charset="0"/>
                    </a:rPr>
                    <a:t>	</a:t>
                  </a:r>
                  <a:endParaRPr lang="en-US" sz="3200" i="1" dirty="0">
                    <a:solidFill>
                      <a:srgbClr val="002060"/>
                    </a:solidFill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" name="Rounded Rectangle 6"/>
                <p:cNvSpPr/>
                <p:nvPr/>
              </p:nvSpPr>
              <p:spPr>
                <a:xfrm>
                  <a:off x="3143250" y="1531396"/>
                  <a:ext cx="6781800" cy="3497804"/>
                </a:xfrm>
                <a:prstGeom prst="roundRect">
                  <a:avLst/>
                </a:prstGeom>
                <a:noFill/>
                <a:ln w="28575">
                  <a:solidFill>
                    <a:srgbClr val="00206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" name="Rectangle 1"/>
              <p:cNvSpPr/>
              <p:nvPr/>
            </p:nvSpPr>
            <p:spPr>
              <a:xfrm>
                <a:off x="3810000" y="2077640"/>
                <a:ext cx="6096000" cy="5847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endPara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3867150" y="2378358"/>
              <a:ext cx="6096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 gì hai lưỡi không răng</a:t>
              </a:r>
              <a:b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</a:b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Mà nhai giấy vải băng băng lạ kì</a:t>
              </a:r>
              <a:b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</a:b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                     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 cái gì?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71393" y="1493296"/>
            <a:ext cx="6781800" cy="3497804"/>
            <a:chOff x="3300115" y="496636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300115" y="496636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18" b="12445"/>
            <a:stretch/>
          </p:blipFill>
          <p:spPr>
            <a:xfrm>
              <a:off x="3856435" y="5136482"/>
              <a:ext cx="3865750" cy="3005132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164527" y="4126821"/>
            <a:ext cx="179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kéo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31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1" y="4078820"/>
            <a:ext cx="1737719" cy="2779180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7222" y1="18111" x2="33889" y2="3111"/>
                        <a14:foregroundMark x1="35556" y1="3333" x2="60556" y2="1444"/>
                        <a14:foregroundMark x1="62778" y1="1444" x2="70000" y2="5889"/>
                        <a14:foregroundMark x1="49778" y1="21444" x2="51111" y2="29444"/>
                        <a14:foregroundMark x1="44444" y1="40889" x2="51667" y2="61444"/>
                        <a14:foregroundMark x1="49222" y1="38111" x2="53889" y2="40000"/>
                        <a14:foregroundMark x1="68111" y1="48667" x2="71444" y2="51667"/>
                        <a14:foregroundMark x1="70889" y1="59222" x2="73333" y2="63333"/>
                        <a14:foregroundMark x1="67222" y1="67778" x2="69444" y2="73111"/>
                        <a14:foregroundMark x1="62000" y1="75889" x2="62222" y2="80556"/>
                        <a14:foregroundMark x1="68111" y1="85556" x2="74222" y2="94444"/>
                        <a14:foregroundMark x1="49778" y1="78333" x2="50556" y2="83333"/>
                        <a14:foregroundMark x1="29778" y1="59222" x2="30000" y2="63333"/>
                        <a14:foregroundMark x1="34222" y1="50889" x2="35556" y2="53333"/>
                        <a14:foregroundMark x1="35000" y1="68667" x2="32556" y2="73333"/>
                        <a14:foregroundMark x1="31667" y1="87000" x2="26667" y2="9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720" y="1770673"/>
            <a:ext cx="1607814" cy="160781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740" y="1559152"/>
            <a:ext cx="2434519" cy="1822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399" y="1770674"/>
            <a:ext cx="1769306" cy="149351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64862" y="3586790"/>
            <a:ext cx="2680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68902" y="3586790"/>
            <a:ext cx="2441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chì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12152" y="3586790"/>
            <a:ext cx="3302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tẩy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216275" y="3533963"/>
            <a:ext cx="3607575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896663" y="3543900"/>
            <a:ext cx="2870599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364862" y="3520060"/>
            <a:ext cx="2680542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705100" y="4933950"/>
            <a:ext cx="640434" cy="3619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68752" y="4853315"/>
            <a:ext cx="3507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5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11" grpId="0" animBg="1"/>
      <p:bldP spid="32" grpId="0" animBg="1"/>
      <p:bldP spid="33" grpId="0" animBg="1"/>
      <p:bldP spid="12" grpId="0" animBg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67100" y="1493296"/>
            <a:ext cx="7543800" cy="3497804"/>
            <a:chOff x="3143250" y="1531396"/>
            <a:chExt cx="7543800" cy="3497804"/>
          </a:xfrm>
        </p:grpSpPr>
        <p:sp>
          <p:nvSpPr>
            <p:cNvPr id="21" name="TextBox 20"/>
            <p:cNvSpPr txBox="1"/>
            <p:nvPr/>
          </p:nvSpPr>
          <p:spPr>
            <a:xfrm>
              <a:off x="3295650" y="1550446"/>
              <a:ext cx="7391400" cy="3323938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marL="457200" marR="0" lvl="1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	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tích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tắc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đêm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Nhắc em đi ngủ, nhắc em học bài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	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chậm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bước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khoan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thai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bước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                                     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(Là cái gì?)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143250" y="1531396"/>
              <a:ext cx="6781800" cy="3497804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516A68AB-D952-4E79-AA3D-03CAE48E0DA8}"/>
              </a:ext>
            </a:extLst>
          </p:cNvPr>
          <p:cNvSpPr/>
          <p:nvPr/>
        </p:nvSpPr>
        <p:spPr>
          <a:xfrm>
            <a:off x="520443" y="58186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3ACB6D-C863-4D39-9ABC-035564458AF2}"/>
              </a:ext>
            </a:extLst>
          </p:cNvPr>
          <p:cNvSpPr txBox="1"/>
          <p:nvPr/>
        </p:nvSpPr>
        <p:spPr>
          <a:xfrm>
            <a:off x="1290637" y="584465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47111A5-5A15-48E9-AA2F-D4958762EC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7222" y1="18111" x2="33889" y2="3111"/>
                        <a14:foregroundMark x1="35556" y1="3333" x2="60556" y2="1444"/>
                        <a14:foregroundMark x1="62778" y1="1444" x2="70000" y2="5889"/>
                        <a14:foregroundMark x1="49778" y1="21444" x2="51111" y2="29444"/>
                        <a14:foregroundMark x1="44444" y1="40889" x2="51667" y2="61444"/>
                        <a14:foregroundMark x1="49222" y1="38111" x2="53889" y2="40000"/>
                        <a14:foregroundMark x1="68111" y1="48667" x2="71444" y2="51667"/>
                        <a14:foregroundMark x1="70889" y1="59222" x2="73333" y2="63333"/>
                        <a14:foregroundMark x1="67222" y1="67778" x2="69444" y2="73111"/>
                        <a14:foregroundMark x1="62000" y1="75889" x2="62222" y2="80556"/>
                        <a14:foregroundMark x1="68111" y1="85556" x2="74222" y2="94444"/>
                        <a14:foregroundMark x1="49778" y1="78333" x2="50556" y2="83333"/>
                        <a14:foregroundMark x1="29778" y1="59222" x2="30000" y2="63333"/>
                        <a14:foregroundMark x1="34222" y1="50889" x2="35556" y2="53333"/>
                        <a14:foregroundMark x1="35000" y1="68667" x2="32556" y2="73333"/>
                        <a14:foregroundMark x1="31667" y1="87000" x2="26667" y2="9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368" y="5059422"/>
            <a:ext cx="1607814" cy="1607814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BBBE76B-94C5-4746-AD67-10D2AB3C2FB2}"/>
              </a:ext>
            </a:extLst>
          </p:cNvPr>
          <p:cNvCxnSpPr>
            <a:cxnSpLocks/>
          </p:cNvCxnSpPr>
          <p:nvPr/>
        </p:nvCxnSpPr>
        <p:spPr>
          <a:xfrm>
            <a:off x="7925278" y="3429000"/>
            <a:ext cx="161941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043DF0F-929F-495B-A292-F96DC96D3C36}"/>
              </a:ext>
            </a:extLst>
          </p:cNvPr>
          <p:cNvCxnSpPr>
            <a:cxnSpLocks/>
          </p:cNvCxnSpPr>
          <p:nvPr/>
        </p:nvCxnSpPr>
        <p:spPr>
          <a:xfrm>
            <a:off x="8033523" y="4043738"/>
            <a:ext cx="50980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C7306E6-6966-457D-BFC2-2F5F2666326C}"/>
              </a:ext>
            </a:extLst>
          </p:cNvPr>
          <p:cNvCxnSpPr>
            <a:cxnSpLocks/>
          </p:cNvCxnSpPr>
          <p:nvPr/>
        </p:nvCxnSpPr>
        <p:spPr>
          <a:xfrm>
            <a:off x="9289789" y="4043738"/>
            <a:ext cx="95911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E920B3-E337-4302-BEE5-96FD8C5CBE38}"/>
              </a:ext>
            </a:extLst>
          </p:cNvPr>
          <p:cNvCxnSpPr>
            <a:cxnSpLocks/>
          </p:cNvCxnSpPr>
          <p:nvPr/>
        </p:nvCxnSpPr>
        <p:spPr>
          <a:xfrm>
            <a:off x="6096000" y="3429000"/>
            <a:ext cx="77741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36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57252" y="1340894"/>
            <a:ext cx="7538838" cy="3497804"/>
            <a:chOff x="3143250" y="1531396"/>
            <a:chExt cx="7538838" cy="3497804"/>
          </a:xfrm>
        </p:grpSpPr>
        <p:sp>
          <p:nvSpPr>
            <p:cNvPr id="21" name="TextBox 20"/>
            <p:cNvSpPr txBox="1"/>
            <p:nvPr/>
          </p:nvSpPr>
          <p:spPr>
            <a:xfrm>
              <a:off x="3181350" y="2293396"/>
              <a:ext cx="7391400" cy="2308276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	b.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Ruột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mũi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chân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Mũi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mòn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ruột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cũng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dần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dần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mòn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theo.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                            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(Là cái gì?)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143250" y="1531396"/>
              <a:ext cx="7538838" cy="3497804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13225" y="2815838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1059213" y="345782"/>
            <a:ext cx="1273300" cy="18910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E0C4015-1EE4-4713-B809-BD7D0A1518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9" y="1606589"/>
            <a:ext cx="2434519" cy="1822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2E3E5666-D336-444C-9ADF-941E1FF5693E}"/>
              </a:ext>
            </a:extLst>
          </p:cNvPr>
          <p:cNvSpPr/>
          <p:nvPr/>
        </p:nvSpPr>
        <p:spPr>
          <a:xfrm>
            <a:off x="520443" y="58186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D35E14-BD6F-4F2A-878A-21B5F3053461}"/>
              </a:ext>
            </a:extLst>
          </p:cNvPr>
          <p:cNvSpPr txBox="1"/>
          <p:nvPr/>
        </p:nvSpPr>
        <p:spPr>
          <a:xfrm>
            <a:off x="1290637" y="584465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8A31903-8E82-48EE-B7C1-7A92CD7D514F}"/>
              </a:ext>
            </a:extLst>
          </p:cNvPr>
          <p:cNvCxnSpPr>
            <a:cxnSpLocks/>
          </p:cNvCxnSpPr>
          <p:nvPr/>
        </p:nvCxnSpPr>
        <p:spPr>
          <a:xfrm>
            <a:off x="6024082" y="2584808"/>
            <a:ext cx="59247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51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-53418" y="2943002"/>
            <a:ext cx="258127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67100" y="1493296"/>
            <a:ext cx="7688277" cy="3497804"/>
            <a:chOff x="3467100" y="1493296"/>
            <a:chExt cx="7688277" cy="3497804"/>
          </a:xfrm>
        </p:grpSpPr>
        <p:grpSp>
          <p:nvGrpSpPr>
            <p:cNvPr id="8" name="Group 7"/>
            <p:cNvGrpSpPr/>
            <p:nvPr/>
          </p:nvGrpSpPr>
          <p:grpSpPr>
            <a:xfrm>
              <a:off x="3467100" y="1493296"/>
              <a:ext cx="7429500" cy="3497804"/>
              <a:chOff x="3143250" y="1531396"/>
              <a:chExt cx="7429500" cy="349780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181350" y="2293396"/>
                <a:ext cx="7391400" cy="584727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	</a:t>
                </a:r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3143250" y="1531396"/>
                <a:ext cx="6781800" cy="3497804"/>
              </a:xfrm>
              <a:prstGeom prst="roundRect">
                <a:avLst/>
              </a:prstGeom>
              <a:noFill/>
              <a:ln w="28575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5059377" y="1926070"/>
              <a:ext cx="6096000" cy="25545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c.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Nhỏ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như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kẹo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Dẻo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như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giầy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Học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trò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lâu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nay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Vẫn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dùng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         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gì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?)</a:t>
              </a: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A9308492-CDE5-4711-9BA3-0E358A04370D}"/>
              </a:ext>
            </a:extLst>
          </p:cNvPr>
          <p:cNvSpPr/>
          <p:nvPr/>
        </p:nvSpPr>
        <p:spPr>
          <a:xfrm>
            <a:off x="520443" y="58186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FB4E0A-F59E-4803-993B-76039BF636D3}"/>
              </a:ext>
            </a:extLst>
          </p:cNvPr>
          <p:cNvSpPr txBox="1"/>
          <p:nvPr/>
        </p:nvSpPr>
        <p:spPr>
          <a:xfrm>
            <a:off x="1290637" y="584465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95365DA-850A-41C6-87CE-41F596C04A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219" y="1737788"/>
            <a:ext cx="1560973" cy="1317655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3C53CEC-C9B6-4139-8284-68DDFCE16F67}"/>
              </a:ext>
            </a:extLst>
          </p:cNvPr>
          <p:cNvCxnSpPr>
            <a:cxnSpLocks/>
          </p:cNvCxnSpPr>
          <p:nvPr/>
        </p:nvCxnSpPr>
        <p:spPr>
          <a:xfrm>
            <a:off x="5588275" y="2430695"/>
            <a:ext cx="75088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BE7AC21-8D5F-4719-B175-A168253F09DB}"/>
              </a:ext>
            </a:extLst>
          </p:cNvPr>
          <p:cNvCxnSpPr>
            <a:cxnSpLocks/>
          </p:cNvCxnSpPr>
          <p:nvPr/>
        </p:nvCxnSpPr>
        <p:spPr>
          <a:xfrm>
            <a:off x="5166167" y="2948996"/>
            <a:ext cx="75088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12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39821" y="1454947"/>
            <a:ext cx="1846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chậm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222" y1="18111" x2="33889" y2="3111"/>
                        <a14:foregroundMark x1="35556" y1="3333" x2="60556" y2="1444"/>
                        <a14:foregroundMark x1="62778" y1="1444" x2="70000" y2="5889"/>
                        <a14:foregroundMark x1="49778" y1="21444" x2="51111" y2="29444"/>
                        <a14:foregroundMark x1="44444" y1="40889" x2="51667" y2="61444"/>
                        <a14:foregroundMark x1="49222" y1="38111" x2="53889" y2="40000"/>
                        <a14:foregroundMark x1="68111" y1="48667" x2="71444" y2="51667"/>
                        <a14:foregroundMark x1="70889" y1="59222" x2="73333" y2="63333"/>
                        <a14:foregroundMark x1="67222" y1="67778" x2="69444" y2="73111"/>
                        <a14:foregroundMark x1="62000" y1="75889" x2="62222" y2="80556"/>
                        <a14:foregroundMark x1="68111" y1="85556" x2="74222" y2="94444"/>
                        <a14:foregroundMark x1="49778" y1="78333" x2="50556" y2="83333"/>
                        <a14:foregroundMark x1="29778" y1="59222" x2="30000" y2="63333"/>
                        <a14:foregroundMark x1="34222" y1="50889" x2="35556" y2="53333"/>
                        <a14:foregroundMark x1="35000" y1="68667" x2="32556" y2="73333"/>
                        <a14:foregroundMark x1="31667" y1="87000" x2="26667" y2="9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53" y="1350176"/>
            <a:ext cx="1607814" cy="16078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65" y="3129324"/>
            <a:ext cx="2434519" cy="1822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2850127" y="2182599"/>
            <a:ext cx="4506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khoan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47683" y="3818332"/>
            <a:ext cx="889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79809" y="5371049"/>
            <a:ext cx="4460487" cy="15291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746" y="4997971"/>
            <a:ext cx="1560973" cy="131765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923557" y="5364412"/>
            <a:ext cx="1890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dẻo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9310361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Đặt một câu nêu đặc điểm của đồ vật ở trường, lớp.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9" t="46824" r="30080" b="23532"/>
          <a:stretch/>
        </p:blipFill>
        <p:spPr>
          <a:xfrm>
            <a:off x="6646217" y="2965370"/>
            <a:ext cx="5255118" cy="3173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01" y="3203113"/>
            <a:ext cx="3407109" cy="268867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111744" y="1359878"/>
            <a:ext cx="4407667" cy="1653709"/>
            <a:chOff x="3111744" y="1359878"/>
            <a:chExt cx="4407667" cy="1653709"/>
          </a:xfrm>
        </p:grpSpPr>
        <p:sp>
          <p:nvSpPr>
            <p:cNvPr id="3" name="Oval Callout 2"/>
            <p:cNvSpPr/>
            <p:nvPr/>
          </p:nvSpPr>
          <p:spPr>
            <a:xfrm>
              <a:off x="3111744" y="1359878"/>
              <a:ext cx="4319534" cy="1653709"/>
            </a:xfrm>
            <a:prstGeom prst="wedgeEllipseCallout">
              <a:avLst>
                <a:gd name="adj1" fmla="val -36284"/>
                <a:gd name="adj2" fmla="val 63559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85623" y="1858861"/>
              <a:ext cx="423378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M: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Thân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trống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nâu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bóng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  <a:p>
              <a:endPara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86287AD-932E-28E7-2505-34933EB81C22}"/>
              </a:ext>
            </a:extLst>
          </p:cNvPr>
          <p:cNvSpPr txBox="1"/>
          <p:nvPr/>
        </p:nvSpPr>
        <p:spPr>
          <a:xfrm>
            <a:off x="5600792" y="1861970"/>
            <a:ext cx="2006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20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1210" y="642494"/>
            <a:ext cx="6525518" cy="85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-094" panose="020B08030503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04163" y="2624257"/>
            <a:ext cx="8816776" cy="1859317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03852" y="2632952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3697286" y="2866335"/>
            <a:ext cx="7923653" cy="8925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Phát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triển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vốn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altLang="zh-CN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kumimoji="0" lang="en-US" altLang="zh-CN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HS </a:t>
            </a:r>
            <a:r>
              <a:rPr kumimoji="0" lang="en-US" altLang="zh-CN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thường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kumimoji="0" lang="en-US" altLang="zh-CN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.)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813710" y="3937456"/>
            <a:ext cx="58065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ồ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44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07" y="161"/>
            <a:ext cx="5072812" cy="2779636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131696" y="-59466"/>
            <a:ext cx="1931773" cy="2868969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185" y="424494"/>
            <a:ext cx="2630310" cy="131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2687" y="1478994"/>
            <a:ext cx="11712808" cy="3240683"/>
          </a:xfrm>
          <a:prstGeom prst="rect">
            <a:avLst/>
          </a:prstGeom>
          <a:noFill/>
        </p:spPr>
        <p:txBody>
          <a:bodyPr wrap="square" lIns="121907" tIns="60954" rIns="121907" bIns="6095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FF0000"/>
                </a:solidFill>
                <a:latin typeface="HP-094" panose="020B08030503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lang="en-US" sz="6000" b="1" dirty="0">
                <a:solidFill>
                  <a:srgbClr val="FF0000"/>
                </a:solidFill>
                <a:latin typeface="HP-094" panose="020B08030503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-094" panose="020B08030503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dò</a:t>
            </a:r>
            <a:endParaRPr lang="en-US" sz="6000" b="1" dirty="0">
              <a:solidFill>
                <a:srgbClr val="FF0000"/>
              </a:solidFill>
              <a:latin typeface="HP-094" panose="020B08030503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.</a:t>
            </a: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47.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2670" y="554618"/>
            <a:ext cx="6525518" cy="85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</a:pPr>
            <a:r>
              <a:rPr lang="en-US" sz="4400" b="1" dirty="0">
                <a:solidFill>
                  <a:srgbClr val="002060"/>
                </a:solidFill>
                <a:latin typeface="HP-094" panose="020B08030503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</a:t>
            </a:r>
            <a:endParaRPr lang="vi-VN" sz="4400" b="1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04163" y="2624257"/>
            <a:ext cx="8816776" cy="1859317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03852" y="2632952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448495" y="249357"/>
            <a:ext cx="3849182" cy="212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3697286" y="2866335"/>
            <a:ext cx="7923653" cy="8925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Phát</a:t>
            </a:r>
            <a:r>
              <a:rPr lang="en-US" altLang="zh-CN" sz="2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triển</a:t>
            </a:r>
            <a:r>
              <a:rPr lang="en-US" altLang="zh-CN" sz="2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vốn</a:t>
            </a:r>
            <a:r>
              <a:rPr lang="en-US" altLang="zh-CN" sz="2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zh-CN" sz="2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altLang="zh-CN" sz="2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altLang="zh-CN" sz="2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altLang="zh-CN" sz="2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altLang="zh-CN" sz="2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altLang="zh-CN" sz="2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altLang="zh-CN" sz="2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altLang="zh-CN" sz="2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HS </a:t>
            </a:r>
            <a:r>
              <a:rPr lang="en-US" altLang="zh-CN" sz="2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thường</a:t>
            </a:r>
            <a:r>
              <a:rPr lang="en-US" altLang="zh-CN" sz="2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altLang="zh-CN" sz="2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altLang="zh-CN" sz="2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2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.)</a:t>
            </a:r>
            <a:endParaRPr lang="zh-CN" altLang="en-US" sz="26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813710" y="3937456"/>
            <a:ext cx="58065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ồ </a:t>
            </a:r>
            <a:r>
              <a:rPr lang="en-US" altLang="zh-CN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2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470" y="461676"/>
            <a:ext cx="1656853" cy="120269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41677" y="368302"/>
            <a:ext cx="10652191" cy="6489698"/>
            <a:chOff x="1241677" y="442834"/>
            <a:chExt cx="9137146" cy="6415166"/>
          </a:xfrm>
        </p:grpSpPr>
        <p:pic>
          <p:nvPicPr>
            <p:cNvPr id="16" name="图片 9220" descr="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1677" y="442834"/>
              <a:ext cx="9137146" cy="64151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4844559" y="1852212"/>
              <a:ext cx="2205214" cy="17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rgbClr val="FF0000"/>
                  </a:solidFill>
                  <a:latin typeface="HP-094" panose="020B08030503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1239500" y="414360"/>
            <a:ext cx="928994" cy="1379694"/>
          </a:xfrm>
          <a:prstGeom prst="rect">
            <a:avLst/>
          </a:prstGeom>
        </p:spPr>
      </p:pic>
      <p:pic>
        <p:nvPicPr>
          <p:cNvPr id="18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132" y="456549"/>
            <a:ext cx="1171231" cy="106745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3429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450" y="583714"/>
            <a:ext cx="8896350" cy="14784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 ở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" y="2489122"/>
            <a:ext cx="739140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tin,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cột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cờ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" y="3841074"/>
            <a:ext cx="630555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hát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…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450" y="583714"/>
            <a:ext cx="8896350" cy="14784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" y="2763904"/>
            <a:ext cx="6102207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nam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5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467100" y="1493296"/>
            <a:ext cx="7543800" cy="3497804"/>
            <a:chOff x="3143250" y="1531396"/>
            <a:chExt cx="7543800" cy="3497804"/>
          </a:xfrm>
        </p:grpSpPr>
        <p:sp>
          <p:nvSpPr>
            <p:cNvPr id="21" name="TextBox 20"/>
            <p:cNvSpPr txBox="1"/>
            <p:nvPr/>
          </p:nvSpPr>
          <p:spPr>
            <a:xfrm>
              <a:off x="3295650" y="1550446"/>
              <a:ext cx="7391400" cy="3323938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lvl="1"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	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tích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tắc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ngày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đêm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Nhắc em đi ngủ, nhắc em học bài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	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chậm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bước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khoan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thai</a:t>
              </a:r>
              <a:endPara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bước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thật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                                     </a:t>
              </a:r>
              <a:r>
                <a:rPr lang="en-US" sz="2800" i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(Là cái gì?)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143250" y="1531396"/>
              <a:ext cx="6781800" cy="3497804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133350" y="2001763"/>
            <a:ext cx="2828925" cy="45243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467100" y="1535448"/>
            <a:ext cx="6781800" cy="3497804"/>
            <a:chOff x="3467100" y="3087382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467100" y="3087382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27222" y1="18111" x2="33889" y2="3111"/>
                          <a14:foregroundMark x1="35556" y1="3333" x2="60556" y2="1444"/>
                          <a14:foregroundMark x1="62778" y1="1444" x2="70000" y2="5889"/>
                          <a14:foregroundMark x1="49778" y1="21444" x2="51111" y2="29444"/>
                          <a14:foregroundMark x1="44444" y1="40889" x2="51667" y2="61444"/>
                          <a14:foregroundMark x1="49222" y1="38111" x2="53889" y2="40000"/>
                          <a14:foregroundMark x1="68111" y1="48667" x2="71444" y2="51667"/>
                          <a14:foregroundMark x1="70889" y1="59222" x2="73333" y2="63333"/>
                          <a14:foregroundMark x1="67222" y1="67778" x2="69444" y2="73111"/>
                          <a14:foregroundMark x1="62000" y1="75889" x2="62222" y2="80556"/>
                          <a14:foregroundMark x1="68111" y1="85556" x2="74222" y2="94444"/>
                          <a14:foregroundMark x1="49778" y1="78333" x2="50556" y2="83333"/>
                          <a14:foregroundMark x1="29778" y1="59222" x2="30000" y2="63333"/>
                          <a14:foregroundMark x1="34222" y1="50889" x2="35556" y2="53333"/>
                          <a14:foregroundMark x1="35000" y1="68667" x2="32556" y2="73333"/>
                          <a14:foregroundMark x1="31667" y1="87000" x2="26667" y2="94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174" y="3235725"/>
              <a:ext cx="2878152" cy="2878152"/>
            </a:xfrm>
            <a:prstGeom prst="rect">
              <a:avLst/>
            </a:prstGeom>
          </p:spPr>
        </p:pic>
      </p:grpSp>
      <p:pic>
        <p:nvPicPr>
          <p:cNvPr id="18" name="图片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29300" y="4397367"/>
            <a:ext cx="2680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557252" y="1340894"/>
            <a:ext cx="7429500" cy="3497804"/>
            <a:chOff x="3143250" y="1531396"/>
            <a:chExt cx="7429500" cy="3497804"/>
          </a:xfrm>
        </p:grpSpPr>
        <p:sp>
          <p:nvSpPr>
            <p:cNvPr id="21" name="TextBox 20"/>
            <p:cNvSpPr txBox="1"/>
            <p:nvPr/>
          </p:nvSpPr>
          <p:spPr>
            <a:xfrm>
              <a:off x="3181350" y="2293396"/>
              <a:ext cx="7391400" cy="2308276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	b.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Ruột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từ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mũi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đến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chân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Mũi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mòn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ruột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cũng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dần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dần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mòn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theo.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                            </a:t>
              </a:r>
              <a:r>
                <a:rPr lang="en-US" sz="3200" i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(Là cái gì?)</a:t>
              </a:r>
            </a:p>
            <a:p>
              <a:pPr>
                <a:lnSpc>
                  <a:spcPct val="150000"/>
                </a:lnSpc>
              </a:pPr>
              <a:endPara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143250" y="1531396"/>
              <a:ext cx="6781800" cy="3497804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557252" y="1353741"/>
            <a:ext cx="6781800" cy="3497804"/>
            <a:chOff x="3458376" y="372964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458376" y="372964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580" y="3839217"/>
              <a:ext cx="3832839" cy="2869154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6134100" y="4397367"/>
            <a:ext cx="2021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chì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6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67100" y="1493296"/>
            <a:ext cx="7688277" cy="3497804"/>
            <a:chOff x="3467100" y="1493296"/>
            <a:chExt cx="7688277" cy="3497804"/>
          </a:xfrm>
        </p:grpSpPr>
        <p:grpSp>
          <p:nvGrpSpPr>
            <p:cNvPr id="8" name="Group 7"/>
            <p:cNvGrpSpPr/>
            <p:nvPr/>
          </p:nvGrpSpPr>
          <p:grpSpPr>
            <a:xfrm>
              <a:off x="3467100" y="1493296"/>
              <a:ext cx="7429500" cy="3497804"/>
              <a:chOff x="3143250" y="1531396"/>
              <a:chExt cx="7429500" cy="349780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181350" y="2293396"/>
                <a:ext cx="7391400" cy="584727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rgbClr val="002060"/>
                    </a:solidFill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	</a:t>
                </a:r>
                <a:endParaRPr lang="en-US" sz="3200" i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3143250" y="1531396"/>
                <a:ext cx="6781800" cy="3497804"/>
              </a:xfrm>
              <a:prstGeom prst="roundRect">
                <a:avLst/>
              </a:prstGeom>
              <a:noFill/>
              <a:ln w="28575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5059377" y="1926070"/>
              <a:ext cx="6096000" cy="25545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c.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Nhỏ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như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kẹo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Dẻo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như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bánh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giầy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Học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trò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lâu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nay</a:t>
              </a: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Vẫn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dùng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đến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nó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         </a:t>
              </a:r>
              <a:r>
                <a:rPr lang="en-US" sz="3200" i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</a:t>
              </a:r>
              <a:r>
                <a:rPr lang="en-US" sz="3200" i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lang="en-US" sz="3200" i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</a:t>
              </a:r>
              <a:r>
                <a:rPr lang="en-US" sz="3200" i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gì</a:t>
              </a:r>
              <a:r>
                <a:rPr lang="en-US" sz="3200" i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?)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67100" y="1493296"/>
            <a:ext cx="6781800" cy="3497804"/>
            <a:chOff x="3097227" y="434800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097227" y="434800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8122" y="4412005"/>
              <a:ext cx="4020009" cy="3393389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107376" y="3633545"/>
            <a:ext cx="17986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tẩy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318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67100" y="1427454"/>
            <a:ext cx="7429500" cy="3497804"/>
            <a:chOff x="3467100" y="1493296"/>
            <a:chExt cx="7429500" cy="3497804"/>
          </a:xfrm>
        </p:grpSpPr>
        <p:grpSp>
          <p:nvGrpSpPr>
            <p:cNvPr id="8" name="Group 7"/>
            <p:cNvGrpSpPr/>
            <p:nvPr/>
          </p:nvGrpSpPr>
          <p:grpSpPr>
            <a:xfrm>
              <a:off x="3467100" y="1493296"/>
              <a:ext cx="7429500" cy="3497804"/>
              <a:chOff x="3143250" y="1531396"/>
              <a:chExt cx="7429500" cy="349780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181350" y="2293396"/>
                <a:ext cx="7391400" cy="584727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rgbClr val="002060"/>
                    </a:solidFill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	</a:t>
                </a:r>
                <a:endParaRPr lang="en-US" sz="3200" i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3143250" y="1531396"/>
                <a:ext cx="6781800" cy="3497804"/>
              </a:xfrm>
              <a:prstGeom prst="roundRect">
                <a:avLst/>
              </a:prstGeom>
              <a:noFill/>
              <a:ln w="28575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3810000" y="2077640"/>
              <a:ext cx="6096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Thân em xưa ở bụi tre.</a:t>
              </a:r>
              <a:b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</a:b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Mùa đông xếp lại mùa hè mở ra.</a:t>
              </a:r>
              <a:b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</a:b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                        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 cái gì?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05200" y="1427454"/>
            <a:ext cx="6781800" cy="3497804"/>
            <a:chOff x="4114800" y="5219383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4114800" y="5219383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27" b="8333"/>
            <a:stretch/>
          </p:blipFill>
          <p:spPr>
            <a:xfrm>
              <a:off x="5271667" y="5348966"/>
              <a:ext cx="4134097" cy="3238638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107376" y="4090745"/>
            <a:ext cx="179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quạt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63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2163</TotalTime>
  <Words>625</Words>
  <Application>Microsoft Office PowerPoint</Application>
  <PresentationFormat>Widescreen</PresentationFormat>
  <Paragraphs>107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HP-094</vt:lpstr>
      <vt:lpstr>iCiel Crocante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surface</cp:lastModifiedBy>
  <cp:revision>231</cp:revision>
  <dcterms:created xsi:type="dcterms:W3CDTF">2021-06-17T09:40:01Z</dcterms:created>
  <dcterms:modified xsi:type="dcterms:W3CDTF">2024-10-03T09:19:34Z</dcterms:modified>
</cp:coreProperties>
</file>