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1" r:id="rId2"/>
    <p:sldMasterId id="2147483697" r:id="rId3"/>
    <p:sldMasterId id="2147483710" r:id="rId4"/>
    <p:sldMasterId id="2147483722" r:id="rId5"/>
  </p:sldMasterIdLst>
  <p:notesMasterIdLst>
    <p:notesMasterId r:id="rId19"/>
  </p:notesMasterIdLst>
  <p:sldIdLst>
    <p:sldId id="2927" r:id="rId6"/>
    <p:sldId id="2928" r:id="rId7"/>
    <p:sldId id="259" r:id="rId8"/>
    <p:sldId id="2931" r:id="rId9"/>
    <p:sldId id="2925" r:id="rId10"/>
    <p:sldId id="2920" r:id="rId11"/>
    <p:sldId id="2910" r:id="rId12"/>
    <p:sldId id="2926" r:id="rId13"/>
    <p:sldId id="267" r:id="rId14"/>
    <p:sldId id="2932" r:id="rId15"/>
    <p:sldId id="2929" r:id="rId16"/>
    <p:sldId id="2930" r:id="rId17"/>
    <p:sldId id="2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158" y="-6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3F6C35-6EB6-4A04-A939-3102E95868EB}" type="datetimeFigureOut">
              <a:rPr lang="en-US" smtClean="0"/>
              <a:t>2/19/2022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31DD4-BF64-463C-BF43-7C60F04C9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9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4996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7854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14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9550FF53-CCBF-43FC-A463-409A9E1FD346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0016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31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4187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0200899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02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01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6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7628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3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641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35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7356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63763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63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607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61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622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27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12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00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51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4548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55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613534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138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716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16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24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50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91398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022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07468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079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840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897664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20175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226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8242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7460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1867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55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964302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2/19/2022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06523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2/19/2022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14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3076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8422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5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9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34" r:id="rId13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53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2022/2/19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055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69.png"/><Relationship Id="rId26" Type="http://schemas.openxmlformats.org/officeDocument/2006/relationships/image" Target="../media/image73.gif"/><Relationship Id="rId3" Type="http://schemas.openxmlformats.org/officeDocument/2006/relationships/image" Target="../media/image60.png"/><Relationship Id="rId21" Type="http://schemas.microsoft.com/office/2007/relationships/hdphoto" Target="../media/hdphoto10.wdp"/><Relationship Id="rId7" Type="http://schemas.openxmlformats.org/officeDocument/2006/relationships/image" Target="../media/image62.png"/><Relationship Id="rId12" Type="http://schemas.openxmlformats.org/officeDocument/2006/relationships/image" Target="../media/image65.png"/><Relationship Id="rId17" Type="http://schemas.openxmlformats.org/officeDocument/2006/relationships/image" Target="../media/image68.gif"/><Relationship Id="rId25" Type="http://schemas.microsoft.com/office/2007/relationships/hdphoto" Target="../media/hdphoto12.wdp"/><Relationship Id="rId2" Type="http://schemas.openxmlformats.org/officeDocument/2006/relationships/notesSlide" Target="../notesSlides/notesSlide9.xml"/><Relationship Id="rId16" Type="http://schemas.microsoft.com/office/2007/relationships/hdphoto" Target="../media/hdphoto8.wdp"/><Relationship Id="rId20" Type="http://schemas.openxmlformats.org/officeDocument/2006/relationships/image" Target="../media/image70.png"/><Relationship Id="rId29" Type="http://schemas.openxmlformats.org/officeDocument/2006/relationships/image" Target="../media/image7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24" Type="http://schemas.openxmlformats.org/officeDocument/2006/relationships/image" Target="../media/image72.png"/><Relationship Id="rId5" Type="http://schemas.openxmlformats.org/officeDocument/2006/relationships/image" Target="../media/image61.png"/><Relationship Id="rId15" Type="http://schemas.openxmlformats.org/officeDocument/2006/relationships/image" Target="../media/image67.png"/><Relationship Id="rId23" Type="http://schemas.microsoft.com/office/2007/relationships/hdphoto" Target="../media/hdphoto11.wdp"/><Relationship Id="rId28" Type="http://schemas.microsoft.com/office/2007/relationships/hdphoto" Target="../media/hdphoto13.wdp"/><Relationship Id="rId10" Type="http://schemas.openxmlformats.org/officeDocument/2006/relationships/image" Target="../media/image64.png"/><Relationship Id="rId19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63.gif"/><Relationship Id="rId14" Type="http://schemas.openxmlformats.org/officeDocument/2006/relationships/image" Target="../media/image66.gif"/><Relationship Id="rId22" Type="http://schemas.openxmlformats.org/officeDocument/2006/relationships/image" Target="../media/image71.png"/><Relationship Id="rId27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74" y="5080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102" y="1104177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74" y="3675887"/>
            <a:ext cx="11654438" cy="8309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Chào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mừng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đến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với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tiết</a:t>
            </a:r>
            <a:r>
              <a:rPr kumimoji="0" lang="en-US" altLang="zh-CN" sz="4800" b="1" i="1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Tiếng</a:t>
            </a:r>
            <a:r>
              <a:rPr kumimoji="0" lang="en-US" altLang="zh-CN" sz="4800" b="1" i="1" u="none" strike="noStrike" kern="1200" cap="none" spc="0" normalizeH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4800" b="1" i="1" u="none" strike="noStrike" kern="1200" cap="none" spc="0" normalizeH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  <a:sym typeface="+mn-ea"/>
              </a:rPr>
              <a:t>Việt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2425660"/>
      </p:ext>
    </p:extLst>
  </p:cSld>
  <p:clrMapOvr>
    <a:masterClrMapping/>
  </p:clrMapOvr>
  <p:transition spd="slow" advClick="0" advTm="12794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510579" y="2363716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mở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hoang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dã</a:t>
              </a: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720096" y="1289913"/>
            <a:ext cx="8671459" cy="78264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đạt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2" y="5365444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1" y="3857277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8828" y="3905662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383" y="5641204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defTabSz="1219170">
              <a:buClr>
                <a:srgbClr val="FFAB40"/>
              </a:buClr>
              <a:buNone/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359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Hôm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nay, con học bài gì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Sau bài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925C1"/>
                </a:solidFill>
                <a:uLnTx/>
                <a:uFillTx/>
                <a:latin typeface="Times New Roman" pitchFamily="18" charset="0"/>
                <a:cs typeface="Times New Roman" pitchFamily="18" charset="0"/>
              </a:rPr>
              <a:t> học, con cảm nhận thế nào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925C1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83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Định hướng tiếp theo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78604" y="2563283"/>
            <a:ext cx="65908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cho người thân nghe về một loài động vật mà em biết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sau: Kể về một loài vật nuôi trong nhà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21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91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199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1" b="97911" l="5556" r="91333">
                        <a14:foregroundMark x1="18000" y1="11175" x2="16222" y2="20627"/>
                        <a14:foregroundMark x1="13222" y1="14204" x2="12778" y2="19530"/>
                        <a14:foregroundMark x1="28778" y1="91123" x2="46778" y2="93368"/>
                        <a14:foregroundMark x1="70889" y1="93368" x2="89333" y2="9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2098011" y="1898939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69" b="93196" l="0" r="99462">
                        <a14:foregroundMark x1="44308" y1="33149" x2="46846" y2="44462"/>
                        <a14:foregroundMark x1="57231" y1="31725" x2="54154" y2="50079"/>
                        <a14:foregroundMark x1="49769" y1="25870" x2="54923" y2="24842"/>
                        <a14:foregroundMark x1="46077" y1="77136" x2="44692" y2="85839"/>
                        <a14:foregroundMark x1="37846" y1="87104" x2="44538" y2="84810"/>
                        <a14:foregroundMark x1="58846" y1="78560" x2="59000" y2="90111"/>
                        <a14:foregroundMark x1="33538" y1="17563" x2="17231" y2="39557"/>
                        <a14:foregroundMark x1="45692" y1="17168" x2="45846" y2="19778"/>
                        <a14:foregroundMark x1="58231" y1="32516" x2="59231" y2="41614"/>
                        <a14:foregroundMark x1="41923" y1="33703" x2="41538" y2="40981"/>
                        <a14:foregroundMark x1="25231" y1="33703" x2="18154" y2="50079"/>
                        <a14:foregroundMark x1="8923" y1="31725" x2="14846" y2="55142"/>
                        <a14:foregroundMark x1="18538" y1="31092" x2="15846" y2="36946"/>
                        <a14:foregroundMark x1="7154" y1="33149" x2="2846" y2="41851"/>
                        <a14:foregroundMark x1="6231" y1="32358" x2="1077" y2="40981"/>
                        <a14:foregroundMark x1="10308" y1="50475" x2="12846" y2="51741"/>
                        <a14:foregroundMark x1="5000" y1="51108" x2="3231" y2="58782"/>
                        <a14:foregroundMark x1="7385" y1="81250" x2="5231" y2="90902"/>
                        <a14:foregroundMark x1="3846" y1="81646" x2="1846" y2="89320"/>
                        <a14:foregroundMark x1="9538" y1="83070" x2="7769" y2="91535"/>
                        <a14:foregroundMark x1="9923" y1="83465" x2="10308" y2="87263"/>
                        <a14:foregroundMark x1="20538" y1="79984" x2="21923" y2="89082"/>
                        <a14:foregroundMark x1="24462" y1="83623" x2="29538" y2="87263"/>
                        <a14:foregroundMark x1="25615" y1="83070" x2="31308" y2="86867"/>
                        <a14:foregroundMark x1="26462" y1="87500" x2="28615" y2="88687"/>
                        <a14:foregroundMark x1="54692" y1="39399" x2="47462" y2="47468"/>
                        <a14:foregroundMark x1="41154" y1="51503" x2="40154" y2="60601"/>
                        <a14:foregroundMark x1="59000" y1="33703" x2="62000" y2="40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282067" y="4119234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460" b="92677" l="0" r="100000">
                        <a14:foregroundMark x1="21616" y1="16597" x2="27677" y2="71849"/>
                        <a14:foregroundMark x1="21010" y1="51681" x2="21010" y2="58613"/>
                        <a14:backgroundMark x1="2828" y1="31933" x2="12121" y2="83193"/>
                        <a14:backgroundMark x1="49899" y1="31303" x2="49899" y2="83193"/>
                        <a14:backgroundMark x1="58586" y1="41176" x2="66667" y2="46008"/>
                        <a14:backgroundMark x1="80202" y1="47479" x2="88283" y2="41807"/>
                        <a14:backgroundMark x1="41212" y1="39076" x2="36364" y2="46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676400" y="3692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0" y="398959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5974875" y="369223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0782" y="588140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các bạn ở bài sau nhé</a:t>
            </a: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Time ns New Roman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Time ns New Roman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Time ns New Roman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Time ns New Roman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Time ns New Roman"/>
                <a:ea typeface="Arial-Rounded" panose="020B0500000000000000" pitchFamily="34" charset="0"/>
                <a:cs typeface="Arial-Rounded" panose="020B0500000000000000" pitchFamily="34" charset="0"/>
              </a:rPr>
              <a:t> 31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12357" y="546206"/>
            <a:ext cx="10779643" cy="101559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Hành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tinh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của</a:t>
            </a:r>
            <a:r>
              <a:rPr lang="en-US" sz="58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800" b="1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em</a:t>
            </a:r>
            <a:endParaRPr lang="en-US" sz="58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Time ns New Roman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Time ns New Roman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vi-VN" sz="4267" b="1" dirty="0">
                <a:solidFill>
                  <a:schemeClr val="bg1"/>
                </a:solidFill>
                <a:latin typeface="Time ns New Roman"/>
                <a:ea typeface="Arial-Rounded" pitchFamily="34" charset="0"/>
                <a:cs typeface="Times New Roman" pitchFamily="18" charset="0"/>
              </a:rPr>
              <a:t>10</a:t>
            </a:r>
            <a:endParaRPr lang="en-US" sz="4267" b="1" dirty="0">
              <a:solidFill>
                <a:schemeClr val="bg1"/>
              </a:solidFill>
              <a:latin typeface="Time ns New Roman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847355" y="3121748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Khủng</a:t>
            </a:r>
            <a:r>
              <a:rPr lang="en-US" sz="4400" b="1" dirty="0">
                <a:solidFill>
                  <a:srgbClr val="0070C0"/>
                </a:solidFill>
                <a:latin typeface="Time ns New Roman"/>
                <a:ea typeface="Arial-Rounded" pitchFamily="34" charset="0"/>
                <a:cs typeface="Arial-Rounded" pitchFamily="34" charset="0"/>
              </a:rPr>
              <a:t> long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-20418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093703" y="2462009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6)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47886"/>
            <a:ext cx="12158443" cy="2329729"/>
          </a:xfrm>
          <a:prstGeom prst="rect">
            <a:avLst/>
          </a:prstGeom>
        </p:spPr>
      </p:pic>
      <p:grpSp>
        <p:nvGrpSpPr>
          <p:cNvPr id="38" name="Group 3">
            <a:extLst>
              <a:ext uri="{FF2B5EF4-FFF2-40B4-BE49-F238E27FC236}">
                <a16:creationId xmlns:a16="http://schemas.microsoft.com/office/drawing/2014/main" id="{339D47E0-5E66-45C2-95F9-7D25FFFD5AF5}"/>
              </a:ext>
            </a:extLst>
          </p:cNvPr>
          <p:cNvGrpSpPr>
            <a:grpSpLocks/>
          </p:cNvGrpSpPr>
          <p:nvPr/>
        </p:nvGrpSpPr>
        <p:grpSpPr bwMode="auto">
          <a:xfrm>
            <a:off x="4243879" y="1924338"/>
            <a:ext cx="7145477" cy="1365672"/>
            <a:chOff x="-65" y="54"/>
            <a:chExt cx="4483" cy="453"/>
          </a:xfrm>
        </p:grpSpPr>
        <p:sp>
          <p:nvSpPr>
            <p:cNvPr id="39" name="Rectangle 5">
              <a:extLst>
                <a:ext uri="{FF2B5EF4-FFF2-40B4-BE49-F238E27FC236}">
                  <a16:creationId xmlns:a16="http://schemas.microsoft.com/office/drawing/2014/main" id="{91B6904A-12D3-4BCE-9A24-F6A1C07ADD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54"/>
              <a:ext cx="4354" cy="45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spcBef>
                  <a:spcPct val="0"/>
                </a:spcBef>
                <a:buClrTx/>
                <a:buNone/>
              </a:pPr>
              <a:endParaRPr lang="zh-CN" alt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42" name="Rectangle 8">
              <a:extLst>
                <a:ext uri="{FF2B5EF4-FFF2-40B4-BE49-F238E27FC236}">
                  <a16:creationId xmlns:a16="http://schemas.microsoft.com/office/drawing/2014/main" id="{6476F576-7D39-4513-8CC3-1042929B2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65" y="66"/>
              <a:ext cx="4483" cy="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n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Font typeface="Wingdings" panose="05000000000000000000" pitchFamily="2" charset="2"/>
                <a:buChar char="n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n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defTabSz="1219170">
                <a:buClr>
                  <a:srgbClr val="FFAB40"/>
                </a:buClr>
              </a:pP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mở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rộng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sách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,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báo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viết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động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vật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hoang</a:t>
              </a:r>
              <a:r>
                <a:rPr lang="en-US" sz="24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400" kern="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/>
                </a:rPr>
                <a:t>dã</a:t>
              </a:r>
              <a:endPara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Rounded Rectangle 1"/>
          <p:cNvSpPr/>
          <p:nvPr/>
        </p:nvSpPr>
        <p:spPr>
          <a:xfrm>
            <a:off x="1300996" y="916898"/>
            <a:ext cx="8671459" cy="782647"/>
          </a:xfrm>
          <a:prstGeom prst="round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Yêu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cầu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cần</a:t>
            </a:r>
            <a:r>
              <a:rPr lang="en-US" sz="6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640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đạt</a:t>
            </a:r>
            <a:endParaRPr lang="en-US" sz="64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CEDC993-E02B-4C0B-BA79-552AA083E9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23" y="2118749"/>
            <a:ext cx="2841119" cy="4207043"/>
          </a:xfrm>
          <a:prstGeom prst="rect">
            <a:avLst/>
          </a:prstGeom>
        </p:spPr>
      </p:pic>
      <p:sp>
        <p:nvSpPr>
          <p:cNvPr id="29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4" y="4996233"/>
            <a:ext cx="6939863" cy="1365672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333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91B6904A-12D3-4BCE-9A24-F6A1C07AD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3" y="3363733"/>
            <a:ext cx="6939863" cy="1365672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spcBef>
                <a:spcPct val="0"/>
              </a:spcBef>
              <a:buClrTx/>
              <a:buNone/>
            </a:pPr>
            <a:endParaRPr lang="zh-CN" altLang="en-US" sz="1800" kern="0" dirty="0">
              <a:solidFill>
                <a:srgbClr val="213054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14566" y="4443368"/>
            <a:ext cx="18473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48447" y="591973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1219170">
              <a:spcBef>
                <a:spcPct val="0"/>
              </a:spcBef>
            </a:pPr>
            <a:endParaRPr lang="zh-CN" altLang="en-US" sz="1400" kern="0" dirty="0">
              <a:solidFill>
                <a:srgbClr val="000000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3" y="3443738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sp>
        <p:nvSpPr>
          <p:cNvPr id="35" name="Rectangle 8">
            <a:extLst>
              <a:ext uri="{FF2B5EF4-FFF2-40B4-BE49-F238E27FC236}">
                <a16:creationId xmlns:a16="http://schemas.microsoft.com/office/drawing/2014/main" id="{6476F576-7D39-4513-8CC3-1042929B2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6683" y="5272803"/>
            <a:ext cx="7145477" cy="123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defTabSz="1219170">
              <a:buClr>
                <a:srgbClr val="FFAB40"/>
              </a:buClr>
            </a:pP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Biết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trải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nghiệm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suy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nghĩ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xúc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liên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đến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đọc</a:t>
            </a:r>
            <a:endParaRPr lang="zh-CN" alt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defTabSz="1219170">
              <a:buClr>
                <a:srgbClr val="FFAB40"/>
              </a:buClr>
            </a:pPr>
            <a:endParaRPr lang="en-US" sz="24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09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oi, thỏ và cá sấu">
            <a:hlinkClick r:id="" action="ppaction://media"/>
            <a:extLst>
              <a:ext uri="{FF2B5EF4-FFF2-40B4-BE49-F238E27FC236}">
                <a16:creationId xmlns:a16="http://schemas.microsoft.com/office/drawing/2014/main" id="{F89D8C25-33A1-45C0-B6BC-ED7377BB42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6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5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94000" y="2752324"/>
            <a:ext cx="6604000" cy="1477323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 </a:t>
            </a:r>
            <a:r>
              <a:rPr kumimoji="0" lang="vi-V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video,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758440" y="2364859"/>
            <a:ext cx="69189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vi-VN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hổ, báo, sư tử, ...)</a:t>
            </a:r>
            <a:endParaRPr 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80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7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7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8892" y="425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662688"/>
            <a:ext cx="11508419" cy="105023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40438" y="171292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1996" y="3420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động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vật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Nơi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sống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749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Thứ</a:t>
              </a:r>
              <a:r>
                <a:rPr lang="en-US" altLang="zh-CN" sz="3200" b="1" dirty="0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 </a:t>
              </a:r>
              <a:r>
                <a:rPr lang="en-US" altLang="zh-CN" sz="3200" b="1" dirty="0" err="1">
                  <a:solidFill>
                    <a:srgbClr val="DC5D3D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ăn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1806" y="4109928"/>
            <a:ext cx="5260340" cy="18339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90E3A02-816B-4D52-8423-F6E37BDE9E00}"/>
              </a:ext>
            </a:extLst>
          </p:cNvPr>
          <p:cNvSpPr txBox="1"/>
          <p:nvPr/>
        </p:nvSpPr>
        <p:spPr>
          <a:xfrm>
            <a:off x="1165860" y="431855"/>
            <a:ext cx="9669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Giới thiệu với các bạn một số thông tin về loài động vật đó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heme/theme1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295</Words>
  <Application>Microsoft Office PowerPoint</Application>
  <PresentationFormat>Widescreen</PresentationFormat>
  <Paragraphs>44</Paragraphs>
  <Slides>13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等线</vt:lpstr>
      <vt:lpstr>微软雅黑</vt:lpstr>
      <vt:lpstr>Arial</vt:lpstr>
      <vt:lpstr>Averta Std CY Bold</vt:lpstr>
      <vt:lpstr>Calibri</vt:lpstr>
      <vt:lpstr>Calibri Light</vt:lpstr>
      <vt:lpstr>Quicksand Medium</vt:lpstr>
      <vt:lpstr>Time ns New Roman</vt:lpstr>
      <vt:lpstr>Times New Roman</vt:lpstr>
      <vt:lpstr>Wingdings</vt:lpstr>
      <vt:lpstr>华康少女文字W5(P)</vt:lpstr>
      <vt:lpstr>Hoạt động</vt:lpstr>
      <vt:lpstr>Office 主题</vt:lpstr>
      <vt:lpstr>https://www.freeppt7.com</vt:lpstr>
      <vt:lpstr>2_Office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Minh Quang</cp:lastModifiedBy>
  <cp:revision>6</cp:revision>
  <dcterms:created xsi:type="dcterms:W3CDTF">2021-07-31T09:04:45Z</dcterms:created>
  <dcterms:modified xsi:type="dcterms:W3CDTF">2022-02-19T15:46:01Z</dcterms:modified>
</cp:coreProperties>
</file>