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19"/>
  </p:notesMasterIdLst>
  <p:sldIdLst>
    <p:sldId id="535" r:id="rId11"/>
    <p:sldId id="531" r:id="rId12"/>
    <p:sldId id="537" r:id="rId13"/>
    <p:sldId id="526" r:id="rId14"/>
    <p:sldId id="533" r:id="rId15"/>
    <p:sldId id="525" r:id="rId16"/>
    <p:sldId id="536" r:id="rId17"/>
    <p:sldId id="297" r:id="rId18"/>
  </p:sldIdLst>
  <p:sldSz cx="12190413" cy="68595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9900"/>
    <a:srgbClr val="E28C00"/>
    <a:srgbClr val="E1697D"/>
    <a:srgbClr val="E68393"/>
    <a:srgbClr val="FFE575"/>
    <a:srgbClr val="FFE05B"/>
    <a:srgbClr val="FFDD4F"/>
    <a:srgbClr val="56A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69" autoAdjust="0"/>
  </p:normalViewPr>
  <p:slideViewPr>
    <p:cSldViewPr snapToGrid="0" showGuides="1">
      <p:cViewPr varScale="1">
        <p:scale>
          <a:sx n="68" d="100"/>
          <a:sy n="68" d="100"/>
        </p:scale>
        <p:origin x="312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7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1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427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7" r:id="rId2"/>
    <p:sldLayoutId id="2147483694" r:id="rId3"/>
    <p:sldLayoutId id="2147483706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8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1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4" y="4217100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0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9" y="266435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697480" y="1279742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ÔN TẬP VÀ BỔ SUNG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3173853" y="196444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B03E4FDF-BBBF-406F-8C7C-AB6B0C032510}"/>
              </a:ext>
            </a:extLst>
          </p:cNvPr>
          <p:cNvSpPr txBox="1"/>
          <p:nvPr/>
        </p:nvSpPr>
        <p:spPr>
          <a:xfrm>
            <a:off x="2670879" y="3532398"/>
            <a:ext cx="7353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2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: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(tr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24)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231606" y="942579"/>
            <a:ext cx="1032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tìm tổng, hiệu, số liền trước, số liền sau.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146291" y="2657327"/>
            <a:ext cx="3806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E2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lập số có hai chữ số, tìm số lớn nhất – bé nhất, tính hiệu hai số.</a:t>
            </a:r>
            <a:endParaRPr lang="en-US" sz="3200" b="1" dirty="0">
              <a:solidFill>
                <a:srgbClr val="E2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97117" y="3072012"/>
            <a:ext cx="423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DC5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 kĩ năng tính nhẩm và so sánh số.</a:t>
            </a:r>
            <a:endParaRPr lang="en-US" sz="3200" b="1" dirty="0">
              <a:solidFill>
                <a:srgbClr val="DC5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369638" y="201366"/>
            <a:ext cx="1558212" cy="692352"/>
          </a:xfrm>
          <a:prstGeom prst="roundRect">
            <a:avLst/>
          </a:prstGeom>
          <a:solidFill>
            <a:srgbClr val="FFE57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9900"/>
                </a:solidFill>
              </a:rPr>
              <a:t>	</a:t>
            </a:r>
            <a:r>
              <a:rPr lang="en-US" sz="3200" b="1" smtClean="0">
                <a:solidFill>
                  <a:srgbClr val="009900"/>
                </a:solidFill>
              </a:rPr>
              <a:t>1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53B60D9A-B643-48AD-BEA3-9BD3D70FF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58" y="-695282"/>
            <a:ext cx="1888568" cy="22424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1927851" y="343284"/>
            <a:ext cx="5935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trả lời đúng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369638" y="1104319"/>
            <a:ext cx="5935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a) Tổng của 32 và 6 là: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2039815" y="1691890"/>
            <a:ext cx="7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             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              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369638" y="2278917"/>
            <a:ext cx="5935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b) Hiệu của 47 và 22 là: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2039815" y="2866488"/>
            <a:ext cx="7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369638" y="3459682"/>
            <a:ext cx="10504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) Số liền trước của số bé nhất có hai chữ số là: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2039815" y="4047253"/>
            <a:ext cx="7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            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369637" y="4648866"/>
            <a:ext cx="10392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d) Số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liền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nhất có hai chữ số là: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2039815" y="5236437"/>
            <a:ext cx="7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             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34707" y="1689638"/>
            <a:ext cx="604911" cy="58757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34" name="Oval 33"/>
          <p:cNvSpPr/>
          <p:nvPr/>
        </p:nvSpPr>
        <p:spPr>
          <a:xfrm>
            <a:off x="8255390" y="2854797"/>
            <a:ext cx="604911" cy="58757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35" name="Oval 34"/>
          <p:cNvSpPr/>
          <p:nvPr/>
        </p:nvSpPr>
        <p:spPr>
          <a:xfrm>
            <a:off x="2025747" y="4063671"/>
            <a:ext cx="604911" cy="58757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36" name="Oval 35"/>
          <p:cNvSpPr/>
          <p:nvPr/>
        </p:nvSpPr>
        <p:spPr>
          <a:xfrm>
            <a:off x="8255389" y="5217223"/>
            <a:ext cx="604911" cy="58757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33335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18CEEE-34F7-4B2B-BB28-502B68F86409}"/>
              </a:ext>
            </a:extLst>
          </p:cNvPr>
          <p:cNvSpPr/>
          <p:nvPr/>
        </p:nvSpPr>
        <p:spPr>
          <a:xfrm>
            <a:off x="8248749" y="1969242"/>
            <a:ext cx="734100" cy="1066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33B137-09D0-4F0C-8985-B97EBEE66933}"/>
              </a:ext>
            </a:extLst>
          </p:cNvPr>
          <p:cNvSpPr/>
          <p:nvPr/>
        </p:nvSpPr>
        <p:spPr>
          <a:xfrm>
            <a:off x="9573349" y="1969241"/>
            <a:ext cx="734100" cy="1066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B5981-0D15-436A-9F1E-0B24E9E8E7DB}"/>
              </a:ext>
            </a:extLst>
          </p:cNvPr>
          <p:cNvSpPr/>
          <p:nvPr/>
        </p:nvSpPr>
        <p:spPr>
          <a:xfrm>
            <a:off x="10897949" y="1969241"/>
            <a:ext cx="734100" cy="1066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715208"/>
            <a:ext cx="2243236" cy="2242458"/>
            <a:chOff x="358880" y="-528402"/>
            <a:chExt cx="2268312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1575630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1202413" y="183948"/>
            <a:ext cx="11095911" cy="24959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Ghép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1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C9FE55-2551-486A-BD20-D3B0BEE547C5}"/>
              </a:ext>
            </a:extLst>
          </p:cNvPr>
          <p:cNvCxnSpPr/>
          <p:nvPr/>
        </p:nvCxnSpPr>
        <p:spPr>
          <a:xfrm>
            <a:off x="474230" y="3057583"/>
            <a:ext cx="7253287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D7F01F-2CC3-4199-B988-FCC8AF4C7F1D}"/>
              </a:ext>
            </a:extLst>
          </p:cNvPr>
          <p:cNvSpPr/>
          <p:nvPr/>
        </p:nvSpPr>
        <p:spPr>
          <a:xfrm>
            <a:off x="1196300" y="4570499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EF25CA-C0AF-426A-8928-4CF83FECC7AE}"/>
              </a:ext>
            </a:extLst>
          </p:cNvPr>
          <p:cNvSpPr/>
          <p:nvPr/>
        </p:nvSpPr>
        <p:spPr>
          <a:xfrm>
            <a:off x="1684000" y="3480377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1548C8-E76B-4C59-8A6A-04EEE31E5B9C}"/>
              </a:ext>
            </a:extLst>
          </p:cNvPr>
          <p:cNvSpPr/>
          <p:nvPr/>
        </p:nvSpPr>
        <p:spPr>
          <a:xfrm>
            <a:off x="2168407" y="4570499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9FDE8E-BB6B-4135-B3E0-3A9D6A373E42}"/>
              </a:ext>
            </a:extLst>
          </p:cNvPr>
          <p:cNvSpPr/>
          <p:nvPr/>
        </p:nvSpPr>
        <p:spPr>
          <a:xfrm>
            <a:off x="4588574" y="3502528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B81A6-67FF-4545-88EC-B1CA8D9A5D27}"/>
              </a:ext>
            </a:extLst>
          </p:cNvPr>
          <p:cNvSpPr/>
          <p:nvPr/>
        </p:nvSpPr>
        <p:spPr>
          <a:xfrm>
            <a:off x="4100874" y="4570499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CBC4BC-255E-42B9-BADA-3BD62444B7B9}"/>
              </a:ext>
            </a:extLst>
          </p:cNvPr>
          <p:cNvSpPr/>
          <p:nvPr/>
        </p:nvSpPr>
        <p:spPr>
          <a:xfrm>
            <a:off x="5076274" y="4570499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B08A73-87EB-400D-9ED4-57DCA1D84202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 flipH="1">
            <a:off x="1440150" y="4179671"/>
            <a:ext cx="487700" cy="39082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76A31B-93F7-4DFE-BEF3-928B40F931D7}"/>
              </a:ext>
            </a:extLst>
          </p:cNvPr>
          <p:cNvCxnSpPr/>
          <p:nvPr/>
        </p:nvCxnSpPr>
        <p:spPr>
          <a:xfrm flipH="1">
            <a:off x="4344724" y="4190747"/>
            <a:ext cx="487700" cy="39082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7D3E50-4946-4DF5-AA93-87BF11F6BE05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927850" y="4179671"/>
            <a:ext cx="484407" cy="39082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D8944F-419E-489D-A527-7C7B1638F37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832424" y="4202705"/>
            <a:ext cx="487700" cy="367794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6F24B9-EDF8-45F1-A227-01C3F97D96FA}"/>
              </a:ext>
            </a:extLst>
          </p:cNvPr>
          <p:cNvSpPr txBox="1"/>
          <p:nvPr/>
        </p:nvSpPr>
        <p:spPr>
          <a:xfrm>
            <a:off x="229136" y="3701778"/>
            <a:ext cx="8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endParaRPr lang="en-US" sz="32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0785BA9-014C-4AD3-9FF1-6B490AC9B139}"/>
              </a:ext>
            </a:extLst>
          </p:cNvPr>
          <p:cNvSpPr/>
          <p:nvPr/>
        </p:nvSpPr>
        <p:spPr>
          <a:xfrm>
            <a:off x="6130857" y="4535613"/>
            <a:ext cx="5903556" cy="8087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30, 35, 50, 53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7561D-22B1-4F7D-839E-F8E186BF80C6}"/>
              </a:ext>
            </a:extLst>
          </p:cNvPr>
          <p:cNvSpPr txBox="1"/>
          <p:nvPr/>
        </p:nvSpPr>
        <p:spPr>
          <a:xfrm>
            <a:off x="329550" y="1087588"/>
            <a:ext cx="8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1183955" y="1108462"/>
            <a:ext cx="10800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E5EF1-8DDD-4E1F-BC17-53D51082A8E6}"/>
              </a:ext>
            </a:extLst>
          </p:cNvPr>
          <p:cNvSpPr txBox="1"/>
          <p:nvPr/>
        </p:nvSpPr>
        <p:spPr>
          <a:xfrm>
            <a:off x="4785912" y="3925526"/>
            <a:ext cx="2627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– 30 = 23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CDA20-D262-4BBA-87DA-585159F98E32}"/>
              </a:ext>
            </a:extLst>
          </p:cNvPr>
          <p:cNvSpPr txBox="1"/>
          <p:nvPr/>
        </p:nvSpPr>
        <p:spPr>
          <a:xfrm>
            <a:off x="1183955" y="1960851"/>
            <a:ext cx="8569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E482-7E5E-4ED5-8371-063054D3A7C7}"/>
              </a:ext>
            </a:extLst>
          </p:cNvPr>
          <p:cNvSpPr txBox="1"/>
          <p:nvPr/>
        </p:nvSpPr>
        <p:spPr>
          <a:xfrm>
            <a:off x="4025126" y="3250362"/>
            <a:ext cx="4726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F8977-17A2-4661-ABB8-1022A010BDA0}"/>
              </a:ext>
            </a:extLst>
          </p:cNvPr>
          <p:cNvGrpSpPr/>
          <p:nvPr/>
        </p:nvGrpSpPr>
        <p:grpSpPr>
          <a:xfrm>
            <a:off x="0" y="-195221"/>
            <a:ext cx="3957736" cy="2242458"/>
            <a:chOff x="358880" y="-528402"/>
            <a:chExt cx="4001978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26FEA9-E22A-49CF-ADC5-352831D59E8A}"/>
                </a:ext>
              </a:extLst>
            </p:cNvPr>
            <p:cNvSpPr/>
            <p:nvPr/>
          </p:nvSpPr>
          <p:spPr>
            <a:xfrm>
              <a:off x="1051562" y="480059"/>
              <a:ext cx="3309296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&gt;; &lt;; = ?</a:t>
              </a:r>
              <a:endPara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059A931E-99E7-4E83-977B-52D7E547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AE2243-4CC6-4D50-A9F8-C5DC637D27C0}"/>
              </a:ext>
            </a:extLst>
          </p:cNvPr>
          <p:cNvSpPr txBox="1"/>
          <p:nvPr/>
        </p:nvSpPr>
        <p:spPr>
          <a:xfrm>
            <a:off x="1462133" y="2767107"/>
            <a:ext cx="353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+ 5		41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E54DE5-C6B1-4DB5-BDDA-2871C202E8F1}"/>
              </a:ext>
            </a:extLst>
          </p:cNvPr>
          <p:cNvSpPr/>
          <p:nvPr/>
        </p:nvSpPr>
        <p:spPr>
          <a:xfrm>
            <a:off x="3276140" y="3880693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6E20FD-54E2-44AC-B769-6E5D75665F38}"/>
              </a:ext>
            </a:extLst>
          </p:cNvPr>
          <p:cNvSpPr/>
          <p:nvPr/>
        </p:nvSpPr>
        <p:spPr>
          <a:xfrm>
            <a:off x="3276140" y="276710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7F9AF-00EB-4AD9-85C5-290D0C10C4CF}"/>
              </a:ext>
            </a:extLst>
          </p:cNvPr>
          <p:cNvSpPr txBox="1"/>
          <p:nvPr/>
        </p:nvSpPr>
        <p:spPr>
          <a:xfrm>
            <a:off x="3163306" y="2767106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08B77-F61A-40FB-8283-5F8116D3C82C}"/>
              </a:ext>
            </a:extLst>
          </p:cNvPr>
          <p:cNvSpPr txBox="1"/>
          <p:nvPr/>
        </p:nvSpPr>
        <p:spPr>
          <a:xfrm>
            <a:off x="3276140" y="388069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589C8-2ACC-427A-8D2C-3A4196FD258E}"/>
              </a:ext>
            </a:extLst>
          </p:cNvPr>
          <p:cNvSpPr txBox="1"/>
          <p:nvPr/>
        </p:nvSpPr>
        <p:spPr>
          <a:xfrm>
            <a:off x="1492862" y="3844848"/>
            <a:ext cx="353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98 - 5		89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1A35E-0037-45AB-9550-AEF8079228FC}"/>
              </a:ext>
            </a:extLst>
          </p:cNvPr>
          <p:cNvSpPr txBox="1"/>
          <p:nvPr/>
        </p:nvSpPr>
        <p:spPr>
          <a:xfrm>
            <a:off x="6788513" y="2767107"/>
            <a:ext cx="440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87 - 32		50 + 5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7B25B-D1D2-4DDB-9C20-D9918D08CCF7}"/>
              </a:ext>
            </a:extLst>
          </p:cNvPr>
          <p:cNvSpPr txBox="1"/>
          <p:nvPr/>
        </p:nvSpPr>
        <p:spPr>
          <a:xfrm>
            <a:off x="6819242" y="3844848"/>
            <a:ext cx="437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+ 53		</a:t>
            </a:r>
            <a:r>
              <a:rPr lang="en-US" sz="36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</a:t>
            </a:r>
            <a:r>
              <a:rPr lang="en-US" sz="36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E44D8A-8E1E-4ED1-973A-E6F6E1F824B3}"/>
              </a:ext>
            </a:extLst>
          </p:cNvPr>
          <p:cNvSpPr txBox="1"/>
          <p:nvPr/>
        </p:nvSpPr>
        <p:spPr>
          <a:xfrm>
            <a:off x="547264" y="2767107"/>
            <a:ext cx="8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FD46C-3BB9-4005-8CFD-A278A282D23C}"/>
              </a:ext>
            </a:extLst>
          </p:cNvPr>
          <p:cNvSpPr txBox="1"/>
          <p:nvPr/>
        </p:nvSpPr>
        <p:spPr>
          <a:xfrm>
            <a:off x="5972534" y="2767107"/>
            <a:ext cx="8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endParaRPr lang="en-US" sz="32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F82D2E-96D3-4779-860D-5025712A2845}"/>
              </a:ext>
            </a:extLst>
          </p:cNvPr>
          <p:cNvSpPr/>
          <p:nvPr/>
        </p:nvSpPr>
        <p:spPr>
          <a:xfrm>
            <a:off x="8866375" y="3880693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2D56E80-8828-4AB6-BE69-10FBFA0D83DA}"/>
              </a:ext>
            </a:extLst>
          </p:cNvPr>
          <p:cNvSpPr/>
          <p:nvPr/>
        </p:nvSpPr>
        <p:spPr>
          <a:xfrm>
            <a:off x="8866375" y="276710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5F63E-F338-4EEE-B8B3-60FED56A9250}"/>
              </a:ext>
            </a:extLst>
          </p:cNvPr>
          <p:cNvSpPr txBox="1"/>
          <p:nvPr/>
        </p:nvSpPr>
        <p:spPr>
          <a:xfrm>
            <a:off x="8835101" y="388069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EF93B0-41E0-4371-A16E-76E15FECDD8B}"/>
              </a:ext>
            </a:extLst>
          </p:cNvPr>
          <p:cNvSpPr txBox="1"/>
          <p:nvPr/>
        </p:nvSpPr>
        <p:spPr>
          <a:xfrm>
            <a:off x="8726034" y="2767106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922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231606" y="942579"/>
            <a:ext cx="1032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tìm tổng, hiệu, số liền trước, số liền sau.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146291" y="2657327"/>
            <a:ext cx="3806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E2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lập số có hai chữ số, tìm số lớn nhất – bé nhất, tính hiệu hai số.</a:t>
            </a:r>
            <a:endParaRPr lang="en-US" sz="3200" b="1" dirty="0">
              <a:solidFill>
                <a:srgbClr val="E2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97117" y="3072012"/>
            <a:ext cx="423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DC5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 kĩ năng tính nhẩm và so sánh số.</a:t>
            </a:r>
            <a:endParaRPr lang="en-US" sz="3200" b="1" dirty="0">
              <a:solidFill>
                <a:srgbClr val="DC5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NKNOELEADERBOARD" val="95738557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7097</TotalTime>
  <Words>304</Words>
  <Application>Microsoft Office PowerPoint</Application>
  <PresentationFormat>Custom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宋体</vt:lpstr>
      <vt:lpstr>Arial</vt:lpstr>
      <vt:lpstr>Calibri</vt:lpstr>
      <vt:lpstr>等线</vt:lpstr>
      <vt:lpstr>等线 Light</vt:lpstr>
      <vt:lpstr>iCiel Cadena</vt:lpstr>
      <vt:lpstr>Impact</vt:lpstr>
      <vt:lpstr>ITC Avant Garde Std Bk</vt:lpstr>
      <vt:lpstr>LiHei Pro</vt:lpstr>
      <vt:lpstr>Open Sans Extrabold</vt:lpstr>
      <vt:lpstr>Signika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MyPC</cp:lastModifiedBy>
  <cp:revision>3775</cp:revision>
  <dcterms:created xsi:type="dcterms:W3CDTF">2015-12-01T09:06:39Z</dcterms:created>
  <dcterms:modified xsi:type="dcterms:W3CDTF">2022-09-18T09:06:29Z</dcterms:modified>
</cp:coreProperties>
</file>