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82" r:id="rId2"/>
  </p:sldMasterIdLst>
  <p:notesMasterIdLst>
    <p:notesMasterId r:id="rId21"/>
  </p:notesMasterIdLst>
  <p:sldIdLst>
    <p:sldId id="257" r:id="rId3"/>
    <p:sldId id="474" r:id="rId4"/>
    <p:sldId id="264" r:id="rId5"/>
    <p:sldId id="258" r:id="rId6"/>
    <p:sldId id="470" r:id="rId7"/>
    <p:sldId id="473" r:id="rId8"/>
    <p:sldId id="471" r:id="rId9"/>
    <p:sldId id="310" r:id="rId10"/>
    <p:sldId id="485" r:id="rId11"/>
    <p:sldId id="467" r:id="rId12"/>
    <p:sldId id="260" r:id="rId13"/>
    <p:sldId id="477" r:id="rId14"/>
    <p:sldId id="468" r:id="rId15"/>
    <p:sldId id="478" r:id="rId16"/>
    <p:sldId id="479" r:id="rId17"/>
    <p:sldId id="340" r:id="rId18"/>
    <p:sldId id="286" r:id="rId19"/>
    <p:sldId id="4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5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1F390-B109-40D2-B4B1-E71CD3493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E504C-BC9A-429B-A78C-B45D55803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E7A5-E579-48C2-8AAC-B04AEDBD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0A9E4-B529-4F79-B625-A0E3C39D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245B0-968A-4376-87B0-92CE76EC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20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283E-52EB-415F-BC42-5CD613B85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A171-9073-4C4C-9F14-50F284CD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09101-BD12-4436-B907-CB0986A7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949B7-B2A3-4908-955E-679590BC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CF66-A49D-47ED-9076-22702486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65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E161-F137-4745-A7A5-B5A7F3A6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E79C-A0E3-4FF8-9454-0AFC6A3A0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98BE4-1DE8-4CBB-9172-67F31340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104C-9252-4541-9AE2-DEA003FC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C07D4-02B8-4C3E-96D7-CFE5A337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77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CEB0-5CDB-436C-9539-46834D75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5CBE9-066B-4F54-AA6B-D2881643D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142C6-D0C7-415F-9802-28C7CD4D9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C9017-A20C-4563-8290-7DDE4833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8D2A9-F320-402C-A323-350EC8F9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D9B6A-D9FF-4918-8794-16AA8FAB6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593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3D54E-FCAE-4305-B4E5-8707096C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30F7F-CEB9-4C6C-BE8C-2A75A9225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EEC24-E973-46EB-92AE-A216A0B00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FA472-4A38-4C78-9688-75FB407738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9EFF7-6B52-4D09-AD08-EC3857ADE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0DE2A-2762-46ED-968A-1912A510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2354E7-FAF9-4136-804E-6065F53B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2A8688-A82F-4C67-9550-2CB273B1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88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6D53-EB1A-4F66-8319-C6DB85E4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43B43-EB1F-43CC-A855-CB360AE7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9C958-8BCD-47CD-A06B-451875B1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321A-1640-49F1-8113-0E2A9EFEF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37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C2C86-763E-4311-9C24-E4E04CFA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58FB6E-E442-4BEC-A7D4-4DDAF5F6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6BD65-4C38-44A2-A911-4C4B3BF9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911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707F-6203-498D-85D1-673D8C95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48116-DA0F-4532-8116-DAD5A5372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92B65-4E81-403F-A476-0A758114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B529C-0622-4D6D-B943-5EC56302B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8EFAE-9A16-406E-9ACC-F61003364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A866-79AA-47A7-89A2-689DA35E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31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3508-82F3-4A1E-801F-60C87B1C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FCDC4-558F-44F3-9DA3-7CD0195A33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709ED-6A2C-4E19-AE1C-5039375A7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3D2BE-2DCF-484E-898E-032F7E6E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0A885-885D-4F81-B0BF-102481CD0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1BEF9-7C52-4FEF-8C57-8D979BC0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33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3D6DA-F3E5-4A30-A851-9DE79E72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2BDBB-26D8-4773-91F6-29A0B2CED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6763F-E646-4E40-BD6D-464328A6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A52FC-A62A-4E87-AC32-9EFA5D87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EEA22-5C94-453D-BC8F-983AF19FA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798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68A73-20ED-4838-8E14-476D59D5A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414E6-D5F9-4338-973C-F567C49DA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BE438-1E50-4891-B663-13713944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18BA8-BAF1-4415-9CD8-0DD4DAC1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545BC-FC10-408E-AB68-95AF5CEF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538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7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8060E1-64E5-4627-924A-4F51468C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2CF6B-A6DA-4F3E-BF35-9DC6390C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0DBA0-14B3-4F60-BD8C-74A734ED0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4A1DF-E9CA-4C65-9A47-DD052DF10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07B41-FD7D-4504-9074-4532C60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5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3.gif"/><Relationship Id="rId1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4.gif"/><Relationship Id="rId17" Type="http://schemas.openxmlformats.org/officeDocument/2006/relationships/image" Target="../media/image22.gif"/><Relationship Id="rId2" Type="http://schemas.openxmlformats.org/officeDocument/2006/relationships/audio" Target="../media/media2.mp3"/><Relationship Id="rId16" Type="http://schemas.openxmlformats.org/officeDocument/2006/relationships/image" Target="../media/image21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20.gif"/><Relationship Id="rId10" Type="http://schemas.openxmlformats.org/officeDocument/2006/relationships/audio" Target="../media/media6.mp3"/><Relationship Id="rId19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5.gif"/><Relationship Id="rId5" Type="http://schemas.openxmlformats.org/officeDocument/2006/relationships/audio" Target="../media/audio4.wav"/><Relationship Id="rId15" Type="http://schemas.openxmlformats.org/officeDocument/2006/relationships/image" Target="../media/image27.gif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4.gif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3.gif"/><Relationship Id="rId7" Type="http://schemas.openxmlformats.org/officeDocument/2006/relationships/image" Target="../media/image28.gif"/><Relationship Id="rId12" Type="http://schemas.microsoft.com/office/2007/relationships/hdphoto" Target="../media/hdphoto2.wdp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11" Type="http://schemas.openxmlformats.org/officeDocument/2006/relationships/image" Target="../media/image26.png"/><Relationship Id="rId5" Type="http://schemas.openxmlformats.org/officeDocument/2006/relationships/image" Target="../media/image22.gif"/><Relationship Id="rId10" Type="http://schemas.openxmlformats.org/officeDocument/2006/relationships/image" Target="../media/image17.png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26.png"/><Relationship Id="rId5" Type="http://schemas.openxmlformats.org/officeDocument/2006/relationships/image" Target="../media/image23.gif"/><Relationship Id="rId10" Type="http://schemas.openxmlformats.org/officeDocument/2006/relationships/image" Target="../media/image25.gif"/><Relationship Id="rId4" Type="http://schemas.openxmlformats.org/officeDocument/2006/relationships/audio" Target="../media/audio4.wav"/><Relationship Id="rId9" Type="http://schemas.openxmlformats.org/officeDocument/2006/relationships/image" Target="../media/image22.gif"/><Relationship Id="rId1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660355" y="654707"/>
            <a:ext cx="86867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29594-C800-41B2-B56B-DFE171EEA65B}"/>
              </a:ext>
            </a:extLst>
          </p:cNvPr>
          <p:cNvGrpSpPr/>
          <p:nvPr/>
        </p:nvGrpSpPr>
        <p:grpSpPr>
          <a:xfrm>
            <a:off x="0" y="6529844"/>
            <a:ext cx="12194509" cy="328254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id="{278C08CB-67BD-483C-A48C-F498561DCEB6}"/>
              </a:ext>
            </a:extLst>
          </p:cNvPr>
          <p:cNvGrpSpPr/>
          <p:nvPr/>
        </p:nvGrpSpPr>
        <p:grpSpPr>
          <a:xfrm>
            <a:off x="1237103" y="240305"/>
            <a:ext cx="10511773" cy="966897"/>
            <a:chOff x="2470108" y="2002067"/>
            <a:chExt cx="8485044" cy="966897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id="{BF909960-8CBD-47FE-BE43-514C00E744FB}"/>
                </a:ext>
              </a:extLst>
            </p:cNvPr>
            <p:cNvSpPr txBox="1"/>
            <p:nvPr/>
          </p:nvSpPr>
          <p:spPr>
            <a:xfrm>
              <a:off x="2470108" y="2129641"/>
              <a:ext cx="8485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làm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hôm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74819" y="-78491"/>
            <a:ext cx="922531" cy="1154256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5005"/>
            <a:ext cx="6446874" cy="36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916" y="1263316"/>
            <a:ext cx="3842084" cy="52985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94542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764505" y="1098347"/>
            <a:ext cx="3994484" cy="574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BẾ KIẾN QUỐC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848" y="1218355"/>
            <a:ext cx="3381151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4077559" cy="68530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lang="en-US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8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lang="en-US" sz="26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6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6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vi-VN" sz="26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584477" y="1098347"/>
            <a:ext cx="4178595" cy="561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8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algn="ctr">
              <a:lnSpc>
                <a:spcPct val="150000"/>
              </a:lnSpc>
            </a:pPr>
            <a:r>
              <a:rPr lang="vi-VN" sz="2600" b="1" dirty="0">
                <a:latin typeface="+mj-lt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600" b="1" dirty="0">
              <a:latin typeface="+mj-lt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3192222" y="12183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217F34-5280-433D-A5A5-7548CA71C8D1}"/>
              </a:ext>
            </a:extLst>
          </p:cNvPr>
          <p:cNvCxnSpPr/>
          <p:nvPr/>
        </p:nvCxnSpPr>
        <p:spPr>
          <a:xfrm flipH="1">
            <a:off x="4042484" y="179967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EA0FA0-FC1D-4CD5-8873-750A020CF7B4}"/>
              </a:ext>
            </a:extLst>
          </p:cNvPr>
          <p:cNvCxnSpPr/>
          <p:nvPr/>
        </p:nvCxnSpPr>
        <p:spPr>
          <a:xfrm flipH="1">
            <a:off x="3314029" y="245968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1A6F11-BD8D-4933-BDAA-86A5D31EE1BB}"/>
              </a:ext>
            </a:extLst>
          </p:cNvPr>
          <p:cNvCxnSpPr/>
          <p:nvPr/>
        </p:nvCxnSpPr>
        <p:spPr>
          <a:xfrm flipH="1">
            <a:off x="3509981" y="302618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A372A-25DF-4673-85E7-30EAAD2BC32C}"/>
              </a:ext>
            </a:extLst>
          </p:cNvPr>
          <p:cNvCxnSpPr/>
          <p:nvPr/>
        </p:nvCxnSpPr>
        <p:spPr>
          <a:xfrm flipH="1">
            <a:off x="3506044" y="388026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7447FD-EBB7-44F3-97D3-6D3770E97E47}"/>
              </a:ext>
            </a:extLst>
          </p:cNvPr>
          <p:cNvCxnSpPr/>
          <p:nvPr/>
        </p:nvCxnSpPr>
        <p:spPr>
          <a:xfrm flipH="1">
            <a:off x="4196445" y="441791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19CEC2-4311-437A-AE83-65D6B73DD5F9}"/>
              </a:ext>
            </a:extLst>
          </p:cNvPr>
          <p:cNvCxnSpPr/>
          <p:nvPr/>
        </p:nvCxnSpPr>
        <p:spPr>
          <a:xfrm flipH="1">
            <a:off x="3433781" y="501351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5248F5-3096-4A5B-8CD0-FC045C870947}"/>
              </a:ext>
            </a:extLst>
          </p:cNvPr>
          <p:cNvCxnSpPr/>
          <p:nvPr/>
        </p:nvCxnSpPr>
        <p:spPr>
          <a:xfrm flipH="1">
            <a:off x="4004384" y="55313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9FA84-415F-43CC-AE59-12CBDE88312C}"/>
              </a:ext>
            </a:extLst>
          </p:cNvPr>
          <p:cNvCxnSpPr/>
          <p:nvPr/>
        </p:nvCxnSpPr>
        <p:spPr>
          <a:xfrm flipH="1">
            <a:off x="7682327" y="12183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7AA5BF-EDBE-4F33-87FD-5F4BBA78276A}"/>
              </a:ext>
            </a:extLst>
          </p:cNvPr>
          <p:cNvCxnSpPr/>
          <p:nvPr/>
        </p:nvCxnSpPr>
        <p:spPr>
          <a:xfrm flipH="1">
            <a:off x="7975320" y="181570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6D33B4-CECA-40FC-9332-9B9125E69705}"/>
              </a:ext>
            </a:extLst>
          </p:cNvPr>
          <p:cNvCxnSpPr/>
          <p:nvPr/>
        </p:nvCxnSpPr>
        <p:spPr>
          <a:xfrm flipH="1">
            <a:off x="7921636" y="242774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FB7956-6E69-460C-812F-07149ED21583}"/>
              </a:ext>
            </a:extLst>
          </p:cNvPr>
          <p:cNvCxnSpPr/>
          <p:nvPr/>
        </p:nvCxnSpPr>
        <p:spPr>
          <a:xfrm flipH="1">
            <a:off x="8483155" y="29889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A827A7-26DA-4B9B-84E8-FF3A4CA25562}"/>
              </a:ext>
            </a:extLst>
          </p:cNvPr>
          <p:cNvCxnSpPr/>
          <p:nvPr/>
        </p:nvCxnSpPr>
        <p:spPr>
          <a:xfrm flipH="1">
            <a:off x="7669654" y="376420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9FD04C-0337-43F2-A448-D1920D16E9E4}"/>
              </a:ext>
            </a:extLst>
          </p:cNvPr>
          <p:cNvCxnSpPr/>
          <p:nvPr/>
        </p:nvCxnSpPr>
        <p:spPr>
          <a:xfrm flipH="1">
            <a:off x="7950283" y="441791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7ECF74-C224-4601-8DD8-F3DC732803C9}"/>
              </a:ext>
            </a:extLst>
          </p:cNvPr>
          <p:cNvCxnSpPr/>
          <p:nvPr/>
        </p:nvCxnSpPr>
        <p:spPr>
          <a:xfrm flipH="1">
            <a:off x="8051520" y="501351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7760129" y="560911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CDC905-885D-44E2-AA42-A92B3B2F4E19}"/>
              </a:ext>
            </a:extLst>
          </p:cNvPr>
          <p:cNvGrpSpPr/>
          <p:nvPr/>
        </p:nvGrpSpPr>
        <p:grpSpPr>
          <a:xfrm>
            <a:off x="86756" y="39356"/>
            <a:ext cx="2477335" cy="793398"/>
            <a:chOff x="86756" y="39356"/>
            <a:chExt cx="2477335" cy="793398"/>
          </a:xfrm>
        </p:grpSpPr>
        <p:grpSp>
          <p:nvGrpSpPr>
            <p:cNvPr id="5" name="135">
              <a:extLst>
                <a:ext uri="{FF2B5EF4-FFF2-40B4-BE49-F238E27FC236}">
                  <a16:creationId xmlns:a16="http://schemas.microsoft.com/office/drawing/2014/main" id="{835916E1-3EC8-49F0-A643-915A82461DE0}"/>
                </a:ext>
              </a:extLst>
            </p:cNvPr>
            <p:cNvGrpSpPr/>
            <p:nvPr/>
          </p:nvGrpSpPr>
          <p:grpSpPr>
            <a:xfrm>
              <a:off x="868680" y="39356"/>
              <a:ext cx="1695411" cy="692057"/>
              <a:chOff x="2470108" y="1864944"/>
              <a:chExt cx="2704644" cy="1104020"/>
            </a:xfrm>
          </p:grpSpPr>
          <p:sp>
            <p:nvSpPr>
              <p:cNvPr id="7" name="23">
                <a:extLst>
                  <a:ext uri="{FF2B5EF4-FFF2-40B4-BE49-F238E27FC236}">
                    <a16:creationId xmlns:a16="http://schemas.microsoft.com/office/drawing/2014/main" id="{171ACA6A-3677-4982-9EF3-A41A4020501B}"/>
                  </a:ext>
                </a:extLst>
              </p:cNvPr>
              <p:cNvSpPr/>
              <p:nvPr/>
            </p:nvSpPr>
            <p:spPr>
              <a:xfrm>
                <a:off x="2470108" y="2002067"/>
                <a:ext cx="2297849" cy="966897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F15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8" name="137">
                <a:extLst>
                  <a:ext uri="{FF2B5EF4-FFF2-40B4-BE49-F238E27FC236}">
                    <a16:creationId xmlns:a16="http://schemas.microsoft.com/office/drawing/2014/main" id="{D0DCA77A-83BB-4959-8249-E4AD05A53C89}"/>
                  </a:ext>
                </a:extLst>
              </p:cNvPr>
              <p:cNvSpPr txBox="1"/>
              <p:nvPr/>
            </p:nvSpPr>
            <p:spPr>
              <a:xfrm>
                <a:off x="2722742" y="1864944"/>
                <a:ext cx="2452010" cy="83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604020202020204" pitchFamily="34" charset="0"/>
                    <a:cs typeface="Times New Roman" panose="02020603050405020304" pitchFamily="18" charset="0"/>
                  </a:rPr>
                  <a:t>ĐỌC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139">
              <a:extLst>
                <a:ext uri="{FF2B5EF4-FFF2-40B4-BE49-F238E27FC236}">
                  <a16:creationId xmlns:a16="http://schemas.microsoft.com/office/drawing/2014/main" id="{BE942117-73E3-49AC-BC4E-92D5B6F19489}"/>
                </a:ext>
              </a:extLst>
            </p:cNvPr>
            <p:cNvGrpSpPr/>
            <p:nvPr/>
          </p:nvGrpSpPr>
          <p:grpSpPr>
            <a:xfrm>
              <a:off x="86756" y="51066"/>
              <a:ext cx="893632" cy="781688"/>
              <a:chOff x="1353570" y="1860082"/>
              <a:chExt cx="1425587" cy="1247005"/>
            </a:xfrm>
          </p:grpSpPr>
          <p:sp>
            <p:nvSpPr>
              <p:cNvPr id="10" name="16">
                <a:extLst>
                  <a:ext uri="{FF2B5EF4-FFF2-40B4-BE49-F238E27FC236}">
                    <a16:creationId xmlns:a16="http://schemas.microsoft.com/office/drawing/2014/main" id="{913F2B3C-459B-4222-B97D-5F7F67E0B5A2}"/>
                  </a:ext>
                </a:extLst>
              </p:cNvPr>
              <p:cNvSpPr/>
              <p:nvPr/>
            </p:nvSpPr>
            <p:spPr>
              <a:xfrm>
                <a:off x="1353570" y="1860082"/>
                <a:ext cx="1425587" cy="1247005"/>
              </a:xfrm>
              <a:custGeom>
                <a:avLst/>
                <a:gdLst>
                  <a:gd name="connsiteX0" fmla="*/ 724918 w 1425587"/>
                  <a:gd name="connsiteY0" fmla="*/ 126948 h 1247005"/>
                  <a:gd name="connsiteX1" fmla="*/ 698669 w 1425587"/>
                  <a:gd name="connsiteY1" fmla="*/ 127403 h 1247005"/>
                  <a:gd name="connsiteX2" fmla="*/ 682523 w 1425587"/>
                  <a:gd name="connsiteY2" fmla="*/ 134262 h 1247005"/>
                  <a:gd name="connsiteX3" fmla="*/ 682492 w 1425587"/>
                  <a:gd name="connsiteY3" fmla="*/ 134241 h 1247005"/>
                  <a:gd name="connsiteX4" fmla="*/ 287866 w 1425587"/>
                  <a:gd name="connsiteY4" fmla="*/ 331554 h 1247005"/>
                  <a:gd name="connsiteX5" fmla="*/ 278988 w 1425587"/>
                  <a:gd name="connsiteY5" fmla="*/ 339062 h 1247005"/>
                  <a:gd name="connsiteX6" fmla="*/ 266985 w 1425587"/>
                  <a:gd name="connsiteY6" fmla="*/ 362410 h 1247005"/>
                  <a:gd name="connsiteX7" fmla="*/ 265400 w 1425587"/>
                  <a:gd name="connsiteY7" fmla="*/ 379880 h 1247005"/>
                  <a:gd name="connsiteX8" fmla="*/ 264826 w 1425587"/>
                  <a:gd name="connsiteY8" fmla="*/ 380196 h 1247005"/>
                  <a:gd name="connsiteX9" fmla="*/ 264826 w 1425587"/>
                  <a:gd name="connsiteY9" fmla="*/ 902103 h 1247005"/>
                  <a:gd name="connsiteX10" fmla="*/ 268187 w 1425587"/>
                  <a:gd name="connsiteY10" fmla="*/ 918750 h 1247005"/>
                  <a:gd name="connsiteX11" fmla="*/ 282863 w 1425587"/>
                  <a:gd name="connsiteY11" fmla="*/ 940517 h 1247005"/>
                  <a:gd name="connsiteX12" fmla="*/ 297408 w 1425587"/>
                  <a:gd name="connsiteY12" fmla="*/ 950324 h 1247005"/>
                  <a:gd name="connsiteX13" fmla="*/ 297408 w 1425587"/>
                  <a:gd name="connsiteY13" fmla="*/ 950681 h 1247005"/>
                  <a:gd name="connsiteX14" fmla="*/ 690681 w 1425587"/>
                  <a:gd name="connsiteY14" fmla="*/ 1147318 h 1247005"/>
                  <a:gd name="connsiteX15" fmla="*/ 681190 w 1425587"/>
                  <a:gd name="connsiteY15" fmla="*/ 1141150 h 1247005"/>
                  <a:gd name="connsiteX16" fmla="*/ 701216 w 1425587"/>
                  <a:gd name="connsiteY16" fmla="*/ 1149080 h 1247005"/>
                  <a:gd name="connsiteX17" fmla="*/ 727465 w 1425587"/>
                  <a:gd name="connsiteY17" fmla="*/ 1148636 h 1247005"/>
                  <a:gd name="connsiteX18" fmla="*/ 743613 w 1425587"/>
                  <a:gd name="connsiteY18" fmla="*/ 1141783 h 1247005"/>
                  <a:gd name="connsiteX19" fmla="*/ 744397 w 1425587"/>
                  <a:gd name="connsiteY19" fmla="*/ 1142292 h 1247005"/>
                  <a:gd name="connsiteX20" fmla="*/ 741193 w 1425587"/>
                  <a:gd name="connsiteY20" fmla="*/ 1144173 h 1247005"/>
                  <a:gd name="connsiteX21" fmla="*/ 1137772 w 1425587"/>
                  <a:gd name="connsiteY21" fmla="*/ 945884 h 1247005"/>
                  <a:gd name="connsiteX22" fmla="*/ 1146771 w 1425587"/>
                  <a:gd name="connsiteY22" fmla="*/ 938118 h 1247005"/>
                  <a:gd name="connsiteX23" fmla="*/ 1158539 w 1425587"/>
                  <a:gd name="connsiteY23" fmla="*/ 914651 h 1247005"/>
                  <a:gd name="connsiteX24" fmla="*/ 1159948 w 1425587"/>
                  <a:gd name="connsiteY24" fmla="*/ 897165 h 1247005"/>
                  <a:gd name="connsiteX25" fmla="*/ 1160760 w 1425587"/>
                  <a:gd name="connsiteY25" fmla="*/ 896708 h 1247005"/>
                  <a:gd name="connsiteX26" fmla="*/ 1160760 w 1425587"/>
                  <a:gd name="connsiteY26" fmla="*/ 371357 h 1247005"/>
                  <a:gd name="connsiteX27" fmla="*/ 1158060 w 1425587"/>
                  <a:gd name="connsiteY27" fmla="*/ 357984 h 1247005"/>
                  <a:gd name="connsiteX28" fmla="*/ 1143384 w 1425587"/>
                  <a:gd name="connsiteY28" fmla="*/ 336217 h 1247005"/>
                  <a:gd name="connsiteX29" fmla="*/ 1132874 w 1425587"/>
                  <a:gd name="connsiteY29" fmla="*/ 329132 h 1247005"/>
                  <a:gd name="connsiteX30" fmla="*/ 742090 w 1425587"/>
                  <a:gd name="connsiteY30" fmla="*/ 133740 h 1247005"/>
                  <a:gd name="connsiteX31" fmla="*/ 341644 w 1425587"/>
                  <a:gd name="connsiteY31" fmla="*/ 0 h 1247005"/>
                  <a:gd name="connsiteX32" fmla="*/ 1072853 w 1425587"/>
                  <a:gd name="connsiteY32" fmla="*/ 0 h 1247005"/>
                  <a:gd name="connsiteX33" fmla="*/ 1073490 w 1425587"/>
                  <a:gd name="connsiteY33" fmla="*/ 1130 h 1247005"/>
                  <a:gd name="connsiteX34" fmla="*/ 1097827 w 1425587"/>
                  <a:gd name="connsiteY34" fmla="*/ 3091 h 1247005"/>
                  <a:gd name="connsiteX35" fmla="*/ 1130490 w 1425587"/>
                  <a:gd name="connsiteY35" fmla="*/ 19471 h 1247005"/>
                  <a:gd name="connsiteX36" fmla="*/ 1141300 w 1425587"/>
                  <a:gd name="connsiteY36" fmla="*/ 31995 h 1247005"/>
                  <a:gd name="connsiteX37" fmla="*/ 1417288 w 1425587"/>
                  <a:gd name="connsiteY37" fmla="*/ 583973 h 1247005"/>
                  <a:gd name="connsiteX38" fmla="*/ 1414670 w 1425587"/>
                  <a:gd name="connsiteY38" fmla="*/ 579514 h 1247005"/>
                  <a:gd name="connsiteX39" fmla="*/ 1413961 w 1425587"/>
                  <a:gd name="connsiteY39" fmla="*/ 580605 h 1247005"/>
                  <a:gd name="connsiteX40" fmla="*/ 1423500 w 1425587"/>
                  <a:gd name="connsiteY40" fmla="*/ 603081 h 1247005"/>
                  <a:gd name="connsiteX41" fmla="*/ 1424118 w 1425587"/>
                  <a:gd name="connsiteY41" fmla="*/ 639616 h 1247005"/>
                  <a:gd name="connsiteX42" fmla="*/ 1413081 w 1425587"/>
                  <a:gd name="connsiteY42" fmla="*/ 667489 h 1247005"/>
                  <a:gd name="connsiteX43" fmla="*/ 1421665 w 1425587"/>
                  <a:gd name="connsiteY43" fmla="*/ 654279 h 1247005"/>
                  <a:gd name="connsiteX44" fmla="*/ 1147977 w 1425587"/>
                  <a:gd name="connsiteY44" fmla="*/ 1201656 h 1247005"/>
                  <a:gd name="connsiteX45" fmla="*/ 1147479 w 1425587"/>
                  <a:gd name="connsiteY45" fmla="*/ 1201656 h 1247005"/>
                  <a:gd name="connsiteX46" fmla="*/ 1133830 w 1425587"/>
                  <a:gd name="connsiteY46" fmla="*/ 1221900 h 1247005"/>
                  <a:gd name="connsiteX47" fmla="*/ 1103533 w 1425587"/>
                  <a:gd name="connsiteY47" fmla="*/ 1242327 h 1247005"/>
                  <a:gd name="connsiteX48" fmla="*/ 1080363 w 1425587"/>
                  <a:gd name="connsiteY48" fmla="*/ 1247005 h 1247005"/>
                  <a:gd name="connsiteX49" fmla="*/ 353947 w 1425587"/>
                  <a:gd name="connsiteY49" fmla="*/ 1247005 h 1247005"/>
                  <a:gd name="connsiteX50" fmla="*/ 353507 w 1425587"/>
                  <a:gd name="connsiteY50" fmla="*/ 1246206 h 1247005"/>
                  <a:gd name="connsiteX51" fmla="*/ 329191 w 1425587"/>
                  <a:gd name="connsiteY51" fmla="*/ 1243999 h 1247005"/>
                  <a:gd name="connsiteX52" fmla="*/ 296694 w 1425587"/>
                  <a:gd name="connsiteY52" fmla="*/ 1227293 h 1247005"/>
                  <a:gd name="connsiteX53" fmla="*/ 286245 w 1425587"/>
                  <a:gd name="connsiteY53" fmla="*/ 1214937 h 1247005"/>
                  <a:gd name="connsiteX54" fmla="*/ 11615 w 1425587"/>
                  <a:gd name="connsiteY54" fmla="*/ 665677 h 1247005"/>
                  <a:gd name="connsiteX55" fmla="*/ 11644 w 1425587"/>
                  <a:gd name="connsiteY55" fmla="*/ 665633 h 1247005"/>
                  <a:gd name="connsiteX56" fmla="*/ 2097 w 1425587"/>
                  <a:gd name="connsiteY56" fmla="*/ 643161 h 1247005"/>
                  <a:gd name="connsiteX57" fmla="*/ 1463 w 1425587"/>
                  <a:gd name="connsiteY57" fmla="*/ 606626 h 1247005"/>
                  <a:gd name="connsiteX58" fmla="*/ 10917 w 1425587"/>
                  <a:gd name="connsiteY58" fmla="*/ 582725 h 1247005"/>
                  <a:gd name="connsiteX59" fmla="*/ 282873 w 1425587"/>
                  <a:gd name="connsiteY59" fmla="*/ 38813 h 1247005"/>
                  <a:gd name="connsiteX60" fmla="*/ 292735 w 1425587"/>
                  <a:gd name="connsiteY60" fmla="*/ 24185 h 1247005"/>
                  <a:gd name="connsiteX61" fmla="*/ 323031 w 1425587"/>
                  <a:gd name="connsiteY61" fmla="*/ 3758 h 124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25587" h="1247005">
                    <a:moveTo>
                      <a:pt x="724918" y="126948"/>
                    </a:moveTo>
                    <a:cubicBezTo>
                      <a:pt x="716159" y="125392"/>
                      <a:pt x="707241" y="125579"/>
                      <a:pt x="698669" y="127403"/>
                    </a:cubicBezTo>
                    <a:lnTo>
                      <a:pt x="682523" y="134262"/>
                    </a:lnTo>
                    <a:lnTo>
                      <a:pt x="682492" y="134241"/>
                    </a:lnTo>
                    <a:lnTo>
                      <a:pt x="287866" y="331554"/>
                    </a:lnTo>
                    <a:lnTo>
                      <a:pt x="278988" y="339062"/>
                    </a:lnTo>
                    <a:cubicBezTo>
                      <a:pt x="273478" y="346046"/>
                      <a:pt x="269429" y="353994"/>
                      <a:pt x="266985" y="362410"/>
                    </a:cubicBezTo>
                    <a:lnTo>
                      <a:pt x="265400" y="379880"/>
                    </a:lnTo>
                    <a:lnTo>
                      <a:pt x="264826" y="380196"/>
                    </a:lnTo>
                    <a:lnTo>
                      <a:pt x="264826" y="902103"/>
                    </a:lnTo>
                    <a:lnTo>
                      <a:pt x="268187" y="918750"/>
                    </a:lnTo>
                    <a:cubicBezTo>
                      <a:pt x="271652" y="926943"/>
                      <a:pt x="276666" y="934321"/>
                      <a:pt x="282863" y="940517"/>
                    </a:cubicBezTo>
                    <a:lnTo>
                      <a:pt x="297408" y="950324"/>
                    </a:lnTo>
                    <a:lnTo>
                      <a:pt x="297408" y="950681"/>
                    </a:lnTo>
                    <a:lnTo>
                      <a:pt x="690681" y="1147318"/>
                    </a:lnTo>
                    <a:lnTo>
                      <a:pt x="681190" y="1141150"/>
                    </a:lnTo>
                    <a:lnTo>
                      <a:pt x="701216" y="1149080"/>
                    </a:lnTo>
                    <a:cubicBezTo>
                      <a:pt x="709974" y="1150639"/>
                      <a:pt x="718892" y="1150455"/>
                      <a:pt x="727465" y="1148636"/>
                    </a:cubicBezTo>
                    <a:lnTo>
                      <a:pt x="743613" y="1141783"/>
                    </a:lnTo>
                    <a:lnTo>
                      <a:pt x="744397" y="1142292"/>
                    </a:lnTo>
                    <a:lnTo>
                      <a:pt x="741193" y="1144173"/>
                    </a:lnTo>
                    <a:lnTo>
                      <a:pt x="1137772" y="945884"/>
                    </a:lnTo>
                    <a:lnTo>
                      <a:pt x="1146771" y="938118"/>
                    </a:lnTo>
                    <a:cubicBezTo>
                      <a:pt x="1152210" y="931079"/>
                      <a:pt x="1156179" y="923090"/>
                      <a:pt x="1158539" y="914651"/>
                    </a:cubicBezTo>
                    <a:lnTo>
                      <a:pt x="1159948" y="897165"/>
                    </a:lnTo>
                    <a:lnTo>
                      <a:pt x="1160760" y="896708"/>
                    </a:lnTo>
                    <a:lnTo>
                      <a:pt x="1160760" y="371357"/>
                    </a:lnTo>
                    <a:lnTo>
                      <a:pt x="1158060" y="357984"/>
                    </a:lnTo>
                    <a:cubicBezTo>
                      <a:pt x="1154595" y="349791"/>
                      <a:pt x="1149580" y="342413"/>
                      <a:pt x="1143384" y="336217"/>
                    </a:cubicBezTo>
                    <a:lnTo>
                      <a:pt x="1132874" y="329132"/>
                    </a:lnTo>
                    <a:lnTo>
                      <a:pt x="742090" y="133740"/>
                    </a:lnTo>
                    <a:close/>
                    <a:moveTo>
                      <a:pt x="341644" y="0"/>
                    </a:moveTo>
                    <a:lnTo>
                      <a:pt x="1072853" y="0"/>
                    </a:lnTo>
                    <a:lnTo>
                      <a:pt x="1073490" y="1130"/>
                    </a:lnTo>
                    <a:lnTo>
                      <a:pt x="1097827" y="3091"/>
                    </a:lnTo>
                    <a:cubicBezTo>
                      <a:pt x="1109574" y="6376"/>
                      <a:pt x="1120693" y="11899"/>
                      <a:pt x="1130490" y="19471"/>
                    </a:cubicBezTo>
                    <a:lnTo>
                      <a:pt x="1141300" y="31995"/>
                    </a:lnTo>
                    <a:lnTo>
                      <a:pt x="1417288" y="583973"/>
                    </a:lnTo>
                    <a:lnTo>
                      <a:pt x="1414670" y="579514"/>
                    </a:lnTo>
                    <a:lnTo>
                      <a:pt x="1413961" y="580605"/>
                    </a:lnTo>
                    <a:lnTo>
                      <a:pt x="1423500" y="603081"/>
                    </a:lnTo>
                    <a:cubicBezTo>
                      <a:pt x="1426032" y="615013"/>
                      <a:pt x="1426288" y="627426"/>
                      <a:pt x="1424118" y="639616"/>
                    </a:cubicBezTo>
                    <a:lnTo>
                      <a:pt x="1413081" y="667489"/>
                    </a:lnTo>
                    <a:lnTo>
                      <a:pt x="1421665" y="654279"/>
                    </a:lnTo>
                    <a:lnTo>
                      <a:pt x="1147977" y="1201656"/>
                    </a:lnTo>
                    <a:lnTo>
                      <a:pt x="1147479" y="1201656"/>
                    </a:lnTo>
                    <a:lnTo>
                      <a:pt x="1133830" y="1221900"/>
                    </a:lnTo>
                    <a:cubicBezTo>
                      <a:pt x="1125206" y="1230525"/>
                      <a:pt x="1114937" y="1237504"/>
                      <a:pt x="1103533" y="1242327"/>
                    </a:cubicBezTo>
                    <a:lnTo>
                      <a:pt x="1080363" y="1247005"/>
                    </a:lnTo>
                    <a:lnTo>
                      <a:pt x="353947" y="1247005"/>
                    </a:lnTo>
                    <a:lnTo>
                      <a:pt x="353507" y="1246206"/>
                    </a:lnTo>
                    <a:lnTo>
                      <a:pt x="329191" y="1243999"/>
                    </a:lnTo>
                    <a:cubicBezTo>
                      <a:pt x="317478" y="1240599"/>
                      <a:pt x="306415" y="1234962"/>
                      <a:pt x="296694" y="1227293"/>
                    </a:cubicBezTo>
                    <a:lnTo>
                      <a:pt x="286245" y="1214937"/>
                    </a:lnTo>
                    <a:lnTo>
                      <a:pt x="11615" y="665677"/>
                    </a:lnTo>
                    <a:lnTo>
                      <a:pt x="11644" y="665633"/>
                    </a:lnTo>
                    <a:lnTo>
                      <a:pt x="2097" y="643161"/>
                    </a:lnTo>
                    <a:cubicBezTo>
                      <a:pt x="-442" y="631230"/>
                      <a:pt x="-702" y="618817"/>
                      <a:pt x="1463" y="606626"/>
                    </a:cubicBezTo>
                    <a:lnTo>
                      <a:pt x="10917" y="582725"/>
                    </a:lnTo>
                    <a:lnTo>
                      <a:pt x="282873" y="38813"/>
                    </a:lnTo>
                    <a:lnTo>
                      <a:pt x="292735" y="24185"/>
                    </a:lnTo>
                    <a:cubicBezTo>
                      <a:pt x="301359" y="15560"/>
                      <a:pt x="311628" y="8581"/>
                      <a:pt x="323031" y="3758"/>
                    </a:cubicBezTo>
                    <a:close/>
                  </a:path>
                </a:pathLst>
              </a:custGeom>
              <a:solidFill>
                <a:srgbClr val="F15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1" name="24">
                <a:extLst>
                  <a:ext uri="{FF2B5EF4-FFF2-40B4-BE49-F238E27FC236}">
                    <a16:creationId xmlns:a16="http://schemas.microsoft.com/office/drawing/2014/main" id="{DD8C929B-12D0-4925-8097-495BD3855ADA}"/>
                  </a:ext>
                </a:extLst>
              </p:cNvPr>
              <p:cNvSpPr/>
              <p:nvPr/>
            </p:nvSpPr>
            <p:spPr>
              <a:xfrm>
                <a:off x="1530242" y="2017407"/>
                <a:ext cx="1072240" cy="937921"/>
              </a:xfrm>
              <a:custGeom>
                <a:avLst/>
                <a:gdLst>
                  <a:gd name="connsiteX0" fmla="*/ 339741 w 1417646"/>
                  <a:gd name="connsiteY0" fmla="*/ 0 h 1240059"/>
                  <a:gd name="connsiteX1" fmla="*/ 1066877 w 1417646"/>
                  <a:gd name="connsiteY1" fmla="*/ 0 h 1240059"/>
                  <a:gd name="connsiteX2" fmla="*/ 1067510 w 1417646"/>
                  <a:gd name="connsiteY2" fmla="*/ 1124 h 1240059"/>
                  <a:gd name="connsiteX3" fmla="*/ 1091712 w 1417646"/>
                  <a:gd name="connsiteY3" fmla="*/ 3074 h 1240059"/>
                  <a:gd name="connsiteX4" fmla="*/ 1124193 w 1417646"/>
                  <a:gd name="connsiteY4" fmla="*/ 19362 h 1240059"/>
                  <a:gd name="connsiteX5" fmla="*/ 1134942 w 1417646"/>
                  <a:gd name="connsiteY5" fmla="*/ 31817 h 1240059"/>
                  <a:gd name="connsiteX6" fmla="*/ 1409393 w 1417646"/>
                  <a:gd name="connsiteY6" fmla="*/ 580720 h 1240059"/>
                  <a:gd name="connsiteX7" fmla="*/ 1406790 w 1417646"/>
                  <a:gd name="connsiteY7" fmla="*/ 576286 h 1240059"/>
                  <a:gd name="connsiteX8" fmla="*/ 1406085 w 1417646"/>
                  <a:gd name="connsiteY8" fmla="*/ 577371 h 1240059"/>
                  <a:gd name="connsiteX9" fmla="*/ 1415570 w 1417646"/>
                  <a:gd name="connsiteY9" fmla="*/ 599722 h 1240059"/>
                  <a:gd name="connsiteX10" fmla="*/ 1416185 w 1417646"/>
                  <a:gd name="connsiteY10" fmla="*/ 636053 h 1240059"/>
                  <a:gd name="connsiteX11" fmla="*/ 1405209 w 1417646"/>
                  <a:gd name="connsiteY11" fmla="*/ 663771 h 1240059"/>
                  <a:gd name="connsiteX12" fmla="*/ 1413746 w 1417646"/>
                  <a:gd name="connsiteY12" fmla="*/ 650634 h 1240059"/>
                  <a:gd name="connsiteX13" fmla="*/ 1141582 w 1417646"/>
                  <a:gd name="connsiteY13" fmla="*/ 1194962 h 1240059"/>
                  <a:gd name="connsiteX14" fmla="*/ 1141087 w 1417646"/>
                  <a:gd name="connsiteY14" fmla="*/ 1194962 h 1240059"/>
                  <a:gd name="connsiteX15" fmla="*/ 1127514 w 1417646"/>
                  <a:gd name="connsiteY15" fmla="*/ 1215094 h 1240059"/>
                  <a:gd name="connsiteX16" fmla="*/ 1097386 w 1417646"/>
                  <a:gd name="connsiteY16" fmla="*/ 1235407 h 1240059"/>
                  <a:gd name="connsiteX17" fmla="*/ 1074345 w 1417646"/>
                  <a:gd name="connsiteY17" fmla="*/ 1240059 h 1240059"/>
                  <a:gd name="connsiteX18" fmla="*/ 351975 w 1417646"/>
                  <a:gd name="connsiteY18" fmla="*/ 1240059 h 1240059"/>
                  <a:gd name="connsiteX19" fmla="*/ 351538 w 1417646"/>
                  <a:gd name="connsiteY19" fmla="*/ 1239264 h 1240059"/>
                  <a:gd name="connsiteX20" fmla="*/ 327357 w 1417646"/>
                  <a:gd name="connsiteY20" fmla="*/ 1237070 h 1240059"/>
                  <a:gd name="connsiteX21" fmla="*/ 295041 w 1417646"/>
                  <a:gd name="connsiteY21" fmla="*/ 1220457 h 1240059"/>
                  <a:gd name="connsiteX22" fmla="*/ 284650 w 1417646"/>
                  <a:gd name="connsiteY22" fmla="*/ 1208169 h 1240059"/>
                  <a:gd name="connsiteX23" fmla="*/ 11550 w 1417646"/>
                  <a:gd name="connsiteY23" fmla="*/ 661969 h 1240059"/>
                  <a:gd name="connsiteX24" fmla="*/ 11579 w 1417646"/>
                  <a:gd name="connsiteY24" fmla="*/ 661925 h 1240059"/>
                  <a:gd name="connsiteX25" fmla="*/ 2085 w 1417646"/>
                  <a:gd name="connsiteY25" fmla="*/ 639578 h 1240059"/>
                  <a:gd name="connsiteX26" fmla="*/ 1455 w 1417646"/>
                  <a:gd name="connsiteY26" fmla="*/ 603247 h 1240059"/>
                  <a:gd name="connsiteX27" fmla="*/ 10856 w 1417646"/>
                  <a:gd name="connsiteY27" fmla="*/ 579479 h 1240059"/>
                  <a:gd name="connsiteX28" fmla="*/ 281297 w 1417646"/>
                  <a:gd name="connsiteY28" fmla="*/ 38597 h 1240059"/>
                  <a:gd name="connsiteX29" fmla="*/ 291104 w 1417646"/>
                  <a:gd name="connsiteY29" fmla="*/ 24050 h 1240059"/>
                  <a:gd name="connsiteX30" fmla="*/ 321232 w 1417646"/>
                  <a:gd name="connsiteY30" fmla="*/ 3737 h 124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17646" h="1240059">
                    <a:moveTo>
                      <a:pt x="339741" y="0"/>
                    </a:moveTo>
                    <a:lnTo>
                      <a:pt x="1066877" y="0"/>
                    </a:lnTo>
                    <a:lnTo>
                      <a:pt x="1067510" y="1124"/>
                    </a:lnTo>
                    <a:lnTo>
                      <a:pt x="1091712" y="3074"/>
                    </a:lnTo>
                    <a:cubicBezTo>
                      <a:pt x="1103393" y="6340"/>
                      <a:pt x="1114450" y="11833"/>
                      <a:pt x="1124193" y="19362"/>
                    </a:cubicBezTo>
                    <a:lnTo>
                      <a:pt x="1134942" y="31817"/>
                    </a:lnTo>
                    <a:lnTo>
                      <a:pt x="1409393" y="580720"/>
                    </a:lnTo>
                    <a:lnTo>
                      <a:pt x="1406790" y="576286"/>
                    </a:lnTo>
                    <a:lnTo>
                      <a:pt x="1406085" y="577371"/>
                    </a:lnTo>
                    <a:lnTo>
                      <a:pt x="1415570" y="599722"/>
                    </a:lnTo>
                    <a:cubicBezTo>
                      <a:pt x="1418088" y="611587"/>
                      <a:pt x="1418343" y="623931"/>
                      <a:pt x="1416185" y="636053"/>
                    </a:cubicBezTo>
                    <a:lnTo>
                      <a:pt x="1405209" y="663771"/>
                    </a:lnTo>
                    <a:lnTo>
                      <a:pt x="1413746" y="650634"/>
                    </a:lnTo>
                    <a:lnTo>
                      <a:pt x="1141582" y="1194962"/>
                    </a:lnTo>
                    <a:lnTo>
                      <a:pt x="1141087" y="1194962"/>
                    </a:lnTo>
                    <a:lnTo>
                      <a:pt x="1127514" y="1215094"/>
                    </a:lnTo>
                    <a:cubicBezTo>
                      <a:pt x="1118938" y="1223671"/>
                      <a:pt x="1108726" y="1230611"/>
                      <a:pt x="1097386" y="1235407"/>
                    </a:cubicBezTo>
                    <a:lnTo>
                      <a:pt x="1074345" y="1240059"/>
                    </a:lnTo>
                    <a:lnTo>
                      <a:pt x="351975" y="1240059"/>
                    </a:lnTo>
                    <a:lnTo>
                      <a:pt x="351538" y="1239264"/>
                    </a:lnTo>
                    <a:lnTo>
                      <a:pt x="327357" y="1237070"/>
                    </a:lnTo>
                    <a:cubicBezTo>
                      <a:pt x="315709" y="1233688"/>
                      <a:pt x="304708" y="1228083"/>
                      <a:pt x="295041" y="1220457"/>
                    </a:cubicBezTo>
                    <a:lnTo>
                      <a:pt x="284650" y="1208169"/>
                    </a:lnTo>
                    <a:lnTo>
                      <a:pt x="11550" y="661969"/>
                    </a:lnTo>
                    <a:lnTo>
                      <a:pt x="11579" y="661925"/>
                    </a:lnTo>
                    <a:lnTo>
                      <a:pt x="2085" y="639578"/>
                    </a:lnTo>
                    <a:cubicBezTo>
                      <a:pt x="-439" y="627714"/>
                      <a:pt x="-698" y="615370"/>
                      <a:pt x="1455" y="603247"/>
                    </a:cubicBezTo>
                    <a:lnTo>
                      <a:pt x="10856" y="579479"/>
                    </a:lnTo>
                    <a:lnTo>
                      <a:pt x="281297" y="38597"/>
                    </a:lnTo>
                    <a:lnTo>
                      <a:pt x="291104" y="24050"/>
                    </a:lnTo>
                    <a:cubicBezTo>
                      <a:pt x="299680" y="15473"/>
                      <a:pt x="309892" y="8533"/>
                      <a:pt x="321232" y="373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2F6A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604020202020204" pitchFamily="34" charset="0"/>
                    <a:cs typeface="Times New Roman" panose="02020603050405020304" pitchFamily="18" charset="0"/>
                    <a:sym typeface="+mn-lt"/>
                  </a:rPr>
                  <a:t>2</a:t>
                </a: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12" name="AutoShape 3">
                <a:extLst>
                  <a:ext uri="{FF2B5EF4-FFF2-40B4-BE49-F238E27FC236}">
                    <a16:creationId xmlns:a16="http://schemas.microsoft.com/office/drawing/2014/main" id="{16E57C17-2274-4740-B61E-0EF5AF031E5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863987" y="2224238"/>
                <a:ext cx="381000" cy="552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924150" y="1114176"/>
            <a:ext cx="4333730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6239517" y="1098347"/>
            <a:ext cx="4178595" cy="561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BẾ KIẾN QUỐC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736483" y="5963247"/>
            <a:ext cx="665090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khổ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thơ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490644" y="1272741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449771" y="3807960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291A0A1-D218-4075-ADBB-4F45871B9FD2}"/>
              </a:ext>
            </a:extLst>
          </p:cNvPr>
          <p:cNvSpPr/>
          <p:nvPr/>
        </p:nvSpPr>
        <p:spPr>
          <a:xfrm>
            <a:off x="5798182" y="1270501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EF5EA6-F810-4FA7-8DAB-40A7BA681070}"/>
              </a:ext>
            </a:extLst>
          </p:cNvPr>
          <p:cNvSpPr/>
          <p:nvPr/>
        </p:nvSpPr>
        <p:spPr>
          <a:xfrm>
            <a:off x="5823078" y="3807960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702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  <p:bldP spid="2" grpId="0" animBg="1"/>
      <p:bldP spid="26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D9DE5E-1C4D-423E-9EAA-D096AD9DF1AB}"/>
              </a:ext>
            </a:extLst>
          </p:cNvPr>
          <p:cNvGrpSpPr/>
          <p:nvPr/>
        </p:nvGrpSpPr>
        <p:grpSpPr>
          <a:xfrm>
            <a:off x="86756" y="39356"/>
            <a:ext cx="2477335" cy="793398"/>
            <a:chOff x="86756" y="39356"/>
            <a:chExt cx="2477335" cy="793398"/>
          </a:xfrm>
        </p:grpSpPr>
        <p:grpSp>
          <p:nvGrpSpPr>
            <p:cNvPr id="5" name="135">
              <a:extLst>
                <a:ext uri="{FF2B5EF4-FFF2-40B4-BE49-F238E27FC236}">
                  <a16:creationId xmlns:a16="http://schemas.microsoft.com/office/drawing/2014/main" id="{835916E1-3EC8-49F0-A643-915A82461DE0}"/>
                </a:ext>
              </a:extLst>
            </p:cNvPr>
            <p:cNvGrpSpPr/>
            <p:nvPr/>
          </p:nvGrpSpPr>
          <p:grpSpPr>
            <a:xfrm>
              <a:off x="868680" y="39356"/>
              <a:ext cx="1695411" cy="692057"/>
              <a:chOff x="2470108" y="1864944"/>
              <a:chExt cx="2704644" cy="1104020"/>
            </a:xfrm>
          </p:grpSpPr>
          <p:sp>
            <p:nvSpPr>
              <p:cNvPr id="7" name="23">
                <a:extLst>
                  <a:ext uri="{FF2B5EF4-FFF2-40B4-BE49-F238E27FC236}">
                    <a16:creationId xmlns:a16="http://schemas.microsoft.com/office/drawing/2014/main" id="{171ACA6A-3677-4982-9EF3-A41A4020501B}"/>
                  </a:ext>
                </a:extLst>
              </p:cNvPr>
              <p:cNvSpPr/>
              <p:nvPr/>
            </p:nvSpPr>
            <p:spPr>
              <a:xfrm>
                <a:off x="2470108" y="2002067"/>
                <a:ext cx="2297849" cy="966897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F15A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endParaRPr>
              </a:p>
            </p:txBody>
          </p:sp>
          <p:sp>
            <p:nvSpPr>
              <p:cNvPr id="8" name="137">
                <a:extLst>
                  <a:ext uri="{FF2B5EF4-FFF2-40B4-BE49-F238E27FC236}">
                    <a16:creationId xmlns:a16="http://schemas.microsoft.com/office/drawing/2014/main" id="{D0DCA77A-83BB-4959-8249-E4AD05A53C89}"/>
                  </a:ext>
                </a:extLst>
              </p:cNvPr>
              <p:cNvSpPr txBox="1"/>
              <p:nvPr/>
            </p:nvSpPr>
            <p:spPr>
              <a:xfrm>
                <a:off x="2722742" y="1864944"/>
                <a:ext cx="2452010" cy="834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rial-Rounded" panose="020B0604020202020204" pitchFamily="34" charset="0"/>
                    <a:cs typeface="Times New Roman" panose="02020603050405020304" pitchFamily="18" charset="0"/>
                  </a:rPr>
                  <a:t>ĐỌC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139">
              <a:extLst>
                <a:ext uri="{FF2B5EF4-FFF2-40B4-BE49-F238E27FC236}">
                  <a16:creationId xmlns:a16="http://schemas.microsoft.com/office/drawing/2014/main" id="{BE942117-73E3-49AC-BC4E-92D5B6F19489}"/>
                </a:ext>
              </a:extLst>
            </p:cNvPr>
            <p:cNvGrpSpPr/>
            <p:nvPr/>
          </p:nvGrpSpPr>
          <p:grpSpPr>
            <a:xfrm>
              <a:off x="86756" y="51066"/>
              <a:ext cx="893632" cy="781688"/>
              <a:chOff x="1353570" y="1860082"/>
              <a:chExt cx="1425587" cy="1247005"/>
            </a:xfrm>
          </p:grpSpPr>
          <p:sp>
            <p:nvSpPr>
              <p:cNvPr id="10" name="16">
                <a:extLst>
                  <a:ext uri="{FF2B5EF4-FFF2-40B4-BE49-F238E27FC236}">
                    <a16:creationId xmlns:a16="http://schemas.microsoft.com/office/drawing/2014/main" id="{913F2B3C-459B-4222-B97D-5F7F67E0B5A2}"/>
                  </a:ext>
                </a:extLst>
              </p:cNvPr>
              <p:cNvSpPr/>
              <p:nvPr/>
            </p:nvSpPr>
            <p:spPr>
              <a:xfrm>
                <a:off x="1353570" y="1860082"/>
                <a:ext cx="1425587" cy="1247005"/>
              </a:xfrm>
              <a:custGeom>
                <a:avLst/>
                <a:gdLst>
                  <a:gd name="connsiteX0" fmla="*/ 724918 w 1425587"/>
                  <a:gd name="connsiteY0" fmla="*/ 126948 h 1247005"/>
                  <a:gd name="connsiteX1" fmla="*/ 698669 w 1425587"/>
                  <a:gd name="connsiteY1" fmla="*/ 127403 h 1247005"/>
                  <a:gd name="connsiteX2" fmla="*/ 682523 w 1425587"/>
                  <a:gd name="connsiteY2" fmla="*/ 134262 h 1247005"/>
                  <a:gd name="connsiteX3" fmla="*/ 682492 w 1425587"/>
                  <a:gd name="connsiteY3" fmla="*/ 134241 h 1247005"/>
                  <a:gd name="connsiteX4" fmla="*/ 287866 w 1425587"/>
                  <a:gd name="connsiteY4" fmla="*/ 331554 h 1247005"/>
                  <a:gd name="connsiteX5" fmla="*/ 278988 w 1425587"/>
                  <a:gd name="connsiteY5" fmla="*/ 339062 h 1247005"/>
                  <a:gd name="connsiteX6" fmla="*/ 266985 w 1425587"/>
                  <a:gd name="connsiteY6" fmla="*/ 362410 h 1247005"/>
                  <a:gd name="connsiteX7" fmla="*/ 265400 w 1425587"/>
                  <a:gd name="connsiteY7" fmla="*/ 379880 h 1247005"/>
                  <a:gd name="connsiteX8" fmla="*/ 264826 w 1425587"/>
                  <a:gd name="connsiteY8" fmla="*/ 380196 h 1247005"/>
                  <a:gd name="connsiteX9" fmla="*/ 264826 w 1425587"/>
                  <a:gd name="connsiteY9" fmla="*/ 902103 h 1247005"/>
                  <a:gd name="connsiteX10" fmla="*/ 268187 w 1425587"/>
                  <a:gd name="connsiteY10" fmla="*/ 918750 h 1247005"/>
                  <a:gd name="connsiteX11" fmla="*/ 282863 w 1425587"/>
                  <a:gd name="connsiteY11" fmla="*/ 940517 h 1247005"/>
                  <a:gd name="connsiteX12" fmla="*/ 297408 w 1425587"/>
                  <a:gd name="connsiteY12" fmla="*/ 950324 h 1247005"/>
                  <a:gd name="connsiteX13" fmla="*/ 297408 w 1425587"/>
                  <a:gd name="connsiteY13" fmla="*/ 950681 h 1247005"/>
                  <a:gd name="connsiteX14" fmla="*/ 690681 w 1425587"/>
                  <a:gd name="connsiteY14" fmla="*/ 1147318 h 1247005"/>
                  <a:gd name="connsiteX15" fmla="*/ 681190 w 1425587"/>
                  <a:gd name="connsiteY15" fmla="*/ 1141150 h 1247005"/>
                  <a:gd name="connsiteX16" fmla="*/ 701216 w 1425587"/>
                  <a:gd name="connsiteY16" fmla="*/ 1149080 h 1247005"/>
                  <a:gd name="connsiteX17" fmla="*/ 727465 w 1425587"/>
                  <a:gd name="connsiteY17" fmla="*/ 1148636 h 1247005"/>
                  <a:gd name="connsiteX18" fmla="*/ 743613 w 1425587"/>
                  <a:gd name="connsiteY18" fmla="*/ 1141783 h 1247005"/>
                  <a:gd name="connsiteX19" fmla="*/ 744397 w 1425587"/>
                  <a:gd name="connsiteY19" fmla="*/ 1142292 h 1247005"/>
                  <a:gd name="connsiteX20" fmla="*/ 741193 w 1425587"/>
                  <a:gd name="connsiteY20" fmla="*/ 1144173 h 1247005"/>
                  <a:gd name="connsiteX21" fmla="*/ 1137772 w 1425587"/>
                  <a:gd name="connsiteY21" fmla="*/ 945884 h 1247005"/>
                  <a:gd name="connsiteX22" fmla="*/ 1146771 w 1425587"/>
                  <a:gd name="connsiteY22" fmla="*/ 938118 h 1247005"/>
                  <a:gd name="connsiteX23" fmla="*/ 1158539 w 1425587"/>
                  <a:gd name="connsiteY23" fmla="*/ 914651 h 1247005"/>
                  <a:gd name="connsiteX24" fmla="*/ 1159948 w 1425587"/>
                  <a:gd name="connsiteY24" fmla="*/ 897165 h 1247005"/>
                  <a:gd name="connsiteX25" fmla="*/ 1160760 w 1425587"/>
                  <a:gd name="connsiteY25" fmla="*/ 896708 h 1247005"/>
                  <a:gd name="connsiteX26" fmla="*/ 1160760 w 1425587"/>
                  <a:gd name="connsiteY26" fmla="*/ 371357 h 1247005"/>
                  <a:gd name="connsiteX27" fmla="*/ 1158060 w 1425587"/>
                  <a:gd name="connsiteY27" fmla="*/ 357984 h 1247005"/>
                  <a:gd name="connsiteX28" fmla="*/ 1143384 w 1425587"/>
                  <a:gd name="connsiteY28" fmla="*/ 336217 h 1247005"/>
                  <a:gd name="connsiteX29" fmla="*/ 1132874 w 1425587"/>
                  <a:gd name="connsiteY29" fmla="*/ 329132 h 1247005"/>
                  <a:gd name="connsiteX30" fmla="*/ 742090 w 1425587"/>
                  <a:gd name="connsiteY30" fmla="*/ 133740 h 1247005"/>
                  <a:gd name="connsiteX31" fmla="*/ 341644 w 1425587"/>
                  <a:gd name="connsiteY31" fmla="*/ 0 h 1247005"/>
                  <a:gd name="connsiteX32" fmla="*/ 1072853 w 1425587"/>
                  <a:gd name="connsiteY32" fmla="*/ 0 h 1247005"/>
                  <a:gd name="connsiteX33" fmla="*/ 1073490 w 1425587"/>
                  <a:gd name="connsiteY33" fmla="*/ 1130 h 1247005"/>
                  <a:gd name="connsiteX34" fmla="*/ 1097827 w 1425587"/>
                  <a:gd name="connsiteY34" fmla="*/ 3091 h 1247005"/>
                  <a:gd name="connsiteX35" fmla="*/ 1130490 w 1425587"/>
                  <a:gd name="connsiteY35" fmla="*/ 19471 h 1247005"/>
                  <a:gd name="connsiteX36" fmla="*/ 1141300 w 1425587"/>
                  <a:gd name="connsiteY36" fmla="*/ 31995 h 1247005"/>
                  <a:gd name="connsiteX37" fmla="*/ 1417288 w 1425587"/>
                  <a:gd name="connsiteY37" fmla="*/ 583973 h 1247005"/>
                  <a:gd name="connsiteX38" fmla="*/ 1414670 w 1425587"/>
                  <a:gd name="connsiteY38" fmla="*/ 579514 h 1247005"/>
                  <a:gd name="connsiteX39" fmla="*/ 1413961 w 1425587"/>
                  <a:gd name="connsiteY39" fmla="*/ 580605 h 1247005"/>
                  <a:gd name="connsiteX40" fmla="*/ 1423500 w 1425587"/>
                  <a:gd name="connsiteY40" fmla="*/ 603081 h 1247005"/>
                  <a:gd name="connsiteX41" fmla="*/ 1424118 w 1425587"/>
                  <a:gd name="connsiteY41" fmla="*/ 639616 h 1247005"/>
                  <a:gd name="connsiteX42" fmla="*/ 1413081 w 1425587"/>
                  <a:gd name="connsiteY42" fmla="*/ 667489 h 1247005"/>
                  <a:gd name="connsiteX43" fmla="*/ 1421665 w 1425587"/>
                  <a:gd name="connsiteY43" fmla="*/ 654279 h 1247005"/>
                  <a:gd name="connsiteX44" fmla="*/ 1147977 w 1425587"/>
                  <a:gd name="connsiteY44" fmla="*/ 1201656 h 1247005"/>
                  <a:gd name="connsiteX45" fmla="*/ 1147479 w 1425587"/>
                  <a:gd name="connsiteY45" fmla="*/ 1201656 h 1247005"/>
                  <a:gd name="connsiteX46" fmla="*/ 1133830 w 1425587"/>
                  <a:gd name="connsiteY46" fmla="*/ 1221900 h 1247005"/>
                  <a:gd name="connsiteX47" fmla="*/ 1103533 w 1425587"/>
                  <a:gd name="connsiteY47" fmla="*/ 1242327 h 1247005"/>
                  <a:gd name="connsiteX48" fmla="*/ 1080363 w 1425587"/>
                  <a:gd name="connsiteY48" fmla="*/ 1247005 h 1247005"/>
                  <a:gd name="connsiteX49" fmla="*/ 353947 w 1425587"/>
                  <a:gd name="connsiteY49" fmla="*/ 1247005 h 1247005"/>
                  <a:gd name="connsiteX50" fmla="*/ 353507 w 1425587"/>
                  <a:gd name="connsiteY50" fmla="*/ 1246206 h 1247005"/>
                  <a:gd name="connsiteX51" fmla="*/ 329191 w 1425587"/>
                  <a:gd name="connsiteY51" fmla="*/ 1243999 h 1247005"/>
                  <a:gd name="connsiteX52" fmla="*/ 296694 w 1425587"/>
                  <a:gd name="connsiteY52" fmla="*/ 1227293 h 1247005"/>
                  <a:gd name="connsiteX53" fmla="*/ 286245 w 1425587"/>
                  <a:gd name="connsiteY53" fmla="*/ 1214937 h 1247005"/>
                  <a:gd name="connsiteX54" fmla="*/ 11615 w 1425587"/>
                  <a:gd name="connsiteY54" fmla="*/ 665677 h 1247005"/>
                  <a:gd name="connsiteX55" fmla="*/ 11644 w 1425587"/>
                  <a:gd name="connsiteY55" fmla="*/ 665633 h 1247005"/>
                  <a:gd name="connsiteX56" fmla="*/ 2097 w 1425587"/>
                  <a:gd name="connsiteY56" fmla="*/ 643161 h 1247005"/>
                  <a:gd name="connsiteX57" fmla="*/ 1463 w 1425587"/>
                  <a:gd name="connsiteY57" fmla="*/ 606626 h 1247005"/>
                  <a:gd name="connsiteX58" fmla="*/ 10917 w 1425587"/>
                  <a:gd name="connsiteY58" fmla="*/ 582725 h 1247005"/>
                  <a:gd name="connsiteX59" fmla="*/ 282873 w 1425587"/>
                  <a:gd name="connsiteY59" fmla="*/ 38813 h 1247005"/>
                  <a:gd name="connsiteX60" fmla="*/ 292735 w 1425587"/>
                  <a:gd name="connsiteY60" fmla="*/ 24185 h 1247005"/>
                  <a:gd name="connsiteX61" fmla="*/ 323031 w 1425587"/>
                  <a:gd name="connsiteY61" fmla="*/ 3758 h 1247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25587" h="1247005">
                    <a:moveTo>
                      <a:pt x="724918" y="126948"/>
                    </a:moveTo>
                    <a:cubicBezTo>
                      <a:pt x="716159" y="125392"/>
                      <a:pt x="707241" y="125579"/>
                      <a:pt x="698669" y="127403"/>
                    </a:cubicBezTo>
                    <a:lnTo>
                      <a:pt x="682523" y="134262"/>
                    </a:lnTo>
                    <a:lnTo>
                      <a:pt x="682492" y="134241"/>
                    </a:lnTo>
                    <a:lnTo>
                      <a:pt x="287866" y="331554"/>
                    </a:lnTo>
                    <a:lnTo>
                      <a:pt x="278988" y="339062"/>
                    </a:lnTo>
                    <a:cubicBezTo>
                      <a:pt x="273478" y="346046"/>
                      <a:pt x="269429" y="353994"/>
                      <a:pt x="266985" y="362410"/>
                    </a:cubicBezTo>
                    <a:lnTo>
                      <a:pt x="265400" y="379880"/>
                    </a:lnTo>
                    <a:lnTo>
                      <a:pt x="264826" y="380196"/>
                    </a:lnTo>
                    <a:lnTo>
                      <a:pt x="264826" y="902103"/>
                    </a:lnTo>
                    <a:lnTo>
                      <a:pt x="268187" y="918750"/>
                    </a:lnTo>
                    <a:cubicBezTo>
                      <a:pt x="271652" y="926943"/>
                      <a:pt x="276666" y="934321"/>
                      <a:pt x="282863" y="940517"/>
                    </a:cubicBezTo>
                    <a:lnTo>
                      <a:pt x="297408" y="950324"/>
                    </a:lnTo>
                    <a:lnTo>
                      <a:pt x="297408" y="950681"/>
                    </a:lnTo>
                    <a:lnTo>
                      <a:pt x="690681" y="1147318"/>
                    </a:lnTo>
                    <a:lnTo>
                      <a:pt x="681190" y="1141150"/>
                    </a:lnTo>
                    <a:lnTo>
                      <a:pt x="701216" y="1149080"/>
                    </a:lnTo>
                    <a:cubicBezTo>
                      <a:pt x="709974" y="1150639"/>
                      <a:pt x="718892" y="1150455"/>
                      <a:pt x="727465" y="1148636"/>
                    </a:cubicBezTo>
                    <a:lnTo>
                      <a:pt x="743613" y="1141783"/>
                    </a:lnTo>
                    <a:lnTo>
                      <a:pt x="744397" y="1142292"/>
                    </a:lnTo>
                    <a:lnTo>
                      <a:pt x="741193" y="1144173"/>
                    </a:lnTo>
                    <a:lnTo>
                      <a:pt x="1137772" y="945884"/>
                    </a:lnTo>
                    <a:lnTo>
                      <a:pt x="1146771" y="938118"/>
                    </a:lnTo>
                    <a:cubicBezTo>
                      <a:pt x="1152210" y="931079"/>
                      <a:pt x="1156179" y="923090"/>
                      <a:pt x="1158539" y="914651"/>
                    </a:cubicBezTo>
                    <a:lnTo>
                      <a:pt x="1159948" y="897165"/>
                    </a:lnTo>
                    <a:lnTo>
                      <a:pt x="1160760" y="896708"/>
                    </a:lnTo>
                    <a:lnTo>
                      <a:pt x="1160760" y="371357"/>
                    </a:lnTo>
                    <a:lnTo>
                      <a:pt x="1158060" y="357984"/>
                    </a:lnTo>
                    <a:cubicBezTo>
                      <a:pt x="1154595" y="349791"/>
                      <a:pt x="1149580" y="342413"/>
                      <a:pt x="1143384" y="336217"/>
                    </a:cubicBezTo>
                    <a:lnTo>
                      <a:pt x="1132874" y="329132"/>
                    </a:lnTo>
                    <a:lnTo>
                      <a:pt x="742090" y="133740"/>
                    </a:lnTo>
                    <a:close/>
                    <a:moveTo>
                      <a:pt x="341644" y="0"/>
                    </a:moveTo>
                    <a:lnTo>
                      <a:pt x="1072853" y="0"/>
                    </a:lnTo>
                    <a:lnTo>
                      <a:pt x="1073490" y="1130"/>
                    </a:lnTo>
                    <a:lnTo>
                      <a:pt x="1097827" y="3091"/>
                    </a:lnTo>
                    <a:cubicBezTo>
                      <a:pt x="1109574" y="6376"/>
                      <a:pt x="1120693" y="11899"/>
                      <a:pt x="1130490" y="19471"/>
                    </a:cubicBezTo>
                    <a:lnTo>
                      <a:pt x="1141300" y="31995"/>
                    </a:lnTo>
                    <a:lnTo>
                      <a:pt x="1417288" y="583973"/>
                    </a:lnTo>
                    <a:lnTo>
                      <a:pt x="1414670" y="579514"/>
                    </a:lnTo>
                    <a:lnTo>
                      <a:pt x="1413961" y="580605"/>
                    </a:lnTo>
                    <a:lnTo>
                      <a:pt x="1423500" y="603081"/>
                    </a:lnTo>
                    <a:cubicBezTo>
                      <a:pt x="1426032" y="615013"/>
                      <a:pt x="1426288" y="627426"/>
                      <a:pt x="1424118" y="639616"/>
                    </a:cubicBezTo>
                    <a:lnTo>
                      <a:pt x="1413081" y="667489"/>
                    </a:lnTo>
                    <a:lnTo>
                      <a:pt x="1421665" y="654279"/>
                    </a:lnTo>
                    <a:lnTo>
                      <a:pt x="1147977" y="1201656"/>
                    </a:lnTo>
                    <a:lnTo>
                      <a:pt x="1147479" y="1201656"/>
                    </a:lnTo>
                    <a:lnTo>
                      <a:pt x="1133830" y="1221900"/>
                    </a:lnTo>
                    <a:cubicBezTo>
                      <a:pt x="1125206" y="1230525"/>
                      <a:pt x="1114937" y="1237504"/>
                      <a:pt x="1103533" y="1242327"/>
                    </a:cubicBezTo>
                    <a:lnTo>
                      <a:pt x="1080363" y="1247005"/>
                    </a:lnTo>
                    <a:lnTo>
                      <a:pt x="353947" y="1247005"/>
                    </a:lnTo>
                    <a:lnTo>
                      <a:pt x="353507" y="1246206"/>
                    </a:lnTo>
                    <a:lnTo>
                      <a:pt x="329191" y="1243999"/>
                    </a:lnTo>
                    <a:cubicBezTo>
                      <a:pt x="317478" y="1240599"/>
                      <a:pt x="306415" y="1234962"/>
                      <a:pt x="296694" y="1227293"/>
                    </a:cubicBezTo>
                    <a:lnTo>
                      <a:pt x="286245" y="1214937"/>
                    </a:lnTo>
                    <a:lnTo>
                      <a:pt x="11615" y="665677"/>
                    </a:lnTo>
                    <a:lnTo>
                      <a:pt x="11644" y="665633"/>
                    </a:lnTo>
                    <a:lnTo>
                      <a:pt x="2097" y="643161"/>
                    </a:lnTo>
                    <a:cubicBezTo>
                      <a:pt x="-442" y="631230"/>
                      <a:pt x="-702" y="618817"/>
                      <a:pt x="1463" y="606626"/>
                    </a:cubicBezTo>
                    <a:lnTo>
                      <a:pt x="10917" y="582725"/>
                    </a:lnTo>
                    <a:lnTo>
                      <a:pt x="282873" y="38813"/>
                    </a:lnTo>
                    <a:lnTo>
                      <a:pt x="292735" y="24185"/>
                    </a:lnTo>
                    <a:cubicBezTo>
                      <a:pt x="301359" y="15560"/>
                      <a:pt x="311628" y="8581"/>
                      <a:pt x="323031" y="3758"/>
                    </a:cubicBezTo>
                    <a:close/>
                  </a:path>
                </a:pathLst>
              </a:custGeom>
              <a:solidFill>
                <a:srgbClr val="F15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endParaRPr>
              </a:p>
            </p:txBody>
          </p:sp>
          <p:sp>
            <p:nvSpPr>
              <p:cNvPr id="11" name="24">
                <a:extLst>
                  <a:ext uri="{FF2B5EF4-FFF2-40B4-BE49-F238E27FC236}">
                    <a16:creationId xmlns:a16="http://schemas.microsoft.com/office/drawing/2014/main" id="{DD8C929B-12D0-4925-8097-495BD3855ADA}"/>
                  </a:ext>
                </a:extLst>
              </p:cNvPr>
              <p:cNvSpPr/>
              <p:nvPr/>
            </p:nvSpPr>
            <p:spPr>
              <a:xfrm>
                <a:off x="1530242" y="2017407"/>
                <a:ext cx="1072240" cy="937921"/>
              </a:xfrm>
              <a:custGeom>
                <a:avLst/>
                <a:gdLst>
                  <a:gd name="connsiteX0" fmla="*/ 339741 w 1417646"/>
                  <a:gd name="connsiteY0" fmla="*/ 0 h 1240059"/>
                  <a:gd name="connsiteX1" fmla="*/ 1066877 w 1417646"/>
                  <a:gd name="connsiteY1" fmla="*/ 0 h 1240059"/>
                  <a:gd name="connsiteX2" fmla="*/ 1067510 w 1417646"/>
                  <a:gd name="connsiteY2" fmla="*/ 1124 h 1240059"/>
                  <a:gd name="connsiteX3" fmla="*/ 1091712 w 1417646"/>
                  <a:gd name="connsiteY3" fmla="*/ 3074 h 1240059"/>
                  <a:gd name="connsiteX4" fmla="*/ 1124193 w 1417646"/>
                  <a:gd name="connsiteY4" fmla="*/ 19362 h 1240059"/>
                  <a:gd name="connsiteX5" fmla="*/ 1134942 w 1417646"/>
                  <a:gd name="connsiteY5" fmla="*/ 31817 h 1240059"/>
                  <a:gd name="connsiteX6" fmla="*/ 1409393 w 1417646"/>
                  <a:gd name="connsiteY6" fmla="*/ 580720 h 1240059"/>
                  <a:gd name="connsiteX7" fmla="*/ 1406790 w 1417646"/>
                  <a:gd name="connsiteY7" fmla="*/ 576286 h 1240059"/>
                  <a:gd name="connsiteX8" fmla="*/ 1406085 w 1417646"/>
                  <a:gd name="connsiteY8" fmla="*/ 577371 h 1240059"/>
                  <a:gd name="connsiteX9" fmla="*/ 1415570 w 1417646"/>
                  <a:gd name="connsiteY9" fmla="*/ 599722 h 1240059"/>
                  <a:gd name="connsiteX10" fmla="*/ 1416185 w 1417646"/>
                  <a:gd name="connsiteY10" fmla="*/ 636053 h 1240059"/>
                  <a:gd name="connsiteX11" fmla="*/ 1405209 w 1417646"/>
                  <a:gd name="connsiteY11" fmla="*/ 663771 h 1240059"/>
                  <a:gd name="connsiteX12" fmla="*/ 1413746 w 1417646"/>
                  <a:gd name="connsiteY12" fmla="*/ 650634 h 1240059"/>
                  <a:gd name="connsiteX13" fmla="*/ 1141582 w 1417646"/>
                  <a:gd name="connsiteY13" fmla="*/ 1194962 h 1240059"/>
                  <a:gd name="connsiteX14" fmla="*/ 1141087 w 1417646"/>
                  <a:gd name="connsiteY14" fmla="*/ 1194962 h 1240059"/>
                  <a:gd name="connsiteX15" fmla="*/ 1127514 w 1417646"/>
                  <a:gd name="connsiteY15" fmla="*/ 1215094 h 1240059"/>
                  <a:gd name="connsiteX16" fmla="*/ 1097386 w 1417646"/>
                  <a:gd name="connsiteY16" fmla="*/ 1235407 h 1240059"/>
                  <a:gd name="connsiteX17" fmla="*/ 1074345 w 1417646"/>
                  <a:gd name="connsiteY17" fmla="*/ 1240059 h 1240059"/>
                  <a:gd name="connsiteX18" fmla="*/ 351975 w 1417646"/>
                  <a:gd name="connsiteY18" fmla="*/ 1240059 h 1240059"/>
                  <a:gd name="connsiteX19" fmla="*/ 351538 w 1417646"/>
                  <a:gd name="connsiteY19" fmla="*/ 1239264 h 1240059"/>
                  <a:gd name="connsiteX20" fmla="*/ 327357 w 1417646"/>
                  <a:gd name="connsiteY20" fmla="*/ 1237070 h 1240059"/>
                  <a:gd name="connsiteX21" fmla="*/ 295041 w 1417646"/>
                  <a:gd name="connsiteY21" fmla="*/ 1220457 h 1240059"/>
                  <a:gd name="connsiteX22" fmla="*/ 284650 w 1417646"/>
                  <a:gd name="connsiteY22" fmla="*/ 1208169 h 1240059"/>
                  <a:gd name="connsiteX23" fmla="*/ 11550 w 1417646"/>
                  <a:gd name="connsiteY23" fmla="*/ 661969 h 1240059"/>
                  <a:gd name="connsiteX24" fmla="*/ 11579 w 1417646"/>
                  <a:gd name="connsiteY24" fmla="*/ 661925 h 1240059"/>
                  <a:gd name="connsiteX25" fmla="*/ 2085 w 1417646"/>
                  <a:gd name="connsiteY25" fmla="*/ 639578 h 1240059"/>
                  <a:gd name="connsiteX26" fmla="*/ 1455 w 1417646"/>
                  <a:gd name="connsiteY26" fmla="*/ 603247 h 1240059"/>
                  <a:gd name="connsiteX27" fmla="*/ 10856 w 1417646"/>
                  <a:gd name="connsiteY27" fmla="*/ 579479 h 1240059"/>
                  <a:gd name="connsiteX28" fmla="*/ 281297 w 1417646"/>
                  <a:gd name="connsiteY28" fmla="*/ 38597 h 1240059"/>
                  <a:gd name="connsiteX29" fmla="*/ 291104 w 1417646"/>
                  <a:gd name="connsiteY29" fmla="*/ 24050 h 1240059"/>
                  <a:gd name="connsiteX30" fmla="*/ 321232 w 1417646"/>
                  <a:gd name="connsiteY30" fmla="*/ 3737 h 1240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17646" h="1240059">
                    <a:moveTo>
                      <a:pt x="339741" y="0"/>
                    </a:moveTo>
                    <a:lnTo>
                      <a:pt x="1066877" y="0"/>
                    </a:lnTo>
                    <a:lnTo>
                      <a:pt x="1067510" y="1124"/>
                    </a:lnTo>
                    <a:lnTo>
                      <a:pt x="1091712" y="3074"/>
                    </a:lnTo>
                    <a:cubicBezTo>
                      <a:pt x="1103393" y="6340"/>
                      <a:pt x="1114450" y="11833"/>
                      <a:pt x="1124193" y="19362"/>
                    </a:cubicBezTo>
                    <a:lnTo>
                      <a:pt x="1134942" y="31817"/>
                    </a:lnTo>
                    <a:lnTo>
                      <a:pt x="1409393" y="580720"/>
                    </a:lnTo>
                    <a:lnTo>
                      <a:pt x="1406790" y="576286"/>
                    </a:lnTo>
                    <a:lnTo>
                      <a:pt x="1406085" y="577371"/>
                    </a:lnTo>
                    <a:lnTo>
                      <a:pt x="1415570" y="599722"/>
                    </a:lnTo>
                    <a:cubicBezTo>
                      <a:pt x="1418088" y="611587"/>
                      <a:pt x="1418343" y="623931"/>
                      <a:pt x="1416185" y="636053"/>
                    </a:cubicBezTo>
                    <a:lnTo>
                      <a:pt x="1405209" y="663771"/>
                    </a:lnTo>
                    <a:lnTo>
                      <a:pt x="1413746" y="650634"/>
                    </a:lnTo>
                    <a:lnTo>
                      <a:pt x="1141582" y="1194962"/>
                    </a:lnTo>
                    <a:lnTo>
                      <a:pt x="1141087" y="1194962"/>
                    </a:lnTo>
                    <a:lnTo>
                      <a:pt x="1127514" y="1215094"/>
                    </a:lnTo>
                    <a:cubicBezTo>
                      <a:pt x="1118938" y="1223671"/>
                      <a:pt x="1108726" y="1230611"/>
                      <a:pt x="1097386" y="1235407"/>
                    </a:cubicBezTo>
                    <a:lnTo>
                      <a:pt x="1074345" y="1240059"/>
                    </a:lnTo>
                    <a:lnTo>
                      <a:pt x="351975" y="1240059"/>
                    </a:lnTo>
                    <a:lnTo>
                      <a:pt x="351538" y="1239264"/>
                    </a:lnTo>
                    <a:lnTo>
                      <a:pt x="327357" y="1237070"/>
                    </a:lnTo>
                    <a:cubicBezTo>
                      <a:pt x="315709" y="1233688"/>
                      <a:pt x="304708" y="1228083"/>
                      <a:pt x="295041" y="1220457"/>
                    </a:cubicBezTo>
                    <a:lnTo>
                      <a:pt x="284650" y="1208169"/>
                    </a:lnTo>
                    <a:lnTo>
                      <a:pt x="11550" y="661969"/>
                    </a:lnTo>
                    <a:lnTo>
                      <a:pt x="11579" y="661925"/>
                    </a:lnTo>
                    <a:lnTo>
                      <a:pt x="2085" y="639578"/>
                    </a:lnTo>
                    <a:cubicBezTo>
                      <a:pt x="-439" y="627714"/>
                      <a:pt x="-698" y="615370"/>
                      <a:pt x="1455" y="603247"/>
                    </a:cubicBezTo>
                    <a:lnTo>
                      <a:pt x="10856" y="579479"/>
                    </a:lnTo>
                    <a:lnTo>
                      <a:pt x="281297" y="38597"/>
                    </a:lnTo>
                    <a:lnTo>
                      <a:pt x="291104" y="24050"/>
                    </a:lnTo>
                    <a:cubicBezTo>
                      <a:pt x="299680" y="15473"/>
                      <a:pt x="309892" y="8533"/>
                      <a:pt x="321232" y="3737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2F6A"/>
                    </a:solidFill>
                    <a:effectLst/>
                    <a:uLnTx/>
                    <a:uFillTx/>
                    <a:latin typeface="Arial-Rounded" panose="020B0604020202020204" pitchFamily="34" charset="0"/>
                    <a:ea typeface="Arial-Rounded" panose="020B0604020202020204" pitchFamily="34" charset="0"/>
                    <a:cs typeface="Arial-Rounded" panose="020B0604020202020204" pitchFamily="34" charset="0"/>
                    <a:sym typeface="+mn-lt"/>
                  </a:rPr>
                  <a:t>2</a:t>
                </a: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endParaRPr>
              </a:p>
            </p:txBody>
          </p:sp>
          <p:sp>
            <p:nvSpPr>
              <p:cNvPr id="12" name="AutoShape 3">
                <a:extLst>
                  <a:ext uri="{FF2B5EF4-FFF2-40B4-BE49-F238E27FC236}">
                    <a16:creationId xmlns:a16="http://schemas.microsoft.com/office/drawing/2014/main" id="{16E57C17-2274-4740-B61E-0EF5AF031E5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863987" y="2224238"/>
                <a:ext cx="381000" cy="552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rồi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1087930" y="1098347"/>
            <a:ext cx="3852467" cy="63024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Xoa đầu em, bố cười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Đợi đến ngày tỏa hương.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5942088" y="1125628"/>
            <a:ext cx="4178595" cy="5196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Chín vàng màu ước mong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BẾ KIẾN QUỐC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92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273102" y="387588"/>
            <a:ext cx="1201673" cy="1174624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24316" y="3618"/>
            <a:ext cx="1376782" cy="1347582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grp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129767" y="124638"/>
            <a:ext cx="9571507" cy="1798189"/>
            <a:chOff x="109982" y="1993081"/>
            <a:chExt cx="2192107" cy="2109019"/>
          </a:xfrm>
          <a:solidFill>
            <a:schemeClr val="bg1"/>
          </a:solidFill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09982" y="1993081"/>
              <a:ext cx="2109019" cy="2109019"/>
            </a:xfrm>
            <a:prstGeom prst="hexagon">
              <a:avLst/>
            </a:prstGeom>
            <a:grpFill/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758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nhỏ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1765963"/>
            <a:ext cx="9685141" cy="2470666"/>
            <a:chOff x="156834" y="1070996"/>
            <a:chExt cx="2183734" cy="3031105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70102" y="1070996"/>
              <a:ext cx="2109019" cy="79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2. Theo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lời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bố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ngày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hôm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qua ở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lại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những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đâu</a:t>
              </a:r>
              <a:r>
                <a: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4575926"/>
            <a:ext cx="9685141" cy="171907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265853" y="3377094"/>
            <a:ext cx="935377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khổ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thơ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cuối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dặn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hôm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qua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vẫn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còn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2988260" y="968658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3040446" y="2549482"/>
            <a:ext cx="64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Cành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hoa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hạt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lúa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vở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hồng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097F0-3C46-4C7A-B4C7-C6BA027FEEE6}"/>
              </a:ext>
            </a:extLst>
          </p:cNvPr>
          <p:cNvSpPr txBox="1"/>
          <p:nvPr/>
        </p:nvSpPr>
        <p:spPr>
          <a:xfrm>
            <a:off x="3090102" y="4549978"/>
            <a:ext cx="75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Dặn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hành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chăm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EDAC62-6FDA-4D7B-B8BE-6D2CE5E5C28A}"/>
              </a:ext>
            </a:extLst>
          </p:cNvPr>
          <p:cNvSpPr txBox="1"/>
          <p:nvPr/>
        </p:nvSpPr>
        <p:spPr>
          <a:xfrm>
            <a:off x="3191946" y="5314087"/>
            <a:ext cx="863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0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* Học thuộc lòng 2 khổ thơ em thích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4" grpId="0"/>
      <p:bldP spid="16" grpId="0"/>
      <p:bldP spid="19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8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4F8D38B-DEB4-48B5-8531-8B81C98108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8350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0422" y="3006461"/>
            <a:ext cx="3972713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192523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19454" y="1843385"/>
            <a:ext cx="55915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19" y="3027879"/>
            <a:ext cx="4894435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8" y="1276351"/>
            <a:ext cx="4682763" cy="1341211"/>
          </a:xfrm>
          <a:prstGeom prst="wedgeRoundRectCallout">
            <a:avLst>
              <a:gd name="adj1" fmla="val -76540"/>
              <a:gd name="adj2" fmla="val -51173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62590" y="344353"/>
            <a:ext cx="4894435" cy="726840"/>
          </a:xfrm>
          <a:prstGeom prst="wedgeRoundRectCallout">
            <a:avLst>
              <a:gd name="adj1" fmla="val -79460"/>
              <a:gd name="adj2" fmla="val 404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12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23060" y="3921781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6"/>
            <a:ext cx="1196895" cy="157067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1" y="2209366"/>
            <a:ext cx="1958679" cy="31702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214648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477467" y="1543849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 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nhanh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loáng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8505126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 A                      B                       C    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5477467" y="2122211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 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chậm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477467" y="2616361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 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sẽ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389113" y="3227601"/>
            <a:ext cx="5246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 :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bẩn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thỉu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1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1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2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2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"/>
                            </p:stCondLst>
                            <p:childTnLst>
                              <p:par>
                                <p:cTn id="1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250"/>
                            </p:stCondLst>
                            <p:childTnLst>
                              <p:par>
                                <p:cTn id="20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25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500"/>
                            </p:stCondLst>
                            <p:childTnLst>
                              <p:par>
                                <p:cTn id="2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83" y="2841837"/>
            <a:ext cx="1196895" cy="92728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F2DD676-D167-4D71-96EB-DF0C753C538A}"/>
              </a:ext>
            </a:extLst>
          </p:cNvPr>
          <p:cNvGrpSpPr/>
          <p:nvPr/>
        </p:nvGrpSpPr>
        <p:grpSpPr>
          <a:xfrm>
            <a:off x="155798" y="330406"/>
            <a:ext cx="2235128" cy="3750587"/>
            <a:chOff x="1178482" y="330406"/>
            <a:chExt cx="2235128" cy="375058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601" y="330406"/>
              <a:ext cx="1661009" cy="32361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78482" y="2209366"/>
              <a:ext cx="1958679" cy="18716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405209"/>
              <a:ext cx="1060934" cy="1267227"/>
            </a:xfrm>
            <a:prstGeom prst="rect">
              <a:avLst/>
            </a:prstGeom>
          </p:spPr>
        </p:pic>
      </p:grpSp>
      <p:sp>
        <p:nvSpPr>
          <p:cNvPr id="45" name="Rounded Rectangular Callout 44"/>
          <p:cNvSpPr/>
          <p:nvPr/>
        </p:nvSpPr>
        <p:spPr>
          <a:xfrm>
            <a:off x="2282036" y="43276"/>
            <a:ext cx="9043045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2,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điền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chỗ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Tôi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rối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rít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: “Con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sớm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0DE3DA-6722-456B-A05E-6065F8354E8A}"/>
              </a:ext>
            </a:extLst>
          </p:cNvPr>
          <p:cNvGrpSpPr/>
          <p:nvPr/>
        </p:nvGrpSpPr>
        <p:grpSpPr>
          <a:xfrm>
            <a:off x="2114477" y="3730452"/>
            <a:ext cx="9570258" cy="3201992"/>
            <a:chOff x="2114477" y="3934996"/>
            <a:chExt cx="9570258" cy="320199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6153" y="4478983"/>
              <a:ext cx="1249999" cy="133620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0953" y="4517083"/>
              <a:ext cx="1249999" cy="133620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491" y="4478983"/>
              <a:ext cx="1249999" cy="133620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7762" y="4544915"/>
              <a:ext cx="1249999" cy="1336206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2196229" y="6313424"/>
              <a:ext cx="9488506" cy="8235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 A                       B                      C                      D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5298EDC-B12B-4FBC-AD83-5F768050D0BE}"/>
                </a:ext>
              </a:extLst>
            </p:cNvPr>
            <p:cNvGrpSpPr/>
            <p:nvPr/>
          </p:nvGrpSpPr>
          <p:grpSpPr>
            <a:xfrm>
              <a:off x="2114477" y="3934996"/>
              <a:ext cx="8361475" cy="2745480"/>
              <a:chOff x="2090739" y="3945563"/>
              <a:chExt cx="8361475" cy="274548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4880" y="4428248"/>
                <a:ext cx="1580783" cy="1435608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6467" y="4392304"/>
                <a:ext cx="1580782" cy="143560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0739" y="4385097"/>
                <a:ext cx="1581495" cy="1436256"/>
              </a:xfrm>
              <a:prstGeom prst="rect">
                <a:avLst/>
              </a:prstGeom>
            </p:spPr>
          </p:pic>
          <p:sp>
            <p:nvSpPr>
              <p:cNvPr id="77" name="Sun 76"/>
              <p:cNvSpPr/>
              <p:nvPr/>
            </p:nvSpPr>
            <p:spPr>
              <a:xfrm>
                <a:off x="8289721" y="3945563"/>
                <a:ext cx="2162493" cy="2083116"/>
              </a:xfrm>
              <a:prstGeom prst="su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4393" y="4332085"/>
                <a:ext cx="1073146" cy="13100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611">
                <a:off x="8864974" y="5417842"/>
                <a:ext cx="850901" cy="127320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611">
                <a:off x="6643365" y="5417842"/>
                <a:ext cx="850901" cy="1273201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611">
                <a:off x="4408165" y="5417842"/>
                <a:ext cx="850901" cy="1273201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611">
                <a:off x="2252703" y="5417842"/>
                <a:ext cx="850901" cy="127320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01" b="49505" l="10370" r="90370">
                            <a14:backgroundMark x1="38519" y1="48020" x2="42963" y2="470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261"/>
              <a:stretch/>
            </p:blipFill>
            <p:spPr>
              <a:xfrm rot="3519568">
                <a:off x="3218655" y="5479735"/>
                <a:ext cx="823031" cy="61253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01" b="49505" l="10370" r="90370">
                            <a14:backgroundMark x1="38519" y1="48020" x2="42963" y2="470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261"/>
              <a:stretch/>
            </p:blipFill>
            <p:spPr>
              <a:xfrm rot="3519568">
                <a:off x="5363181" y="5400358"/>
                <a:ext cx="823031" cy="61253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01" b="49505" l="10370" r="90370">
                            <a14:backgroundMark x1="38519" y1="48020" x2="42963" y2="4703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261"/>
              <a:stretch/>
            </p:blipFill>
            <p:spPr>
              <a:xfrm rot="3519568">
                <a:off x="7569561" y="5440387"/>
                <a:ext cx="823031" cy="612530"/>
              </a:xfrm>
              <a:prstGeom prst="rect">
                <a:avLst/>
              </a:prstGeom>
            </p:spPr>
          </p:pic>
        </p:grpSp>
      </p:grpSp>
      <p:sp>
        <p:nvSpPr>
          <p:cNvPr id="29" name="Rectangle 28"/>
          <p:cNvSpPr/>
          <p:nvPr/>
        </p:nvSpPr>
        <p:spPr>
          <a:xfrm>
            <a:off x="5092443" y="1411497"/>
            <a:ext cx="2773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khối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92443" y="1905641"/>
            <a:ext cx="2571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92443" y="2399785"/>
            <a:ext cx="2459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nhà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92443" y="2893930"/>
            <a:ext cx="1837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3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9" grpId="0" build="allAtOnce"/>
      <p:bldP spid="31" grpId="0" build="allAtOnce"/>
      <p:bldP spid="32" grpId="0" build="allAtOnce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bổng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 A                             B                             C         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477467" y="1411497"/>
            <a:ext cx="2364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A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chậm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77467" y="1905641"/>
            <a:ext cx="4586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hẳn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lên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477467" y="2399785"/>
            <a:ext cx="2848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nhẹn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77467" y="2893930"/>
            <a:ext cx="2364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chỉ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5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50"/>
                            </p:stCondLst>
                            <p:childTnLst>
                              <p:par>
                                <p:cTn id="1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00"/>
                            </p:stCondLst>
                            <p:childTnLst>
                              <p:par>
                                <p:cTn id="1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5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50"/>
                            </p:stCondLst>
                            <p:childTnLst>
                              <p:par>
                                <p:cTn id="20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25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500"/>
                            </p:stCondLst>
                            <p:childTnLst>
                              <p:par>
                                <p:cTn id="2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200DB-59C6-46AF-9A09-D0A7D23E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668" y="879325"/>
            <a:ext cx="895350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3144185" y="2230120"/>
            <a:ext cx="3043589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Tiết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 1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733</Words>
  <Application>Microsoft Office PowerPoint</Application>
  <PresentationFormat>Widescreen</PresentationFormat>
  <Paragraphs>159</Paragraphs>
  <Slides>18</Slides>
  <Notes>10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Arial-rounded</vt:lpstr>
      <vt:lpstr>Arial-rounded</vt:lpstr>
      <vt:lpstr>Calibri</vt:lpstr>
      <vt:lpstr>Calibri Light</vt:lpstr>
      <vt:lpstr>Franklin Gothic Book</vt:lpstr>
      <vt:lpstr>Times New Roman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Nguyễn Thu Hường</cp:lastModifiedBy>
  <cp:revision>48</cp:revision>
  <dcterms:created xsi:type="dcterms:W3CDTF">2021-05-21T10:43:38Z</dcterms:created>
  <dcterms:modified xsi:type="dcterms:W3CDTF">2021-09-07T15:25:02Z</dcterms:modified>
</cp:coreProperties>
</file>