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0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80" r:id="rId3"/>
    <p:sldMasterId id="2147483683" r:id="rId4"/>
    <p:sldMasterId id="2147483701" r:id="rId5"/>
    <p:sldMasterId id="2147483713" r:id="rId6"/>
    <p:sldMasterId id="2147483719" r:id="rId7"/>
    <p:sldMasterId id="2147483731" r:id="rId8"/>
    <p:sldMasterId id="2147483767" r:id="rId9"/>
    <p:sldMasterId id="2147483779" r:id="rId10"/>
    <p:sldMasterId id="2147483791" r:id="rId11"/>
  </p:sldMasterIdLst>
  <p:notesMasterIdLst>
    <p:notesMasterId r:id="rId27"/>
  </p:notesMasterIdLst>
  <p:sldIdLst>
    <p:sldId id="259" r:id="rId12"/>
    <p:sldId id="290" r:id="rId13"/>
    <p:sldId id="296" r:id="rId14"/>
    <p:sldId id="301" r:id="rId15"/>
    <p:sldId id="260" r:id="rId16"/>
    <p:sldId id="299" r:id="rId17"/>
    <p:sldId id="295" r:id="rId18"/>
    <p:sldId id="332" r:id="rId19"/>
    <p:sldId id="294" r:id="rId20"/>
    <p:sldId id="335" r:id="rId21"/>
    <p:sldId id="340" r:id="rId22"/>
    <p:sldId id="339" r:id="rId23"/>
    <p:sldId id="293" r:id="rId24"/>
    <p:sldId id="319" r:id="rId25"/>
    <p:sldId id="310" r:id="rId26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3428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3428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3428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3428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3428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3428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3428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3428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3428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294B6EB-F74C-4EF8-8F99-3E6228CDD844}">
          <p14:sldIdLst>
            <p14:sldId id="259"/>
            <p14:sldId id="290"/>
            <p14:sldId id="296"/>
            <p14:sldId id="301"/>
            <p14:sldId id="260"/>
            <p14:sldId id="299"/>
            <p14:sldId id="295"/>
            <p14:sldId id="332"/>
            <p14:sldId id="294"/>
            <p14:sldId id="335"/>
            <p14:sldId id="340"/>
            <p14:sldId id="339"/>
            <p14:sldId id="293"/>
            <p14:sldId id="319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4224" userDrawn="1">
          <p15:clr>
            <a:srgbClr val="A4A3A4"/>
          </p15:clr>
        </p15:guide>
        <p15:guide id="3" orient="horz" pos="1071" userDrawn="1">
          <p15:clr>
            <a:srgbClr val="A4A3A4"/>
          </p15:clr>
        </p15:guide>
        <p15:guide id="4" orient="horz" pos="1412" userDrawn="1">
          <p15:clr>
            <a:srgbClr val="A4A3A4"/>
          </p15:clr>
        </p15:guide>
        <p15:guide id="5" pos="483" userDrawn="1">
          <p15:clr>
            <a:srgbClr val="A4A3A4"/>
          </p15:clr>
        </p15:guide>
        <p15:guide id="6" pos="7197" userDrawn="1">
          <p15:clr>
            <a:srgbClr val="A4A3A4"/>
          </p15:clr>
        </p15:guide>
        <p15:guide id="7" orient="horz" pos="3168">
          <p15:clr>
            <a:srgbClr val="A4A3A4"/>
          </p15:clr>
        </p15:guide>
        <p15:guide id="8" orient="horz" pos="803">
          <p15:clr>
            <a:srgbClr val="A4A3A4"/>
          </p15:clr>
        </p15:guide>
        <p15:guide id="9" orient="horz" pos="1059">
          <p15:clr>
            <a:srgbClr val="A4A3A4"/>
          </p15:clr>
        </p15:guide>
        <p15:guide id="10" pos="2880">
          <p15:clr>
            <a:srgbClr val="A4A3A4"/>
          </p15:clr>
        </p15:guide>
        <p15:guide id="11" pos="362">
          <p15:clr>
            <a:srgbClr val="A4A3A4"/>
          </p15:clr>
        </p15:guide>
        <p15:guide id="12" pos="53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D83"/>
    <a:srgbClr val="660066"/>
    <a:srgbClr val="006600"/>
    <a:srgbClr val="0000FF"/>
    <a:srgbClr val="FF99FF"/>
    <a:srgbClr val="0EFA19"/>
    <a:srgbClr val="FF6600"/>
    <a:srgbClr val="FF99CC"/>
    <a:srgbClr val="FF99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47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6" y="56"/>
      </p:cViewPr>
      <p:guideLst>
        <p:guide pos="3840"/>
        <p:guide orient="horz" pos="4224"/>
        <p:guide orient="horz" pos="1071"/>
        <p:guide orient="horz" pos="1412"/>
        <p:guide pos="483"/>
        <p:guide pos="7197"/>
        <p:guide orient="horz" pos="3168"/>
        <p:guide orient="horz" pos="803"/>
        <p:guide orient="horz" pos="1059"/>
        <p:guide pos="2880"/>
        <p:guide pos="362"/>
        <p:guide pos="539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00378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5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1115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1115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71518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1115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84F56-5419-452C-8A63-C9DD188E2D23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microsoft.com/office/2007/relationships/hdphoto" Target="../media/hdphoto2.wdp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1C3A1DE-4D53-4F73-A032-185288FCF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" y="0"/>
            <a:ext cx="91434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36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77" tIns="34289" rIns="68577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7" tIns="34289" rIns="68577" bIns="34289"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7" tIns="34289" rIns="68577" bIns="34289"/>
          <a:lstStyle/>
          <a:p>
            <a:pPr defTabSz="685766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pPr defTabSz="685766"/>
              <a:t>2024/10/19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7" tIns="34289" rIns="68577" bIns="34289"/>
          <a:lstStyle/>
          <a:p>
            <a:pPr defTabSz="685766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7" tIns="34289" rIns="68577" bIns="34289"/>
          <a:lstStyle/>
          <a:p>
            <a:pPr defTabSz="685766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pPr defTabSz="685766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7" tIns="34289" rIns="68577" bIns="34289"/>
          <a:lstStyle/>
          <a:p>
            <a:pPr defTabSz="685766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pPr defTabSz="685766"/>
              <a:t>2024/10/19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7" tIns="34289" rIns="68577" bIns="34289"/>
          <a:lstStyle/>
          <a:p>
            <a:pPr defTabSz="685766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7" tIns="34289" rIns="68577" bIns="34289"/>
          <a:lstStyle/>
          <a:p>
            <a:pPr defTabSz="685766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pPr defTabSz="685766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7" tIns="34289" rIns="68577" bIns="34289"/>
          <a:lstStyle/>
          <a:p>
            <a:pPr defTabSz="685766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pPr defTabSz="685766"/>
              <a:t>2024/10/19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7" tIns="34289" rIns="68577" bIns="34289"/>
          <a:lstStyle/>
          <a:p>
            <a:pPr defTabSz="685766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7" tIns="34289" rIns="68577" bIns="34289"/>
          <a:lstStyle/>
          <a:p>
            <a:pPr defTabSz="685766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pPr defTabSz="685766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6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623321"/>
            <a:ext cx="581352" cy="22313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685766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685766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685766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685766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685766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685766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685766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685766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685766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147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3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33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7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DB28E8-115C-477D-902A-71A770DC2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79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79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68" tIns="34289" rIns="68568" bIns="34289"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68" tIns="34289" rIns="68568" bIns="34289"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0779" y="5039565"/>
            <a:ext cx="1350150" cy="100025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defTabSz="685664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9168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73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87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  <a:prstGeom prst="rect">
            <a:avLst/>
          </a:prstGeom>
        </p:spPr>
        <p:txBody>
          <a:bodyPr lIns="68568" tIns="34289" rIns="68568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33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08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31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  <a:prstGeom prst="rect">
            <a:avLst/>
          </a:prstGeom>
        </p:spPr>
        <p:txBody>
          <a:bodyPr vert="eaVert"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664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664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66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4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pPr defTabSz="685800"/>
              <a:t>2024/10/19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pPr defTabSz="685800"/>
              <a:t>2024/10/19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4B7BCF9-2597-453B-A565-2B461FEA4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12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pPr defTabSz="685800"/>
              <a:t>2024/10/19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6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623319"/>
            <a:ext cx="581352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933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89683"/>
      </p:ext>
    </p:extLst>
  </p:cSld>
  <p:clrMapOvr>
    <a:masterClrMapping/>
  </p:clrMapOvr>
  <p:transition spd="slow" advClick="0" advTm="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86875"/>
      </p:ext>
    </p:extLst>
  </p:cSld>
  <p:clrMapOvr>
    <a:masterClrMapping/>
  </p:clrMapOvr>
  <p:transition spd="slow" advClick="0" advTm="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68547"/>
      </p:ext>
    </p:extLst>
  </p:cSld>
  <p:clrMapOvr>
    <a:masterClrMapping/>
  </p:clrMapOvr>
  <p:transition spd="slow" advClick="0" advTm="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072"/>
      </p:ext>
    </p:extLst>
  </p:cSld>
  <p:clrMapOvr>
    <a:masterClrMapping/>
  </p:clrMapOvr>
  <p:transition spd="slow" advClick="0" advTm="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34871"/>
      </p:ext>
    </p:extLst>
  </p:cSld>
  <p:clrMapOvr>
    <a:masterClrMapping/>
  </p:clrMapOvr>
  <p:transition spd="slow" advClick="0" advTm="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48128"/>
      </p:ext>
    </p:extLst>
  </p:cSld>
  <p:clrMapOvr>
    <a:masterClrMapping/>
  </p:clrMapOvr>
  <p:transition spd="slow" advClick="0" advTm="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50035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30C228-D1FD-45D6-A82C-453010FB3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E6E571F-4E38-4030-8750-3E15E71BE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88"/>
          <a:stretch/>
        </p:blipFill>
        <p:spPr>
          <a:xfrm rot="19200000" flipH="1">
            <a:off x="7838040" y="-204745"/>
            <a:ext cx="1646836" cy="117073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60AB06A-8659-41E3-86CD-33F519FAC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7"/>
          <a:stretch/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9420"/>
      </p:ext>
    </p:extLst>
  </p:cSld>
  <p:clrMapOvr>
    <a:masterClrMapping/>
  </p:clrMapOvr>
  <p:transition spd="slow" advClick="0" advTm="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84229"/>
      </p:ext>
    </p:extLst>
  </p:cSld>
  <p:clrMapOvr>
    <a:masterClrMapping/>
  </p:clrMapOvr>
  <p:transition spd="slow" advClick="0" advTm="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74016"/>
      </p:ext>
    </p:extLst>
  </p:cSld>
  <p:clrMapOvr>
    <a:masterClrMapping/>
  </p:clrMapOvr>
  <p:transition spd="slow" advClick="0" advTm="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46495"/>
      </p:ext>
    </p:extLst>
  </p:cSld>
  <p:clrMapOvr>
    <a:masterClrMapping/>
  </p:clrMapOvr>
  <p:transition spd="slow" advClick="0" advTm="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63221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88023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08603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12972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3619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84583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51546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70673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805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35679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97343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50094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6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06310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712D3A-3BD9-4323-AA63-56D8B4F6CBDE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D65DA-E7E8-4165-91CB-EC3654EEB5A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5875080"/>
      </p:ext>
    </p:extLst>
  </p:cSld>
  <p:clrMapOvr>
    <a:masterClrMapping/>
  </p:clrMapOvr>
  <p:transition spd="slow" advTm="5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7FE170-794A-40A1-A395-EB4103EA128E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83BF1-4677-488E-B6CF-526EAD1456B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6147204"/>
      </p:ext>
    </p:extLst>
  </p:cSld>
  <p:clrMapOvr>
    <a:masterClrMapping/>
  </p:clrMapOvr>
  <p:transition spd="slow" advTm="5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839" indent="0">
              <a:buNone/>
              <a:defRPr sz="1500"/>
            </a:lvl2pPr>
            <a:lvl3pPr marL="685681" indent="0">
              <a:buNone/>
              <a:defRPr sz="1400"/>
            </a:lvl3pPr>
            <a:lvl4pPr marL="1028522" indent="0">
              <a:buNone/>
              <a:defRPr sz="1200"/>
            </a:lvl4pPr>
            <a:lvl5pPr marL="1371362" indent="0">
              <a:buNone/>
              <a:defRPr sz="1200"/>
            </a:lvl5pPr>
            <a:lvl6pPr marL="1714205" indent="0">
              <a:buNone/>
              <a:defRPr sz="1200"/>
            </a:lvl6pPr>
            <a:lvl7pPr marL="2057042" indent="0">
              <a:buNone/>
              <a:defRPr sz="1200"/>
            </a:lvl7pPr>
            <a:lvl8pPr marL="2399880" indent="0">
              <a:buNone/>
              <a:defRPr sz="1200"/>
            </a:lvl8pPr>
            <a:lvl9pPr marL="2742719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DA20F3-C811-4BB2-8B75-8F9EB4DB09D2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9FBD3-C904-4410-A547-AA8EC66888D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6041178"/>
      </p:ext>
    </p:extLst>
  </p:cSld>
  <p:clrMapOvr>
    <a:masterClrMapping/>
  </p:clrMapOvr>
  <p:transition spd="slow" advTm="5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57200" y="1125149"/>
            <a:ext cx="4038600" cy="34694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125149"/>
            <a:ext cx="4038600" cy="34694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7AD6D6-A147-4C64-819E-E9A31321E30C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66704-31EB-4EFE-B43D-B2C2FFAB813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9030240"/>
      </p:ext>
    </p:extLst>
  </p:cSld>
  <p:clrMapOvr>
    <a:masterClrMapping/>
  </p:clrMapOvr>
  <p:transition spd="slow" advTm="5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E1B6F7-7A36-45F1-99C9-F668D8A97D97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452A2-0723-4BAE-9083-B14BD2D039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5532209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24494" y="5034072"/>
            <a:ext cx="1080119" cy="10002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marL="0" marR="0" lvl="0" indent="0" defTabSz="685766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8276888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7084BB-510B-4D82-8C52-2515C9202042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4FC02-39DE-4C48-9DA8-BD8E2F03478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3708196"/>
      </p:ext>
    </p:extLst>
  </p:cSld>
  <p:clrMapOvr>
    <a:masterClrMapping/>
  </p:clrMapOvr>
  <p:transition spd="slow" advTm="5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8" y="-32658"/>
            <a:ext cx="9153701" cy="5725886"/>
          </a:xfrm>
          <a:prstGeom prst="rect">
            <a:avLst/>
          </a:prstGeom>
          <a:blipFill dpi="0" rotWithShape="1">
            <a:blip r:embed="rId2" cstate="email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9" rIns="68570" bIns="34289" numCol="1" rtlCol="0" anchor="t" anchorCtr="0" compatLnSpc="1"/>
          <a:lstStyle/>
          <a:p>
            <a:pPr defTabSz="68568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-9699" y="4370341"/>
            <a:ext cx="9153701" cy="788522"/>
          </a:xfrm>
          <a:prstGeom prst="rect">
            <a:avLst/>
          </a:prstGeom>
          <a:blipFill dpi="0" rotWithShape="1">
            <a:blip r:embed="rId3" cstate="email">
              <a:alphaModFix amt="7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9" rIns="68570" bIns="34289" numCol="1" rtlCol="0" anchor="t" anchorCtr="0" compatLnSpc="1"/>
          <a:lstStyle/>
          <a:p>
            <a:pPr defTabSz="68568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82391" y="-431979"/>
            <a:ext cx="1522662" cy="1955981"/>
            <a:chOff x="235075" y="-407522"/>
            <a:chExt cx="4330347" cy="459900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235075" y="-407522"/>
              <a:ext cx="3182122" cy="459900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86"/>
            <a:stretch>
              <a:fillRect/>
            </a:stretch>
          </p:blipFill>
          <p:spPr>
            <a:xfrm flipH="1">
              <a:off x="2123207" y="-272427"/>
              <a:ext cx="2442215" cy="329294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72575">
            <a:off x="5597009" y="4055734"/>
            <a:ext cx="2030381" cy="8527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385" y="114437"/>
            <a:ext cx="735033" cy="467691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7508992" y="185477"/>
            <a:ext cx="1488341" cy="581645"/>
            <a:chOff x="9546555" y="390648"/>
            <a:chExt cx="2266010" cy="96770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60076">
              <a:off x="9546555" y="665513"/>
              <a:ext cx="692613" cy="48361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0515780" y="929837"/>
              <a:ext cx="613701" cy="42851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0631366" y="390648"/>
              <a:ext cx="457224" cy="31925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1491476" y="644025"/>
              <a:ext cx="321089" cy="224198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1159" y="4298194"/>
            <a:ext cx="732818" cy="707015"/>
          </a:xfrm>
          <a:prstGeom prst="rect">
            <a:avLst/>
          </a:prstGeom>
        </p:spPr>
      </p:pic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BC79-F8DC-45CD-8DB1-31E163F43E1E}" type="datetimeFigureOut">
              <a:rPr lang="zh-CN" altLang="en-US" smtClean="0"/>
              <a:pPr/>
              <a:t>2024/10/19</a:t>
            </a:fld>
            <a:endParaRPr lang="en-US" altLang="zh-CN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32C8-E0B6-492C-915A-C81E2F3F734E}" type="slidenum">
              <a:rPr lang="zh-CN" altLang="en-US" smtClean="0"/>
              <a:pPr/>
              <a:t>‹#›</a:t>
            </a:fld>
            <a:endParaRPr lang="en-US" altLang="zh-CN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66" y="4023151"/>
            <a:ext cx="1588411" cy="9820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37" y="680953"/>
            <a:ext cx="414322" cy="26362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471" y="638337"/>
            <a:ext cx="414322" cy="26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28539"/>
      </p:ext>
    </p:extLst>
  </p:cSld>
  <p:clrMapOvr>
    <a:masterClrMapping/>
  </p:clrMapOvr>
  <p:transition spd="slow" advTm="5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6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46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316549-4EBD-4BFF-B17B-C2FA012886CB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12243-0363-4EF8-971C-5D27252211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1255069"/>
      </p:ext>
    </p:extLst>
  </p:cSld>
  <p:clrMapOvr>
    <a:masterClrMapping/>
  </p:clrMapOvr>
  <p:transition spd="slow" advTm="5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6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46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A4563-0382-4537-B1EA-B2768868494F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4E741-82DC-415C-A5EC-247C77F0F4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7748437"/>
      </p:ext>
    </p:extLst>
  </p:cSld>
  <p:clrMapOvr>
    <a:masterClrMapping/>
  </p:clrMapOvr>
  <p:transition spd="slow" advTm="5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A83D95-6CC0-42EE-AA73-49EFA3FCEBDA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83A11-FA9F-4252-A393-3D626AAD9D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9309015"/>
      </p:ext>
    </p:extLst>
  </p:cSld>
  <p:clrMapOvr>
    <a:masterClrMapping/>
  </p:clrMapOvr>
  <p:transition spd="slow" advTm="5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0" y="160735"/>
            <a:ext cx="2063750" cy="4433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28633" y="160735"/>
            <a:ext cx="6042025" cy="443388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48DED3-194B-41BF-8B99-94A7A1281CAF}" type="datetimeFigureOut">
              <a:rPr lang="zh-CN" altLang="en-US"/>
              <a:pPr/>
              <a:t>2024/10/19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38991-0590-4B66-B848-9DE699858C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3687358"/>
      </p:ext>
    </p:extLst>
  </p:cSld>
  <p:clrMapOvr>
    <a:masterClrMapping/>
  </p:clrMapOvr>
  <p:transition spd="slow" advTm="5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27437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96727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45793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56478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68577" tIns="34289" rIns="68577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685766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685766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121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8573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00681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7395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4965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46649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93963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46876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043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863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3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68577" tIns="34289" rIns="68577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685766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685766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906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21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0779" y="5039557"/>
            <a:ext cx="1350150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48871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941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464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332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494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963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2024/10/19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8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68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6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60" r:id="rId5"/>
    <p:sldLayoutId id="2147483662" r:id="rId6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8"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0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med">
    <p:dissolve/>
  </p:transition>
  <p:txStyles>
    <p:titleStyle>
      <a:lvl1pPr algn="ctr" defTabSz="91437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42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57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68576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337"/>
            <a:ext cx="7886418" cy="993477"/>
          </a:xfrm>
          <a:prstGeom prst="rect">
            <a:avLst/>
          </a:prstGeom>
        </p:spPr>
        <p:txBody>
          <a:bodyPr vert="horz" lIns="72699" tIns="36350" rIns="72699" bIns="363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430"/>
            <a:ext cx="7886418" cy="3263797"/>
          </a:xfrm>
          <a:prstGeom prst="rect">
            <a:avLst/>
          </a:prstGeom>
        </p:spPr>
        <p:txBody>
          <a:bodyPr vert="horz" lIns="72699" tIns="36350" rIns="72699" bIns="363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7571"/>
            <a:ext cx="2056836" cy="273206"/>
          </a:xfrm>
          <a:prstGeom prst="rect">
            <a:avLst/>
          </a:prstGeom>
        </p:spPr>
        <p:txBody>
          <a:bodyPr vert="horz" lIns="72699" tIns="36350" rIns="72699" bIns="3635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7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3" fontAlgn="base">
                <a:spcBef>
                  <a:spcPct val="0"/>
                </a:spcBef>
                <a:spcAft>
                  <a:spcPct val="0"/>
                </a:spcAft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7571"/>
            <a:ext cx="3086382" cy="273206"/>
          </a:xfrm>
          <a:prstGeom prst="rect">
            <a:avLst/>
          </a:prstGeom>
        </p:spPr>
        <p:txBody>
          <a:bodyPr vert="horz" lIns="72699" tIns="36350" rIns="72699" bIns="3635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7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7571"/>
            <a:ext cx="2056836" cy="273206"/>
          </a:xfrm>
          <a:prstGeom prst="rect">
            <a:avLst/>
          </a:prstGeom>
        </p:spPr>
        <p:txBody>
          <a:bodyPr vert="horz" lIns="72699" tIns="36350" rIns="72699" bIns="3635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7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5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726935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738" indent="-181738" algn="l" defTabSz="726935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99" indent="-181738" algn="l" defTabSz="72693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666" indent="-181738" algn="l" defTabSz="72693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131" indent="-181738" algn="l" defTabSz="72693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596" indent="-181738" algn="l" defTabSz="72693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060" indent="-181738" algn="l" defTabSz="72693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2527" indent="-181738" algn="l" defTabSz="72693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5994" indent="-181738" algn="l" defTabSz="72693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89460" indent="-181738" algn="l" defTabSz="72693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6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472" algn="l" defTabSz="726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6935" algn="l" defTabSz="726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397" algn="l" defTabSz="726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65" algn="l" defTabSz="726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330" algn="l" defTabSz="726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0792" algn="l" defTabSz="726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266" algn="l" defTabSz="726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734" algn="l" defTabSz="7269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1@4x3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83" y="-20955"/>
            <a:ext cx="9203055" cy="5184934"/>
          </a:xfrm>
          <a:prstGeom prst="rect">
            <a:avLst/>
          </a:prstGeom>
        </p:spPr>
      </p:pic>
      <p:pic>
        <p:nvPicPr>
          <p:cNvPr id="8" name="图片 7" descr="资源 10@4x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2990" y="-6668"/>
            <a:ext cx="4270534" cy="5180648"/>
          </a:xfrm>
          <a:prstGeom prst="rect">
            <a:avLst/>
          </a:prstGeom>
        </p:spPr>
      </p:pic>
      <p:pic>
        <p:nvPicPr>
          <p:cNvPr id="9" name="图片 8" descr="资源 10@4x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629" y="-6668"/>
            <a:ext cx="4699159" cy="5180648"/>
          </a:xfrm>
          <a:prstGeom prst="rect">
            <a:avLst/>
          </a:prstGeom>
        </p:spPr>
      </p:pic>
      <p:pic>
        <p:nvPicPr>
          <p:cNvPr id="10" name="图片 9" descr="资源 9@4x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64" y="4340066"/>
            <a:ext cx="4904899" cy="8382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777" y="4340066"/>
            <a:ext cx="4904899" cy="8382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30493" y="206692"/>
            <a:ext cx="8772525" cy="4643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 descr="资源 6@4x3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28" y="4493897"/>
            <a:ext cx="570548" cy="530543"/>
          </a:xfrm>
          <a:prstGeom prst="rect">
            <a:avLst/>
          </a:prstGeom>
        </p:spPr>
      </p:pic>
      <p:pic>
        <p:nvPicPr>
          <p:cNvPr id="14" name="图片 13" descr="资源 8@4x3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367" y="1894999"/>
            <a:ext cx="508159" cy="510540"/>
          </a:xfrm>
          <a:prstGeom prst="rect">
            <a:avLst/>
          </a:prstGeom>
        </p:spPr>
      </p:pic>
      <p:pic>
        <p:nvPicPr>
          <p:cNvPr id="15" name="图片 14" descr="资源 7@4x3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466" y="4531997"/>
            <a:ext cx="52054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4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943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1@4x3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83" y="-20955"/>
            <a:ext cx="9203055" cy="5184934"/>
          </a:xfrm>
          <a:prstGeom prst="rect">
            <a:avLst/>
          </a:prstGeom>
        </p:spPr>
      </p:pic>
      <p:pic>
        <p:nvPicPr>
          <p:cNvPr id="8" name="图片 7" descr="资源 10@4x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2990" y="-6668"/>
            <a:ext cx="4270534" cy="5180648"/>
          </a:xfrm>
          <a:prstGeom prst="rect">
            <a:avLst/>
          </a:prstGeom>
        </p:spPr>
      </p:pic>
      <p:pic>
        <p:nvPicPr>
          <p:cNvPr id="9" name="图片 8" descr="资源 10@4x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627" y="-6668"/>
            <a:ext cx="4699159" cy="5180648"/>
          </a:xfrm>
          <a:prstGeom prst="rect">
            <a:avLst/>
          </a:prstGeom>
        </p:spPr>
      </p:pic>
      <p:pic>
        <p:nvPicPr>
          <p:cNvPr id="10" name="图片 9" descr="资源 9@4x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64" y="4340066"/>
            <a:ext cx="4904899" cy="8382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775" y="4340066"/>
            <a:ext cx="4904899" cy="8382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30493" y="206692"/>
            <a:ext cx="8772525" cy="4643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 descr="资源 6@4x3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26" y="4493895"/>
            <a:ext cx="570548" cy="530543"/>
          </a:xfrm>
          <a:prstGeom prst="rect">
            <a:avLst/>
          </a:prstGeom>
        </p:spPr>
      </p:pic>
      <p:pic>
        <p:nvPicPr>
          <p:cNvPr id="14" name="图片 13" descr="资源 8@4x3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365" y="1894999"/>
            <a:ext cx="508159" cy="510540"/>
          </a:xfrm>
          <a:prstGeom prst="rect">
            <a:avLst/>
          </a:prstGeom>
        </p:spPr>
      </p:pic>
      <p:pic>
        <p:nvPicPr>
          <p:cNvPr id="15" name="图片 14" descr="资源 7@4x3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464" y="4531995"/>
            <a:ext cx="52054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2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C28F643B-9EE8-42D9-860B-940B840B1C2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552FF246-BA5D-407A-8171-DFA8AC685D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0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19/10/2024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5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28633" y="160735"/>
            <a:ext cx="6215063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ctr" anchorCtr="0" compatLnSpc="1"/>
          <a:lstStyle/>
          <a:p>
            <a:pPr lvl="0"/>
            <a:r>
              <a:rPr lang="zh-CN" altLang="zh-CN"/>
              <a:t>单击此处编辑母版标题</a:t>
            </a:r>
          </a:p>
        </p:txBody>
      </p:sp>
      <p:sp>
        <p:nvSpPr>
          <p:cNvPr id="1028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149"/>
            <a:ext cx="8229600" cy="346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ctr" anchorCtr="0" compatLnSpc="1"/>
          <a:lstStyle>
            <a:lvl1pPr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681"/>
            <a:fld id="{0A95BC79-F8DC-45CD-8DB1-31E163F43E1E}" type="datetimeFigureOut">
              <a:rPr lang="zh-CN" altLang="en-US" smtClean="0"/>
              <a:pPr defTabSz="685681"/>
              <a:t>2024/10/19</a:t>
            </a:fld>
            <a:endParaRPr lang="en-US" altLang="zh-CN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681"/>
            <a:endParaRPr lang="zh-CN" alt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681"/>
            <a:fld id="{9C2432C8-E0B6-492C-915A-C81E2F3F734E}" type="slidenum">
              <a:rPr lang="zh-CN" altLang="en-US" smtClean="0"/>
              <a:pPr defTabSz="685681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25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 spd="slow" advTm="5000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kern="1200">
          <a:solidFill>
            <a:srgbClr val="09532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342839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685681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028522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371362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57132" indent="-25713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15" indent="-21427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1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microsoft.com/office/2007/relationships/hdphoto" Target="../media/hdphoto3.wdp"/><Relationship Id="rId1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69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FAE9000C-4A19-4D95-B64C-9AA1FA0FE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5877" y="451595"/>
            <a:ext cx="3161869" cy="3908367"/>
          </a:xfrm>
          <a:prstGeom prst="rect">
            <a:avLst/>
          </a:prstGeom>
        </p:spPr>
      </p:pic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8" y="3250407"/>
            <a:ext cx="9172575" cy="1893094"/>
          </a:xfrm>
          <a:prstGeom prst="rect">
            <a:avLst/>
          </a:prstGeom>
        </p:spPr>
      </p:pic>
      <p:pic>
        <p:nvPicPr>
          <p:cNvPr id="26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25" y="2828092"/>
            <a:ext cx="1497353" cy="1368512"/>
          </a:xfrm>
          <a:prstGeom prst="rect">
            <a:avLst/>
          </a:prstGeom>
        </p:spPr>
      </p:pic>
      <p:pic>
        <p:nvPicPr>
          <p:cNvPr id="27" name="图片 26" descr="0116e6821abf8d9d7ec5c9c9e77eaef8">
            <a:extLst>
              <a:ext uri="{FF2B5EF4-FFF2-40B4-BE49-F238E27FC236}">
                <a16:creationId xmlns:a16="http://schemas.microsoft.com/office/drawing/2014/main" id="{96187019-0942-4DC3-A8DC-DDE252004C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70"/>
          <a:stretch/>
        </p:blipFill>
        <p:spPr>
          <a:xfrm rot="2400000">
            <a:off x="3734632" y="263347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123E0AE-A53A-403C-9971-A709E13EF0C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177" y="2393763"/>
            <a:ext cx="1635786" cy="2695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ea11243b2077ee3abef0a39733d4f91e">
            <a:extLst>
              <a:ext uri="{FF2B5EF4-FFF2-40B4-BE49-F238E27FC236}">
                <a16:creationId xmlns:a16="http://schemas.microsoft.com/office/drawing/2014/main" id="{2A9FB0EB-FAD6-45B8-9996-93C121B8AD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7"/>
          <a:stretch/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34" name="图片 33" descr="129e31cd37098471b19ff0d691246199">
            <a:extLst>
              <a:ext uri="{FF2B5EF4-FFF2-40B4-BE49-F238E27FC236}">
                <a16:creationId xmlns:a16="http://schemas.microsoft.com/office/drawing/2014/main" id="{2C7A2291-F5AA-480D-A664-842F6059C1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48421" y="544522"/>
            <a:ext cx="1686269" cy="16862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53699" y="514350"/>
            <a:ext cx="6697612" cy="553998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 defTabSz="914220">
              <a:defRPr/>
            </a:pPr>
            <a:r>
              <a:rPr lang="en-US" sz="3000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CHÀO CÁC BẠN HỌC SINH LỚP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38049" y="1050270"/>
            <a:ext cx="6362639" cy="147732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defTabSz="914220"/>
            <a:r>
              <a:rPr lang="en-US" sz="9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</a:p>
        </p:txBody>
      </p:sp>
    </p:spTree>
    <p:extLst>
      <p:ext uri="{BB962C8B-B14F-4D97-AF65-F5344CB8AC3E}">
        <p14:creationId xmlns:p14="http://schemas.microsoft.com/office/powerpoint/2010/main" val="440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20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8" r="7793" b="39750"/>
          <a:stretch/>
        </p:blipFill>
        <p:spPr bwMode="auto">
          <a:xfrm>
            <a:off x="14018" y="-33251"/>
            <a:ext cx="9129982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223568" y="193534"/>
            <a:ext cx="7953376" cy="233153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378">
              <a:lnSpc>
                <a:spcPct val="150000"/>
              </a:lnSpc>
            </a:pP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378">
              <a:lnSpc>
                <a:spcPct val="150000"/>
              </a:lnSpc>
            </a:pPr>
            <a:r>
              <a:rPr lang="vi-VN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 tranh có nội dung gì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14378">
              <a:lnSpc>
                <a:spcPct val="150000"/>
              </a:lnSpc>
            </a:pP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 ảnh chính trong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gì. Con sẽ thêm hình ảnh phụ gì nữa 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98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0F990-4B37-3E3F-2E1D-11BAFCC1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E73F0-AAFD-DCA8-3F6F-01660B21D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BFD7-7B40-7771-9963-F47921B52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196091"/>
            <a:ext cx="2741558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2DC4E-1154-7191-5CA8-96C4FC8CB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0" y="196091"/>
            <a:ext cx="2717270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6CC1E-5B91-E2CC-A019-F3D30FCDB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2" y="196091"/>
            <a:ext cx="2711265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12BE6-992C-7DF0-8B80-B994B9A63C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8702"/>
          <a:stretch/>
        </p:blipFill>
        <p:spPr>
          <a:xfrm>
            <a:off x="6144491" y="2812868"/>
            <a:ext cx="2770909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7C756A-0F34-6BCA-649C-A582B6F339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5263"/>
          <a:stretch/>
        </p:blipFill>
        <p:spPr>
          <a:xfrm>
            <a:off x="238321" y="2812868"/>
            <a:ext cx="2777836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43203-3D80-3153-37B8-DC4C00C34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2812868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419698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1">
            <a:extLst>
              <a:ext uri="{FF2B5EF4-FFF2-40B4-BE49-F238E27FC236}">
                <a16:creationId xmlns:a16="http://schemas.microsoft.com/office/drawing/2014/main" id="{F551D5D5-1435-45F0-8EB5-FC3C7DA4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58" y="3455636"/>
            <a:ext cx="9641681" cy="2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A9CEFE64-8930-4972-BC2E-1BD0C56F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9452" y="-372143"/>
            <a:ext cx="9144000" cy="188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50" y="-52160"/>
            <a:ext cx="2277191" cy="21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8289" y="39965"/>
            <a:ext cx="9394923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6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5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E1964DA2-048F-4096-BDED-0CA5C5B2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012" y="-372144"/>
            <a:ext cx="2510157" cy="186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58" y="255181"/>
            <a:ext cx="7612912" cy="50242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4026623-110D-4FE8-8BD0-062708739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1139" y="962515"/>
            <a:ext cx="2228849" cy="4180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4F83F-283D-4EA3-AEA3-40F8C9CE4A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158" y="2944579"/>
            <a:ext cx="1558723" cy="2092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a11243b2077ee3abef0a39733d4f91e">
            <a:extLst>
              <a:ext uri="{FF2B5EF4-FFF2-40B4-BE49-F238E27FC236}">
                <a16:creationId xmlns:a16="http://schemas.microsoft.com/office/drawing/2014/main" id="{A47B6C73-64D9-46D5-B381-D8D54DCF5B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7"/>
          <a:stretch/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10" name="图片 9" descr="0116e6821abf8d9d7ec5c9c9e77eaef8">
            <a:extLst>
              <a:ext uri="{FF2B5EF4-FFF2-40B4-BE49-F238E27FC236}">
                <a16:creationId xmlns:a16="http://schemas.microsoft.com/office/drawing/2014/main" id="{EFEC5E93-D3A1-4183-BA3D-7647F121D3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70"/>
          <a:stretch/>
        </p:blipFill>
        <p:spPr>
          <a:xfrm rot="19200000" flipH="1">
            <a:off x="7381293" y="40268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82278" y="1159485"/>
            <a:ext cx="5910572" cy="178509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288"/>
            <a:r>
              <a:rPr lang="en-US" sz="5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914288"/>
            <a:r>
              <a:rPr lang="en-US" sz="5500" b="1" dirty="0" err="1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5500" b="1" dirty="0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tích-đánh</a:t>
            </a:r>
            <a:r>
              <a:rPr lang="en-US" sz="5500" b="1" dirty="0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9999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vi-VN" sz="5500" b="1" dirty="0">
              <a:solidFill>
                <a:srgbClr val="FF99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 34"/>
          <p:cNvSpPr/>
          <p:nvPr/>
        </p:nvSpPr>
        <p:spPr>
          <a:xfrm flipV="1">
            <a:off x="1" y="1119868"/>
            <a:ext cx="9127203" cy="4023633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507039" y="315985"/>
            <a:ext cx="2676761" cy="2331099"/>
            <a:chOff x="6240463" y="2335379"/>
            <a:chExt cx="3569015" cy="3108132"/>
          </a:xfrm>
        </p:grpSpPr>
        <p:grpSp>
          <p:nvGrpSpPr>
            <p:cNvPr id="46" name="组合 45"/>
            <p:cNvGrpSpPr/>
            <p:nvPr/>
          </p:nvGrpSpPr>
          <p:grpSpPr>
            <a:xfrm>
              <a:off x="6240463" y="3174974"/>
              <a:ext cx="3569015" cy="2268537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矩形 47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zh-CN" altLang="en-US" dirty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2920" y="3265724"/>
              <a:ext cx="3297855" cy="2105048"/>
            </a:xfrm>
            <a:prstGeom prst="rect">
              <a:avLst/>
            </a:prstGeom>
          </p:spPr>
        </p:pic>
        <p:cxnSp>
          <p:nvCxnSpPr>
            <p:cNvPr id="6" name="直接连接符 5"/>
            <p:cNvCxnSpPr/>
            <p:nvPr/>
          </p:nvCxnSpPr>
          <p:spPr>
            <a:xfrm flipV="1">
              <a:off x="6240463" y="2572719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 flipV="1">
              <a:off x="8031847" y="2555617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椭圆 52"/>
            <p:cNvSpPr/>
            <p:nvPr/>
          </p:nvSpPr>
          <p:spPr>
            <a:xfrm>
              <a:off x="7811609" y="2335379"/>
              <a:ext cx="440475" cy="440475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95400" y="819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32" y="267170"/>
            <a:ext cx="6667528" cy="554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ct val="20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defTabSz="914378">
              <a:lnSpc>
                <a:spcPct val="200000"/>
              </a:lnSpc>
            </a:pP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78">
              <a:lnSpc>
                <a:spcPct val="200000"/>
              </a:lnSpc>
            </a:pP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78">
              <a:lnSpc>
                <a:spcPct val="200000"/>
              </a:lnSpc>
            </a:pP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78">
              <a:lnSpc>
                <a:spcPct val="20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 :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+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ấn</a:t>
            </a:r>
            <a:r>
              <a:rPr lang="en-US" sz="1800" dirty="0"/>
              <a:t> </a:t>
            </a:r>
            <a:r>
              <a:rPr lang="en-US" sz="1800" dirty="0" err="1"/>
              <a:t>tượng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phẩm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+ </a:t>
            </a:r>
            <a:r>
              <a:rPr lang="en-US" sz="1800" dirty="0" err="1"/>
              <a:t>Màu</a:t>
            </a:r>
            <a:r>
              <a:rPr lang="en-US" sz="1800" dirty="0"/>
              <a:t> </a:t>
            </a:r>
            <a:r>
              <a:rPr lang="en-US" sz="1800" dirty="0" err="1"/>
              <a:t>sắc</a:t>
            </a:r>
            <a:r>
              <a:rPr lang="en-US" sz="1800" dirty="0"/>
              <a:t> </a:t>
            </a:r>
            <a:r>
              <a:rPr lang="en-US" sz="1800" dirty="0" err="1"/>
              <a:t>chủ</a:t>
            </a:r>
            <a:r>
              <a:rPr lang="en-US" sz="1800" dirty="0"/>
              <a:t> </a:t>
            </a:r>
            <a:r>
              <a:rPr lang="en-US" sz="1800" dirty="0" err="1"/>
              <a:t>đạo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phẩm</a:t>
            </a:r>
            <a:r>
              <a:rPr lang="en-US" sz="1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+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chia </a:t>
            </a:r>
            <a:r>
              <a:rPr lang="en-US" sz="1800" dirty="0" err="1"/>
              <a:t>sẻ</a:t>
            </a:r>
            <a:r>
              <a:rPr lang="en-US" sz="1800" dirty="0"/>
              <a:t>, </a:t>
            </a:r>
            <a:r>
              <a:rPr lang="en-US" sz="1800" dirty="0" err="1"/>
              <a:t>góp</a:t>
            </a:r>
            <a:r>
              <a:rPr lang="en-US" sz="1800" dirty="0"/>
              <a:t> ý </a:t>
            </a:r>
            <a:r>
              <a:rPr lang="en-US" sz="1800" dirty="0" err="1"/>
              <a:t>gì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phẩm</a:t>
            </a:r>
            <a:r>
              <a:rPr lang="en-US" sz="1800" dirty="0"/>
              <a:t> </a:t>
            </a:r>
            <a:r>
              <a:rPr lang="en-US" sz="1800" dirty="0" err="1"/>
              <a:t>đẹp</a:t>
            </a:r>
            <a:r>
              <a:rPr lang="en-US" sz="1800" dirty="0"/>
              <a:t> </a:t>
            </a:r>
            <a:r>
              <a:rPr lang="en-US" sz="1800" dirty="0" err="1"/>
              <a:t>hơn</a:t>
            </a:r>
            <a:r>
              <a:rPr lang="en-US" sz="1800" dirty="0"/>
              <a:t>?</a:t>
            </a:r>
          </a:p>
          <a:p>
            <a:pPr algn="just">
              <a:lnSpc>
                <a:spcPct val="15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200000"/>
              </a:lnSpc>
            </a:pP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78">
              <a:lnSpc>
                <a:spcPct val="200000"/>
              </a:lnSpc>
            </a:pP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4\6\3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368" y="1021503"/>
            <a:ext cx="2537079" cy="15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7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194" y="-32658"/>
            <a:ext cx="9154895" cy="5194160"/>
            <a:chOff x="-1591" y="-43544"/>
            <a:chExt cx="12206526" cy="6925547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-43544"/>
              <a:ext cx="12204935" cy="5629843"/>
            </a:xfrm>
            <a:prstGeom prst="rect">
              <a:avLst/>
            </a:prstGeom>
            <a:blipFill dpi="0" rotWithShape="1">
              <a:blip r:embed="rId3" cstate="email">
                <a:alphaModFix amt="5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685664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-1591" y="3789610"/>
              <a:ext cx="12192000" cy="3092393"/>
              <a:chOff x="11329" y="3871063"/>
              <a:chExt cx="12175930" cy="309239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 contrast="4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1329" y="3871063"/>
                <a:ext cx="6096012" cy="3092393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 contrast="4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091247" y="3871063"/>
                <a:ext cx="6096012" cy="3092393"/>
              </a:xfrm>
              <a:prstGeom prst="rect">
                <a:avLst/>
              </a:prstGeom>
            </p:spPr>
          </p:pic>
        </p:grpSp>
      </p:grpSp>
      <p:grpSp>
        <p:nvGrpSpPr>
          <p:cNvPr id="15" name="组合 14"/>
          <p:cNvGrpSpPr/>
          <p:nvPr/>
        </p:nvGrpSpPr>
        <p:grpSpPr>
          <a:xfrm>
            <a:off x="82391" y="-431982"/>
            <a:ext cx="1908105" cy="2445824"/>
            <a:chOff x="235075" y="-407522"/>
            <a:chExt cx="4330347" cy="45990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235075" y="-407522"/>
              <a:ext cx="3182122" cy="459900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86"/>
            <a:stretch>
              <a:fillRect/>
            </a:stretch>
          </p:blipFill>
          <p:spPr>
            <a:xfrm flipH="1">
              <a:off x="2123207" y="-272427"/>
              <a:ext cx="2442215" cy="3292943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23480">
            <a:off x="4903365" y="3540736"/>
            <a:ext cx="2030381" cy="8527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363" y="327545"/>
            <a:ext cx="735033" cy="46769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493"/>
          <a:stretch>
            <a:fillRect/>
          </a:stretch>
        </p:blipFill>
        <p:spPr>
          <a:xfrm>
            <a:off x="-691099" y="3041573"/>
            <a:ext cx="794222" cy="62743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7259503" y="380143"/>
            <a:ext cx="1488341" cy="581645"/>
            <a:chOff x="9546555" y="390648"/>
            <a:chExt cx="2266010" cy="96770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60076">
              <a:off x="9546555" y="665513"/>
              <a:ext cx="692613" cy="48361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0515780" y="929837"/>
              <a:ext cx="613701" cy="428512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0631366" y="390648"/>
              <a:ext cx="457224" cy="319253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1491476" y="644025"/>
              <a:ext cx="321089" cy="224198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131" y="3142264"/>
            <a:ext cx="2872733" cy="17760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3521" y="4022614"/>
            <a:ext cx="864551" cy="8341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2043" y="790936"/>
            <a:ext cx="8725453" cy="243142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defTabSz="914175"/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175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175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175"/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945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C 0.00195 0.06297 0.00898 0.10811 0.01601 0.10811 C 0.02305 0.10811 0.02904 0.06297 0.03099 -4.81481E-6 C 0.03398 0.06297 0.03997 0.10811 0.047 0.10811 C 0.05404 0.10811 0.06002 0.06297 0.06198 -4.81481E-6 C 0.06497 0.06297 0.07096 0.10811 0.07799 0.10811 C 0.08502 0.10811 0.09206 0.06297 0.09401 -4.81481E-6 C 0.09596 0.06297 0.10182 0.10811 0.11002 0.10811 C 0.11601 0.10811 0.12305 0.06297 0.125 -4.81481E-6 C 0.12695 0.06297 0.13398 0.10811 0.14101 0.10811 C 0.14805 0.10811 0.15404 0.06297 0.15599 -4.81481E-6 C 0.15898 0.06297 0.16497 0.10811 0.172 0.10811 C 0.17904 0.10811 0.18502 0.06297 0.18802 -4.81481E-6 C 0.18997 0.06297 0.19596 0.10811 0.20299 0.10811 C 0.21002 0.10811 0.21706 0.06297 0.21901 -4.81481E-6 C 0.22096 0.06297 0.22695 0.10811 0.23502 0.10811 C 0.24206 0.10811 0.24805 0.06297 0.25 -4.81481E-6 " pathEditMode="relative" rAng="0" ptsTypes="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3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0.00195 0.06296 0.00898 0.1081 0.01601 0.1081 C 0.02304 0.1081 0.02903 0.06296 0.03099 3.7037E-6 C 0.03398 0.06296 0.03997 0.1081 0.047 0.1081 C 0.05403 0.1081 0.06002 0.06296 0.06197 3.7037E-6 C 0.06497 0.06296 0.07096 0.1081 0.07799 0.1081 C 0.08502 0.1081 0.09205 0.06296 0.09401 3.7037E-6 C 0.09596 0.06296 0.10195 0.1081 0.11002 0.1081 C 0.11601 0.1081 0.12304 0.06296 0.125 3.7037E-6 C 0.12695 0.06296 0.13398 0.1081 0.14101 0.1081 C 0.14804 0.1081 0.15403 0.06296 0.15599 3.7037E-6 C 0.15898 0.06296 0.16497 0.1081 0.172 0.1081 C 0.17903 0.1081 0.18502 0.06296 0.18802 3.7037E-6 C 0.18997 0.06296 0.19596 0.1081 0.20299 0.1081 C 0.21002 0.1081 0.21705 0.06296 0.21901 3.7037E-6 C 0.22096 0.06296 0.22695 0.1081 0.23502 0.1081 C 0.24205 0.1081 0.24804 0.06296 0.25 3.7037E-6 " pathEditMode="relative" rAng="0" ptsTypes="AAAAAAAAAAAAA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83" y="-20955"/>
            <a:ext cx="9203055" cy="5184934"/>
          </a:xfrm>
          <a:prstGeom prst="rect">
            <a:avLst/>
          </a:prstGeom>
        </p:spPr>
      </p:pic>
      <p:pic>
        <p:nvPicPr>
          <p:cNvPr id="2" name="图片 1" descr="资源 10@4x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2990" y="-6668"/>
            <a:ext cx="4270534" cy="5180648"/>
          </a:xfrm>
          <a:prstGeom prst="rect">
            <a:avLst/>
          </a:prstGeom>
        </p:spPr>
      </p:pic>
      <p:pic>
        <p:nvPicPr>
          <p:cNvPr id="6" name="图片 5" descr="资源 10@4x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628" y="-6668"/>
            <a:ext cx="4699159" cy="5180648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82" y="661989"/>
            <a:ext cx="7646194" cy="3843814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9517" y="972503"/>
            <a:ext cx="1576388" cy="3672840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64" y="4340066"/>
            <a:ext cx="4904899" cy="8382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776" y="4340066"/>
            <a:ext cx="4904899" cy="838200"/>
          </a:xfrm>
          <a:prstGeom prst="rect">
            <a:avLst/>
          </a:prstGeom>
        </p:spPr>
      </p:pic>
      <p:pic>
        <p:nvPicPr>
          <p:cNvPr id="14" name="图片 13" descr="资源 4@4x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58" y="4407218"/>
            <a:ext cx="4462939" cy="771525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82" y="4407218"/>
            <a:ext cx="4462939" cy="771525"/>
          </a:xfrm>
          <a:prstGeom prst="rect">
            <a:avLst/>
          </a:prstGeom>
        </p:spPr>
      </p:pic>
      <p:pic>
        <p:nvPicPr>
          <p:cNvPr id="8" name="图片 7" descr="资源 1@4x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1507" y="661988"/>
            <a:ext cx="3607992" cy="3843813"/>
          </a:xfrm>
          <a:prstGeom prst="rect">
            <a:avLst/>
          </a:prstGeom>
        </p:spPr>
      </p:pic>
      <p:pic>
        <p:nvPicPr>
          <p:cNvPr id="10" name="图片 9" descr="资源 14@4x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390" y="3594260"/>
            <a:ext cx="950595" cy="9115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72990" y="367777"/>
            <a:ext cx="2213344" cy="861772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algn="ctr" defTabSz="914243"/>
            <a:r>
              <a:rPr lang="en-US" sz="5000" b="1" cap="all" dirty="0" err="1">
                <a:ln w="9000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000" b="1" cap="all" dirty="0">
                <a:ln w="9000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sz="50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7383" y="1001902"/>
            <a:ext cx="5264558" cy="2400645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algn="ctr" defTabSz="914265"/>
            <a:r>
              <a:rPr lang="en-US" sz="7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7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7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265"/>
            <a:r>
              <a:rPr lang="en-US" sz="7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7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7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4905" y="3384710"/>
            <a:ext cx="1443320" cy="7078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defTabSz="914265"/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322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235" y="7577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t="13253" r="29337" b="24131"/>
          <a:stretch/>
        </p:blipFill>
        <p:spPr bwMode="auto">
          <a:xfrm>
            <a:off x="2072730" y="659219"/>
            <a:ext cx="5146159" cy="31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16936" r="8830" b="19706"/>
          <a:stretch/>
        </p:blipFill>
        <p:spPr bwMode="auto">
          <a:xfrm>
            <a:off x="5304270" y="2150591"/>
            <a:ext cx="3412289" cy="178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0533">
            <a:off x="4285409" y="1270827"/>
            <a:ext cx="1978205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1534">
            <a:off x="6033539" y="1085980"/>
            <a:ext cx="1778945" cy="13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GIAO AN\SGV lop 2\sgv chân trời sáng tạo lớp 2\hình minh họa giáo án\14\mau_nuoc_thien_long_-_colokit_waco_03__3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50" y="2239531"/>
            <a:ext cx="2027384" cy="120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9066" r="13002" b="7832"/>
          <a:stretch/>
        </p:blipFill>
        <p:spPr bwMode="auto">
          <a:xfrm>
            <a:off x="3898892" y="2821979"/>
            <a:ext cx="2533650" cy="196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30" y="2962996"/>
            <a:ext cx="1883431" cy="17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345526" y="2769169"/>
            <a:ext cx="1632241" cy="153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GIAO AN\ảnh tài liệu\jhhkj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1103223" y="3119472"/>
            <a:ext cx="1859455" cy="163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b4e2b2963786013a0e29a8e310116bbb">
            <a:extLst>
              <a:ext uri="{FF2B5EF4-FFF2-40B4-BE49-F238E27FC236}">
                <a16:creationId xmlns:a16="http://schemas.microsoft.com/office/drawing/2014/main" id="{F906A94C-B9A5-4816-9F0B-B4B03CC64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4288" y="3288507"/>
            <a:ext cx="9172575" cy="18930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6D86CA7-2996-4A6A-A321-73986BBB9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341" y="3149600"/>
            <a:ext cx="1111068" cy="1778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 descr="ea11243b2077ee3abef0a39733d4f91e">
            <a:extLst>
              <a:ext uri="{FF2B5EF4-FFF2-40B4-BE49-F238E27FC236}">
                <a16:creationId xmlns:a16="http://schemas.microsoft.com/office/drawing/2014/main" id="{82B5F6BF-7E77-4B8E-A748-027EA10568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7"/>
          <a:stretch/>
        </p:blipFill>
        <p:spPr>
          <a:xfrm>
            <a:off x="35624" y="3754773"/>
            <a:ext cx="9158288" cy="1369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7535" y="84729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5950" y="7828"/>
            <a:ext cx="3376209" cy="63092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defTabSz="912773"/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690" y="476953"/>
            <a:ext cx="860395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58" y="255181"/>
            <a:ext cx="7612912" cy="50242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4026623-110D-4FE8-8BD0-062708739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1140" y="1470449"/>
            <a:ext cx="2228849" cy="3673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4F83F-283D-4EA3-AEA3-40F8C9CE4A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158" y="2468463"/>
            <a:ext cx="1558723" cy="256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a11243b2077ee3abef0a39733d4f91e">
            <a:extLst>
              <a:ext uri="{FF2B5EF4-FFF2-40B4-BE49-F238E27FC236}">
                <a16:creationId xmlns:a16="http://schemas.microsoft.com/office/drawing/2014/main" id="{A47B6C73-64D9-46D5-B381-D8D54DCF5B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7"/>
          <a:stretch/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10" name="图片 9" descr="0116e6821abf8d9d7ec5c9c9e77eaef8">
            <a:extLst>
              <a:ext uri="{FF2B5EF4-FFF2-40B4-BE49-F238E27FC236}">
                <a16:creationId xmlns:a16="http://schemas.microsoft.com/office/drawing/2014/main" id="{EFEC5E93-D3A1-4183-BA3D-7647F121D3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70"/>
          <a:stretch/>
        </p:blipFill>
        <p:spPr>
          <a:xfrm rot="19200000" flipH="1">
            <a:off x="7381293" y="40268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65403" y="925568"/>
            <a:ext cx="5450511" cy="240064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4288"/>
            <a:r>
              <a:rPr lang="en-US" sz="7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7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 defTabSz="914288"/>
            <a:r>
              <a:rPr lang="en-US" sz="7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75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75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75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45" y="2528943"/>
            <a:ext cx="5549211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41" y="272828"/>
            <a:ext cx="2811988" cy="2152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026" name="Picture 2" descr="D:\sách mt lop 3\ctst lop3 ban 1\GFHJG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46" y="189465"/>
            <a:ext cx="3006455" cy="2017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ách mt lop 3\ctst lop3 ban 1\BMNHG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17" y="182845"/>
            <a:ext cx="2797485" cy="2016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sách mt lop 3\ctst lop3 ban 1\DSDS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11" y="2392145"/>
            <a:ext cx="3391590" cy="2552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79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58" y="255181"/>
            <a:ext cx="7612912" cy="50242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4026623-110D-4FE8-8BD0-062708739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288" y="1470449"/>
            <a:ext cx="2228849" cy="3673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4F83F-283D-4EA3-AEA3-40F8C9CE4A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222" y="2468463"/>
            <a:ext cx="1558723" cy="256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a11243b2077ee3abef0a39733d4f91e">
            <a:extLst>
              <a:ext uri="{FF2B5EF4-FFF2-40B4-BE49-F238E27FC236}">
                <a16:creationId xmlns:a16="http://schemas.microsoft.com/office/drawing/2014/main" id="{A47B6C73-64D9-46D5-B381-D8D54DCF5B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7"/>
          <a:stretch/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10" name="图片 9" descr="0116e6821abf8d9d7ec5c9c9e77eaef8">
            <a:extLst>
              <a:ext uri="{FF2B5EF4-FFF2-40B4-BE49-F238E27FC236}">
                <a16:creationId xmlns:a16="http://schemas.microsoft.com/office/drawing/2014/main" id="{EFEC5E93-D3A1-4183-BA3D-7647F121D3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70"/>
          <a:stretch/>
        </p:blipFill>
        <p:spPr>
          <a:xfrm rot="19200000" flipH="1">
            <a:off x="7381293" y="40268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17994" y="925568"/>
            <a:ext cx="5761492" cy="278536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288"/>
            <a:r>
              <a:rPr lang="en-US" sz="6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 defTabSz="914288"/>
            <a:r>
              <a:rPr lang="en-US" sz="5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55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5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55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55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288"/>
            <a:r>
              <a:rPr lang="en-US" sz="5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55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55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77903" y="-50972"/>
            <a:ext cx="6465947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41042E-8B37-5A45-3243-DA056779F9B4}"/>
              </a:ext>
            </a:extLst>
          </p:cNvPr>
          <p:cNvSpPr/>
          <p:nvPr/>
        </p:nvSpPr>
        <p:spPr>
          <a:xfrm>
            <a:off x="642285" y="3170412"/>
            <a:ext cx="2372033" cy="9883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vi-VN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2D7754-6DA2-98B8-D4A2-EDA58F17F579}"/>
              </a:ext>
            </a:extLst>
          </p:cNvPr>
          <p:cNvSpPr/>
          <p:nvPr/>
        </p:nvSpPr>
        <p:spPr>
          <a:xfrm>
            <a:off x="6490333" y="3173541"/>
            <a:ext cx="2300376" cy="938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them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vi-VN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2D8B10-9F79-65D7-AA19-6D26A4AE3F8E}"/>
              </a:ext>
            </a:extLst>
          </p:cNvPr>
          <p:cNvSpPr/>
          <p:nvPr/>
        </p:nvSpPr>
        <p:spPr>
          <a:xfrm>
            <a:off x="3761250" y="3178349"/>
            <a:ext cx="2506449" cy="980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CA156-6FC4-72F9-66DD-37CDFA6D3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3"/>
          <a:stretch/>
        </p:blipFill>
        <p:spPr>
          <a:xfrm>
            <a:off x="117987" y="1226128"/>
            <a:ext cx="3420631" cy="165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D0CD98-4EE0-7F5E-0C8F-526793A9B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3828733" y="796637"/>
            <a:ext cx="2371484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85620-3737-9930-E445-D09339F4A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6490333" y="796637"/>
            <a:ext cx="2251885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1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58" y="255181"/>
            <a:ext cx="7612912" cy="50242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4026623-110D-4FE8-8BD0-062708739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1140" y="1470449"/>
            <a:ext cx="2228849" cy="3673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4F83F-283D-4EA3-AEA3-40F8C9CE4A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158" y="3094323"/>
            <a:ext cx="1558723" cy="19428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a11243b2077ee3abef0a39733d4f91e">
            <a:extLst>
              <a:ext uri="{FF2B5EF4-FFF2-40B4-BE49-F238E27FC236}">
                <a16:creationId xmlns:a16="http://schemas.microsoft.com/office/drawing/2014/main" id="{A47B6C73-64D9-46D5-B381-D8D54DCF5B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7"/>
          <a:stretch/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10" name="图片 9" descr="0116e6821abf8d9d7ec5c9c9e77eaef8">
            <a:extLst>
              <a:ext uri="{FF2B5EF4-FFF2-40B4-BE49-F238E27FC236}">
                <a16:creationId xmlns:a16="http://schemas.microsoft.com/office/drawing/2014/main" id="{EFEC5E93-D3A1-4183-BA3D-7647F121D3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70"/>
          <a:stretch/>
        </p:blipFill>
        <p:spPr>
          <a:xfrm rot="19200000" flipH="1">
            <a:off x="7381293" y="40268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73013" y="1155341"/>
            <a:ext cx="5987516" cy="193898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288"/>
            <a:r>
              <a:rPr lang="en-US" sz="6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914288"/>
            <a:r>
              <a:rPr lang="en-US" sz="5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5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tập-sáng</a:t>
            </a:r>
            <a:r>
              <a:rPr lang="en-US" sz="55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55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87&quot;/&gt;&lt;/object&gt;&lt;object type=&quot;3&quot; unique_id=&quot;10005&quot;&gt;&lt;property id=&quot;20148&quot; value=&quot;5&quot;/&gt;&lt;property id=&quot;20300&quot; value=&quot;Slide 3&quot;/&gt;&lt;property id=&quot;20307&quot; value=&quot;288&quot;/&gt;&lt;/object&gt;&lt;object type=&quot;3&quot; unique_id=&quot;10006&quot;&gt;&lt;property id=&quot;20148&quot; value=&quot;5&quot;/&gt;&lt;property id=&quot;20300&quot; value=&quot;Slide 4&quot;/&gt;&lt;property id=&quot;20307&quot; value=&quot;298&quot;/&gt;&lt;/object&gt;&lt;object type=&quot;3&quot; unique_id=&quot;10007&quot;&gt;&lt;property id=&quot;20148&quot; value=&quot;5&quot;/&gt;&lt;property id=&quot;20300&quot; value=&quot;Slide 5&quot;/&gt;&lt;property id=&quot;20307&quot; value=&quot;289&quot;/&gt;&lt;/object&gt;&lt;object type=&quot;3&quot; unique_id=&quot;10008&quot;&gt;&lt;property id=&quot;20148&quot; value=&quot;5&quot;/&gt;&lt;property id=&quot;20300&quot; value=&quot;Slide 6&quot;/&gt;&lt;property id=&quot;20307&quot; value=&quot;290&quot;/&gt;&lt;/object&gt;&lt;object type=&quot;3&quot; unique_id=&quot;10009&quot;&gt;&lt;property id=&quot;20148&quot; value=&quot;5&quot;/&gt;&lt;property id=&quot;20300&quot; value=&quot;Slide 7&quot;/&gt;&lt;property id=&quot;20307&quot; value=&quot;296&quot;/&gt;&lt;/object&gt;&lt;object type=&quot;3&quot; unique_id=&quot;10010&quot;&gt;&lt;property id=&quot;20148&quot; value=&quot;5&quot;/&gt;&lt;property id=&quot;20300&quot; value=&quot;Slide 8&quot;/&gt;&lt;property id=&quot;20307&quot; value=&quot;301&quot;/&gt;&lt;/object&gt;&lt;object type=&quot;3&quot; unique_id=&quot;10011&quot;&gt;&lt;property id=&quot;20148&quot; value=&quot;5&quot;/&gt;&lt;property id=&quot;20300&quot; value=&quot;Slide 12&quot;/&gt;&lt;property id=&quot;20307&quot; value=&quot;260&quot;/&gt;&lt;/object&gt;&lt;object type=&quot;3&quot; unique_id=&quot;10013&quot;&gt;&lt;property id=&quot;20148&quot; value=&quot;5&quot;/&gt;&lt;property id=&quot;20300&quot; value=&quot;Slide 13&quot;/&gt;&lt;property id=&quot;20307&quot; value=&quot;299&quot;/&gt;&lt;/object&gt;&lt;object type=&quot;3&quot; unique_id=&quot;10014&quot;&gt;&lt;property id=&quot;20148&quot; value=&quot;5&quot;/&gt;&lt;property id=&quot;20300&quot; value=&quot;Slide 14&quot;/&gt;&lt;property id=&quot;20307&quot; value=&quot;295&quot;/&gt;&lt;/object&gt;&lt;object type=&quot;3&quot; unique_id=&quot;10015&quot;&gt;&lt;property id=&quot;20148&quot; value=&quot;5&quot;/&gt;&lt;property id=&quot;20300&quot; value=&quot;Slide 10&quot;/&gt;&lt;property id=&quot;20307&quot; value=&quot;300&quot;/&gt;&lt;/object&gt;&lt;object type=&quot;3&quot; unique_id=&quot;10016&quot;&gt;&lt;property id=&quot;20148&quot; value=&quot;5&quot;/&gt;&lt;property id=&quot;20300&quot; value=&quot;Slide 15&quot;/&gt;&lt;property id=&quot;20307&quot; value=&quot;291&quot;/&gt;&lt;/object&gt;&lt;object type=&quot;3&quot; unique_id=&quot;10017&quot;&gt;&lt;property id=&quot;20148&quot; value=&quot;5&quot;/&gt;&lt;property id=&quot;20300&quot; value=&quot;Slide 16&quot;/&gt;&lt;property id=&quot;20307&quot; value=&quot;302&quot;/&gt;&lt;/object&gt;&lt;object type=&quot;3&quot; unique_id=&quot;10018&quot;&gt;&lt;property id=&quot;20148&quot; value=&quot;5&quot;/&gt;&lt;property id=&quot;20300&quot; value=&quot;Slide 21&quot;/&gt;&lt;property id=&quot;20307&quot; value=&quot;294&quot;/&gt;&lt;/object&gt;&lt;object type=&quot;3&quot; unique_id=&quot;10019&quot;&gt;&lt;property id=&quot;20148&quot; value=&quot;5&quot;/&gt;&lt;property id=&quot;20300&quot; value=&quot;Slide 23&quot;/&gt;&lt;property id=&quot;20307&quot; value=&quot;293&quot;/&gt;&lt;/object&gt;&lt;object type=&quot;3&quot; unique_id=&quot;10020&quot;&gt;&lt;property id=&quot;20148&quot; value=&quot;5&quot;/&gt;&lt;property id=&quot;20300&quot; value=&quot;Slide 25&quot;/&gt;&lt;property id=&quot;20307&quot; value=&quot;292&quot;/&gt;&lt;/object&gt;&lt;object type=&quot;3&quot; unique_id=&quot;10021&quot;&gt;&lt;property id=&quot;20148&quot; value=&quot;5&quot;/&gt;&lt;property id=&quot;20300&quot; value=&quot;Slide 24&quot;/&gt;&lt;property id=&quot;20307&quot; value=&quot;283&quot;/&gt;&lt;/object&gt;&lt;object type=&quot;3&quot; unique_id=&quot;10133&quot;&gt;&lt;property id=&quot;20148&quot; value=&quot;5&quot;/&gt;&lt;property id=&quot;20300&quot; value=&quot;Slide 19&quot;/&gt;&lt;property id=&quot;20307&quot; value=&quot;303&quot;/&gt;&lt;/object&gt;&lt;object type=&quot;3&quot; unique_id=&quot;10134&quot;&gt;&lt;property id=&quot;20148&quot; value=&quot;5&quot;/&gt;&lt;property id=&quot;20300&quot; value=&quot;Slide 17&quot;/&gt;&lt;property id=&quot;20307&quot; value=&quot;304&quot;/&gt;&lt;/object&gt;&lt;object type=&quot;3&quot; unique_id=&quot;10381&quot;&gt;&lt;property id=&quot;20148&quot; value=&quot;5&quot;/&gt;&lt;property id=&quot;20300&quot; value=&quot;Slide 18&quot;/&gt;&lt;property id=&quot;20307&quot; value=&quot;306&quot;/&gt;&lt;/object&gt;&lt;object type=&quot;3&quot; unique_id=&quot;10382&quot;&gt;&lt;property id=&quot;20148&quot; value=&quot;5&quot;/&gt;&lt;property id=&quot;20300&quot; value=&quot;Slide 20&quot;/&gt;&lt;property id=&quot;20307&quot; value=&quot;307&quot;/&gt;&lt;/object&gt;&lt;object type=&quot;3&quot; unique_id=&quot;10438&quot;&gt;&lt;property id=&quot;20148&quot; value=&quot;5&quot;/&gt;&lt;property id=&quot;20300&quot; value=&quot;Slide 22&quot;/&gt;&lt;property id=&quot;20307&quot; value=&quot;308&quot;/&gt;&lt;/object&gt;&lt;object type=&quot;3&quot; unique_id=&quot;10496&quot;&gt;&lt;property id=&quot;20148&quot; value=&quot;5&quot;/&gt;&lt;property id=&quot;20300&quot; value=&quot;Slide 26&quot;/&gt;&lt;property id=&quot;20307&quot; value=&quot;309&quot;/&gt;&lt;/object&gt;&lt;object type=&quot;3&quot; unique_id=&quot;10636&quot;&gt;&lt;property id=&quot;20148&quot; value=&quot;5&quot;/&gt;&lt;property id=&quot;20300&quot; value=&quot;Slide 27&quot;/&gt;&lt;property id=&quot;20307&quot; value=&quot;310&quot;/&gt;&lt;/object&gt;&lt;object type=&quot;3&quot; unique_id=&quot;10841&quot;&gt;&lt;property id=&quot;20148&quot; value=&quot;5&quot;/&gt;&lt;property id=&quot;20300&quot; value=&quot;Slide 9&quot;/&gt;&lt;property id=&quot;20307&quot; value=&quot;311&quot;/&gt;&lt;/object&gt;&lt;object type=&quot;3&quot; unique_id=&quot;10902&quot;&gt;&lt;property id=&quot;20148&quot; value=&quot;5&quot;/&gt;&lt;property id=&quot;20300&quot; value=&quot;Slide 11&quot;/&gt;&lt;property id=&quot;20307&quot; value=&quot;312&quot;/&gt;&lt;/object&gt;&lt;/object&gt;&lt;object type=&quot;8&quot; unique_id=&quot;1004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dh15arul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第一PPT，www.1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x3an1g2">
      <a:majorFont>
        <a:latin typeface="微软雅黑"/>
        <a:ea typeface="楷体"/>
        <a:cs typeface=""/>
      </a:majorFont>
      <a:minorFont>
        <a:latin typeface="微软雅黑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2103</TotalTime>
  <Words>396</Words>
  <Application>Microsoft Office PowerPoint</Application>
  <PresentationFormat>On-screen Show (16:9)</PresentationFormat>
  <Paragraphs>61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微软雅黑</vt:lpstr>
      <vt:lpstr>宋体</vt:lpstr>
      <vt:lpstr>Arial</vt:lpstr>
      <vt:lpstr>Calibri</vt:lpstr>
      <vt:lpstr>Calibri Light</vt:lpstr>
      <vt:lpstr>等线</vt:lpstr>
      <vt:lpstr>Segoe Print</vt:lpstr>
      <vt:lpstr>Times New Roman</vt:lpstr>
      <vt:lpstr>方正卡通简体</vt:lpstr>
      <vt:lpstr>方正黑体_GBK</vt:lpstr>
      <vt:lpstr>楷体</vt:lpstr>
      <vt:lpstr>第一PPT，www.1ppt.com</vt:lpstr>
      <vt:lpstr>自定义设计方案</vt:lpstr>
      <vt:lpstr>2_第一PPT，www.1ppt.com</vt:lpstr>
      <vt:lpstr>1_第一PPT，www.1ppt.com</vt:lpstr>
      <vt:lpstr>3_第一PPT，www.1ppt.com</vt:lpstr>
      <vt:lpstr>4_第一PPT，www.1ppt.com</vt:lpstr>
      <vt:lpstr>Office 主题</vt:lpstr>
      <vt:lpstr>Office Theme</vt:lpstr>
      <vt:lpstr>1_Office 主题</vt:lpstr>
      <vt:lpstr>1_Office Theme</vt:lpstr>
      <vt:lpstr>5_第一PPT，www.1ppt.com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卡通长颈鹿</dc:title>
  <dc:creator>第一PPT</dc:creator>
  <cp:keywords>www.1ppt.com</cp:keywords>
  <dc:description>www.1ppt.com</dc:description>
  <cp:lastModifiedBy>MinhThangPC.VN</cp:lastModifiedBy>
  <cp:revision>320</cp:revision>
  <dcterms:created xsi:type="dcterms:W3CDTF">2017-08-18T03:02:00Z</dcterms:created>
  <dcterms:modified xsi:type="dcterms:W3CDTF">2024-10-19T03:59:34Z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