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13"/>
  </p:notesMasterIdLst>
  <p:sldIdLst>
    <p:sldId id="336" r:id="rId3"/>
    <p:sldId id="341" r:id="rId4"/>
    <p:sldId id="342" r:id="rId5"/>
    <p:sldId id="343" r:id="rId6"/>
    <p:sldId id="337" r:id="rId7"/>
    <p:sldId id="338" r:id="rId8"/>
    <p:sldId id="339" r:id="rId9"/>
    <p:sldId id="340" r:id="rId10"/>
    <p:sldId id="313" r:id="rId11"/>
    <p:sldId id="29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0000FF"/>
    <a:srgbClr val="3333FF"/>
    <a:srgbClr val="0D3B07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70" d="100"/>
          <a:sy n="70" d="100"/>
        </p:scale>
        <p:origin x="1108" y="60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2DF6CC-2262-428C-8870-F61819376E7F}" type="datetimeFigureOut">
              <a:rPr lang="en-US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6CF070-2B5B-4171-942E-3501D7D290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5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6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0514-BB60-47C9-8284-332024F5C47F}" type="datetimeFigureOut">
              <a:rPr lang="en-US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B5B5-8529-41D6-866C-8707AF5E36A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F167-2C6E-47D2-8AF6-84E9C6499F3F}" type="datetimeFigureOut">
              <a:rPr lang="en-US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CF64-7DFD-44C4-8301-F542CAA6FB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3A4F-1CE9-4B33-9884-13B49DCB6651}" type="datetimeFigureOut">
              <a:rPr lang="en-US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73E4-CB81-495E-8393-FC4A0F3B159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1073C3-2AE2-43A9-BC28-4E98E7FC6F3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42E9AFB-220D-4A87-AC73-22F2D71D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847C6A6-7979-4248-9E27-BDC86D48B1B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A32A3A2-25A4-43F2-935F-32303B16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5B2AD4E-1D4B-4C95-88BD-7FE8A0534B5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EEB1380-0C15-49D2-8D5F-BC4CBB12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C64D33-8AEB-4BFB-B0DB-B687F75A272F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5400C16-63FD-485A-AC93-682FF6EB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1C4AC1-B42D-4D72-AEAF-E20C53C5F751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9CC409-415A-4236-87D1-A404477D0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33DAC0-296C-4B63-8F12-7DB26B86FF67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26AB48-052A-4C23-AA39-3F4C7FCD2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53A9246-670C-4C97-A0B4-75FBA6A3644D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FEF2B92-D527-46F8-A556-49A2A8E71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6A9879-6548-4DC0-8ADA-102DA5BE3899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DFE6FD-BB67-412E-A6D5-240DEC0D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FC7E-C874-48B9-A23B-4DC39FF483EE}" type="datetimeFigureOut">
              <a:rPr lang="en-US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77C1-D235-4441-B86C-2757A1B786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A8DAD9E-0ADA-4285-B82F-C5BB02D5CF09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FB0477-712C-4B69-A300-F36011C7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C52A168-514F-442C-8B4C-142036172858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D3579E7-9585-4D98-BC90-5525D968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1F93B8C-F134-4C96-9157-18C1EA205D40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CBD759E-50C4-4E9A-B45D-F4BC51B9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7EF6-A2E4-41DD-A62F-02A323742C72}" type="datetimeFigureOut">
              <a:rPr lang="en-US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4CCD-7EA7-4B35-8A95-250A065F9D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0C41-D097-4805-9D9B-F175290F4064}" type="datetimeFigureOut">
              <a:rPr lang="en-US"/>
              <a:t>5/6/2024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345E-2119-4F3A-8D6C-26797DBA71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86A0-B8A5-4414-AD20-C5D947F29B0E}" type="datetimeFigureOut">
              <a:rPr lang="en-US"/>
              <a:t>5/6/2024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1106-2B95-4EB3-A003-C0D3751A15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25C0-A56A-4CF1-A945-8A0A10BEBB7D}" type="datetimeFigureOut">
              <a:rPr lang="en-US"/>
              <a:t>5/6/2024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50B9-2413-417F-8C76-683C1527971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A1C0-D6B1-4325-A815-010FE6977E15}" type="datetimeFigureOut">
              <a:rPr lang="en-US"/>
              <a:t>5/6/2024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40-9CA8-4789-8D9D-0A4CF0324E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122F-3338-4ED1-98D4-FA7129707A67}" type="datetimeFigureOut">
              <a:rPr lang="en-US"/>
              <a:t>5/6/2024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A998-0D6F-4B11-B735-6792B38F9C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364F-1474-4601-AAF2-9FA765A3005B}" type="datetimeFigureOut">
              <a:rPr lang="en-US"/>
              <a:t>5/6/2024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1C35-A827-48A7-917B-F1AF5F6D91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611D4-35BF-44B9-9213-DCC2ED053064}" type="datetimeFigureOut">
              <a:rPr lang="en-US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38C66-F592-4B20-A9D0-3D2833CDF7E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E5C55C-1E71-46B7-B401-EE085AE8A86B}" type="datetimeFigureOut">
              <a:rPr lang="en-US"/>
              <a:pPr>
                <a:defRPr/>
              </a:pPr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405CE0-1FC0-4745-ABDB-06B4B206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144462"/>
            <a:ext cx="91582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88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AutoShape 2" descr="Hình ảnh có li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7975" y="2577783"/>
            <a:ext cx="821531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/>
          <p:nvPr/>
        </p:nvGrpSpPr>
        <p:grpSpPr bwMode="auto">
          <a:xfrm>
            <a:off x="2195513" y="2430463"/>
            <a:ext cx="4967287" cy="3302000"/>
            <a:chOff x="-68" y="7"/>
            <a:chExt cx="3129" cy="2080"/>
          </a:xfrm>
        </p:grpSpPr>
        <p:grpSp>
          <p:nvGrpSpPr>
            <p:cNvPr id="15368" name="Group 5"/>
            <p:cNvGrpSpPr/>
            <p:nvPr/>
          </p:nvGrpSpPr>
          <p:grpSpPr bwMode="auto">
            <a:xfrm>
              <a:off x="-68" y="7"/>
              <a:ext cx="3129" cy="2077"/>
              <a:chOff x="1338" y="2382"/>
              <a:chExt cx="3041" cy="1774"/>
            </a:xfrm>
          </p:grpSpPr>
          <p:pic>
            <p:nvPicPr>
              <p:cNvPr id="15370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371" name="Group 7"/>
              <p:cNvGrpSpPr/>
              <p:nvPr/>
            </p:nvGrpSpPr>
            <p:grpSpPr bwMode="auto">
              <a:xfrm>
                <a:off x="1338" y="2382"/>
                <a:ext cx="3041" cy="537"/>
                <a:chOff x="1338" y="2406"/>
                <a:chExt cx="3041" cy="537"/>
              </a:xfrm>
            </p:grpSpPr>
            <p:sp>
              <p:nvSpPr>
                <p:cNvPr id="15372" name="AutoShape 8"/>
                <p:cNvSpPr>
                  <a:spLocks noChangeArrowheads="1"/>
                </p:cNvSpPr>
                <p:nvPr/>
              </p:nvSpPr>
              <p:spPr bwMode="auto">
                <a:xfrm>
                  <a:off x="1338" y="2508"/>
                  <a:ext cx="3041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chemeClr val="accent2"/>
                      </a:solidFill>
                    </a:rPr>
                    <a:t>Tiết học kết thúc</a:t>
                  </a:r>
                </a:p>
              </p:txBody>
            </p:sp>
            <p:sp>
              <p:nvSpPr>
                <p:cNvPr id="15373" name="Freeform 9"/>
                <p:cNvSpPr/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63" name="Picture 11" descr="B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381750"/>
            <a:ext cx="8893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Frames PPT 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2698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76250"/>
            <a:ext cx="25923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55B125E2B3F4475E9391E46684A496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176" y="3024300"/>
            <a:ext cx="2270592" cy="252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47" name="Picture 3" descr="3126970880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4868863"/>
            <a:ext cx="10572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47 0.01712 L 0.30053 0.0171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3 -0.06637 L 0.1849 -0.077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lưu thủ tục vào tệp Cacthutuc.lgo, em phải gõ lệnh gì?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Edit “Cacthutuc.lgo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Save “Cacthutuc.lgo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4600" y="2941327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Load “Cacthutuc.lgo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4600" y="3636313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Save “Cacthutuclgo</a:t>
            </a:r>
          </a:p>
        </p:txBody>
      </p:sp>
    </p:spTree>
    <p:extLst>
      <p:ext uri="{BB962C8B-B14F-4D97-AF65-F5344CB8AC3E}">
        <p14:creationId xmlns:p14="http://schemas.microsoft.com/office/powerpoint/2010/main" val="14059504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nạp tệp Cacthutuc.lgo, em phải gõ lệnh gì?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Edit “Cacthutuc.lgo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Save “Cacthutuc.lgo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4600" y="2941327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Load “Cacthutuc.lgo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4600" y="3636313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Save “Cacthutuclgo</a:t>
            </a:r>
          </a:p>
        </p:txBody>
      </p:sp>
    </p:spTree>
    <p:extLst>
      <p:ext uri="{BB962C8B-B14F-4D97-AF65-F5344CB8AC3E}">
        <p14:creationId xmlns:p14="http://schemas.microsoft.com/office/powerpoint/2010/main" val="1234868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tệp nào sau đây là đúng?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án:Đ</a:t>
              </a: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86608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Baihoc1lgo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10408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Bài học 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86608" y="2924200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Bai hoc1.lgo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7784" y="3564305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Baihoc1.lgo</a:t>
            </a:r>
          </a:p>
        </p:txBody>
      </p:sp>
    </p:spTree>
    <p:extLst>
      <p:ext uri="{BB962C8B-B14F-4D97-AF65-F5344CB8AC3E}">
        <p14:creationId xmlns:p14="http://schemas.microsoft.com/office/powerpoint/2010/main" val="1163188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144462"/>
            <a:ext cx="91582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8642" y="2652672"/>
            <a:ext cx="8041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  <a:p>
            <a:pPr algn="ctr"/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21508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88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AutoShape 2" descr="Hình ảnh có li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94970" y="926143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2" y="1196752"/>
            <a:ext cx="8327268" cy="45259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Thực hiện</a:t>
            </a:r>
          </a:p>
          <a:p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719" y="1772816"/>
            <a:ext cx="43612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hoạt cá</a:t>
            </a:r>
            <a:r>
              <a:rPr kumimoji="0" lang="nl-NL" sz="32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viết thủ tục bongtuyet8 để vẽ hình bông tuyết 8 cánh. Lưu thủ tục bongtuyet8 vào tệp cacthutuc.lgo. Nạp tệp cacthutuc.lgo</a:t>
            </a:r>
            <a:endParaRPr kumimoji="0" lang="vi-V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1440637"/>
            <a:ext cx="3150096" cy="3064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917" y="4725144"/>
            <a:ext cx="8612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 bongtuyet8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REPEAT 8[FD 50 REPEAT 6[FD 10 BK 10 RT 60] BK 50 RT 360/8]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End</a:t>
            </a:r>
            <a:endParaRPr lang="vi-VN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60" y="1016732"/>
            <a:ext cx="8496944" cy="1872208"/>
          </a:xfrm>
        </p:spPr>
        <p:txBody>
          <a:bodyPr/>
          <a:lstStyle/>
          <a:p>
            <a:pPr algn="l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Trả lời các câu hỏi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cacthutuc.lgo, em gõ thêm lệnh gì?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cacthutuc.lgo, em gõ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hêm lệnh gì?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7056" y="3068960"/>
            <a:ext cx="8496944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cacthutuc.lgo, em gõ thêm lệnh lệnh: save “tên têp.lgo.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4509120"/>
            <a:ext cx="8496944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cacthutuc.lgo, em gõ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hêm lệnh: load “tên têp.lgo.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672408"/>
          </a:xfrm>
        </p:spPr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C. HOẠT ĐỘNG ỨNG DỤNG, MỞ RỘNG</a:t>
            </a:r>
            <a:br>
              <a:rPr lang="vi-VN" sz="3600" b="1">
                <a:solidFill>
                  <a:srgbClr val="FF0000"/>
                </a:solidFill>
              </a:rPr>
            </a:br>
            <a:br>
              <a:rPr lang="vi-VN" sz="3600" b="1">
                <a:solidFill>
                  <a:srgbClr val="FF0000"/>
                </a:solidFill>
              </a:rPr>
            </a:br>
            <a:br>
              <a:rPr lang="vi-VN" sz="3600" b="1">
                <a:solidFill>
                  <a:srgbClr val="FF0000"/>
                </a:solidFill>
              </a:rPr>
            </a:br>
            <a:r>
              <a:rPr lang="vi-VN" sz="3600" b="1">
                <a:solidFill>
                  <a:srgbClr val="FF0000"/>
                </a:solidFill>
              </a:rPr>
              <a:t>Thực hiện cá nhân theo hướng dẫn trong sách, nói cho nhau nghe rồi 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67678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200" y="4995863"/>
            <a:ext cx="19558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05454" y="1484784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20669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rtical Scroll 6"/>
          <p:cNvSpPr/>
          <p:nvPr/>
        </p:nvSpPr>
        <p:spPr>
          <a:xfrm>
            <a:off x="3348038" y="2781201"/>
            <a:ext cx="2519362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043613" y="2755801"/>
            <a:ext cx="2519362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luyện tập về thủ tục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utucquyen3Nh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Thutucquyen3Nhung</Template>
  <TotalTime>49</TotalTime>
  <Words>404</Words>
  <Application>Microsoft Office PowerPoint</Application>
  <PresentationFormat>On-screen Show (4:3)</PresentationFormat>
  <Paragraphs>72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.VnTime</vt:lpstr>
      <vt:lpstr>Arial</vt:lpstr>
      <vt:lpstr>Calibri</vt:lpstr>
      <vt:lpstr>Times New Roman</vt:lpstr>
      <vt:lpstr>Thutucquyen3Nhung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THỰC HÀNH</vt:lpstr>
      <vt:lpstr>2. Trả lời các câu hỏi - Để lưu thủ tục vào tệp cacthutuc.lgo, em gõ thêm lệnh gì? - Để nạp tệp cacthutuc.lgo, em gõ thêm lệnh gì?</vt:lpstr>
      <vt:lpstr>C. HOẠT ĐỘNG ỨNG DỤNG, MỞ RỘNG   Thực hiện cá nhân theo hướng dẫn trong sách, nói cho nhau nghe rồi chia sẻ trước lớp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</dc:creator>
  <cp:lastModifiedBy>SAL - Nguyen Huu Phuc</cp:lastModifiedBy>
  <cp:revision>128</cp:revision>
  <dcterms:created xsi:type="dcterms:W3CDTF">2013-03-07T15:35:00Z</dcterms:created>
  <dcterms:modified xsi:type="dcterms:W3CDTF">2024-05-06T14:33:09Z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