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Lst>
  <p:notesMasterIdLst>
    <p:notesMasterId r:id="rId34"/>
  </p:notesMasterIdLst>
  <p:sldIdLst>
    <p:sldId id="267" r:id="rId7"/>
    <p:sldId id="257" r:id="rId8"/>
    <p:sldId id="258" r:id="rId9"/>
    <p:sldId id="266" r:id="rId10"/>
    <p:sldId id="268" r:id="rId11"/>
    <p:sldId id="295" r:id="rId12"/>
    <p:sldId id="296" r:id="rId13"/>
    <p:sldId id="297" r:id="rId14"/>
    <p:sldId id="298" r:id="rId15"/>
    <p:sldId id="299" r:id="rId16"/>
    <p:sldId id="301" r:id="rId17"/>
    <p:sldId id="300" r:id="rId18"/>
    <p:sldId id="302" r:id="rId19"/>
    <p:sldId id="303" r:id="rId20"/>
    <p:sldId id="304" r:id="rId21"/>
    <p:sldId id="305" r:id="rId22"/>
    <p:sldId id="319" r:id="rId23"/>
    <p:sldId id="320" r:id="rId24"/>
    <p:sldId id="2737" r:id="rId25"/>
    <p:sldId id="2738" r:id="rId26"/>
    <p:sldId id="2739" r:id="rId27"/>
    <p:sldId id="330" r:id="rId28"/>
    <p:sldId id="308" r:id="rId29"/>
    <p:sldId id="2741" r:id="rId30"/>
    <p:sldId id="2743" r:id="rId31"/>
    <p:sldId id="2742"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9" d="100"/>
          <a:sy n="89" d="100"/>
        </p:scale>
        <p:origin x="94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1.png"/><Relationship Id="rId2" Type="http://schemas.openxmlformats.org/officeDocument/2006/relationships/slideLayout" Target="../slideLayouts/slideLayout25.xml"/><Relationship Id="rId16"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9.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1.png"/><Relationship Id="rId2" Type="http://schemas.openxmlformats.org/officeDocument/2006/relationships/slideLayout" Target="../slideLayouts/slideLayout38.xml"/><Relationship Id="rId16" Type="http://schemas.openxmlformats.org/officeDocument/2006/relationships/image" Target="../media/image10.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png"/><Relationship Id="rId10" Type="http://schemas.openxmlformats.org/officeDocument/2006/relationships/slideLayout" Target="../slideLayouts/slideLayout46.xml"/><Relationship Id="rId19" Type="http://schemas.openxmlformats.org/officeDocument/2006/relationships/image" Target="../media/image1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1.png"/><Relationship Id="rId2" Type="http://schemas.openxmlformats.org/officeDocument/2006/relationships/slideLayout" Target="../slideLayouts/slideLayout51.xml"/><Relationship Id="rId16"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png"/><Relationship Id="rId10" Type="http://schemas.openxmlformats.org/officeDocument/2006/relationships/slideLayout" Target="../slideLayouts/slideLayout59.xml"/><Relationship Id="rId19" Type="http://schemas.openxmlformats.org/officeDocument/2006/relationships/image" Target="../media/image1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1.png"/><Relationship Id="rId2" Type="http://schemas.openxmlformats.org/officeDocument/2006/relationships/slideLayout" Target="../slideLayouts/slideLayout64.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9.png"/><Relationship Id="rId10" Type="http://schemas.openxmlformats.org/officeDocument/2006/relationships/slideLayout" Target="../slideLayouts/slideLayout72.xml"/><Relationship Id="rId19" Type="http://schemas.openxmlformats.org/officeDocument/2006/relationships/image" Target="../media/image1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2023/3/23</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973F07BC-A8A3-4121-B1FA-8C8740C563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51.png"/><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1.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9.sv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799" y="1708291"/>
            <a:ext cx="5596775" cy="3354765"/>
          </a:xfrm>
          <a:prstGeom prst="rect">
            <a:avLst/>
          </a:prstGeom>
        </p:spPr>
        <p:txBody>
          <a:bodyPr wrap="square">
            <a:spAutoFit/>
          </a:bodyPr>
          <a:lstStyle/>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Hay là con nghĩ</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Đất nước trong nhà</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Là mẹ</a:t>
            </a:r>
            <a:r>
              <a:rPr lang="vi-VN" sz="4800" b="1" dirty="0">
                <a:solidFill>
                  <a:srgbClr val="FF0000"/>
                </a:solidFill>
                <a:latin typeface="+mj-lt"/>
                <a:ea typeface="Arial-Rounded" panose="020B0500000000000000" pitchFamily="34" charset="0"/>
                <a:cs typeface="Arial-Rounded" panose="020B0500000000000000" pitchFamily="34" charset="0"/>
              </a:rPr>
              <a:t>/</a:t>
            </a:r>
            <a:r>
              <a:rPr lang="vi-VN" sz="4800" b="1" dirty="0">
                <a:solidFill>
                  <a:srgbClr val="0070C0"/>
                </a:solidFill>
                <a:latin typeface="+mj-lt"/>
                <a:ea typeface="Arial-Rounded" panose="020B0500000000000000" pitchFamily="34" charset="0"/>
                <a:cs typeface="Arial-Rounded" panose="020B0500000000000000" pitchFamily="34" charset="0"/>
              </a:rPr>
              <a:t>là cha</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L</a:t>
            </a:r>
            <a:r>
              <a:rPr lang="en-US" sz="4800" b="1" dirty="0">
                <a:solidFill>
                  <a:srgbClr val="0070C0"/>
                </a:solidFill>
                <a:latin typeface="+mj-lt"/>
                <a:ea typeface="Arial-Rounded" panose="020B0500000000000000" pitchFamily="34" charset="0"/>
                <a:cs typeface="Arial-Rounded" panose="020B0500000000000000" pitchFamily="34" charset="0"/>
              </a:rPr>
              <a:t>á</a:t>
            </a:r>
            <a:r>
              <a:rPr lang="vi-VN" sz="4800" b="1" dirty="0">
                <a:solidFill>
                  <a:srgbClr val="0070C0"/>
                </a:solidFill>
                <a:latin typeface="+mj-lt"/>
                <a:ea typeface="Arial-Rounded" panose="020B0500000000000000" pitchFamily="34" charset="0"/>
                <a:cs typeface="Arial-Rounded" panose="020B0500000000000000" pitchFamily="34" charset="0"/>
              </a:rPr>
              <a:t> cờ Tổ quốc?</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a:t>
            </a: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28535" y="750008"/>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mj-lt"/>
                <a:ea typeface="Arial-Rounded" panose="020B0500000000000000" pitchFamily="34" charset="0"/>
                <a:cs typeface="Arial-Rounded" panose="020B0500000000000000" pitchFamily="34" charset="0"/>
              </a:rPr>
              <a:t>Nói 2 -3 câu giới thiệu về đất nước mình </a:t>
            </a:r>
            <a:endParaRPr lang="en-US" sz="4000" b="1" dirty="0">
              <a:latin typeface="+mj-lt"/>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dáng</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Thủ</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cờ</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7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mj-lt"/>
                <a:ea typeface="Arial-Rounded" panose="020B0500000000000000" pitchFamily="34" charset="0"/>
                <a:cs typeface="Arial-Rounded" panose="020B0500000000000000" pitchFamily="34" charset="0"/>
              </a:rPr>
              <a:t>Cho con hỏi nhé</a:t>
            </a:r>
          </a:p>
          <a:p>
            <a:pPr algn="just"/>
            <a:r>
              <a:rPr lang="vi-VN" sz="2200" dirty="0">
                <a:latin typeface="+mj-lt"/>
                <a:ea typeface="Arial-Rounded" panose="020B0500000000000000" pitchFamily="34" charset="0"/>
                <a:cs typeface="Arial-Rounded" panose="020B0500000000000000" pitchFamily="34" charset="0"/>
              </a:rPr>
              <a:t>Đất nước là gì</a:t>
            </a:r>
          </a:p>
          <a:p>
            <a:pPr algn="just"/>
            <a:r>
              <a:rPr lang="vi-VN" sz="2200" dirty="0">
                <a:latin typeface="+mj-lt"/>
                <a:ea typeface="Arial-Rounded" panose="020B0500000000000000" pitchFamily="34" charset="0"/>
                <a:cs typeface="Arial-Rounded" panose="020B0500000000000000" pitchFamily="34" charset="0"/>
              </a:rPr>
              <a:t>Vẽ bằng bút chì</a:t>
            </a:r>
          </a:p>
          <a:p>
            <a:pPr algn="just"/>
            <a:r>
              <a:rPr lang="vi-VN" sz="2200" dirty="0">
                <a:latin typeface="+mj-lt"/>
                <a:ea typeface="Arial-Rounded" panose="020B0500000000000000" pitchFamily="34" charset="0"/>
                <a:cs typeface="Arial-Rounded" panose="020B0500000000000000" pitchFamily="34" charset="0"/>
              </a:rPr>
              <a:t>Có vừa trang giấy?</a:t>
            </a:r>
            <a:endParaRPr lang="en-US" sz="2200" dirty="0">
              <a:latin typeface="+mj-lt"/>
              <a:ea typeface="Arial-Rounded" panose="020B0500000000000000" pitchFamily="34" charset="0"/>
              <a:cs typeface="Arial-Rounded" panose="020B0500000000000000" pitchFamily="34" charset="0"/>
            </a:endParaRPr>
          </a:p>
          <a:p>
            <a:pPr algn="just"/>
            <a:endParaRPr lang="en-US" sz="2200" dirty="0">
              <a:latin typeface="+mj-lt"/>
              <a:ea typeface="Arial-Rounded" panose="020B0500000000000000" pitchFamily="34" charset="0"/>
              <a:cs typeface="Arial-Rounded" panose="020B0500000000000000" pitchFamily="34" charset="0"/>
            </a:endParaRPr>
          </a:p>
          <a:p>
            <a:pPr algn="just"/>
            <a:r>
              <a:rPr lang="vi-VN" sz="2200" dirty="0">
                <a:latin typeface="+mj-lt"/>
                <a:ea typeface="Arial-Rounded" panose="020B0500000000000000" pitchFamily="34" charset="0"/>
                <a:cs typeface="Arial-Rounded" panose="020B0500000000000000" pitchFamily="34" charset="0"/>
              </a:rPr>
              <a:t>Làm sao để thấy</a:t>
            </a:r>
          </a:p>
          <a:p>
            <a:pPr algn="just"/>
            <a:r>
              <a:rPr lang="vi-VN" sz="2200" dirty="0">
                <a:latin typeface="+mj-lt"/>
                <a:ea typeface="Arial-Rounded" panose="020B0500000000000000" pitchFamily="34" charset="0"/>
                <a:cs typeface="Arial-Rounded" panose="020B0500000000000000" pitchFamily="34" charset="0"/>
              </a:rPr>
              <a:t>Núi cao thế nào</a:t>
            </a:r>
          </a:p>
          <a:p>
            <a:pPr algn="just"/>
            <a:r>
              <a:rPr lang="vi-VN" sz="2200" dirty="0">
                <a:latin typeface="+mj-lt"/>
                <a:ea typeface="Arial-Rounded" panose="020B0500000000000000" pitchFamily="34" charset="0"/>
                <a:cs typeface="Arial-Rounded" panose="020B0500000000000000" pitchFamily="34" charset="0"/>
              </a:rPr>
              <a:t>Biển rộng là bao</a:t>
            </a:r>
          </a:p>
          <a:p>
            <a:pPr algn="just"/>
            <a:r>
              <a:rPr lang="vi-VN" sz="2200" dirty="0">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mj-lt"/>
                <a:ea typeface="Arial-Rounded" panose="020B0500000000000000" pitchFamily="34" charset="0"/>
                <a:cs typeface="Arial-Rounded" panose="020B0500000000000000" pitchFamily="34" charset="0"/>
              </a:rPr>
              <a:t>Hay là con nghĩ</a:t>
            </a:r>
          </a:p>
          <a:p>
            <a:pPr algn="just"/>
            <a:r>
              <a:rPr lang="vi-VN" sz="2200" dirty="0">
                <a:latin typeface="+mj-lt"/>
                <a:ea typeface="Arial-Rounded" panose="020B0500000000000000" pitchFamily="34" charset="0"/>
                <a:cs typeface="Arial-Rounded" panose="020B0500000000000000" pitchFamily="34" charset="0"/>
              </a:rPr>
              <a:t>Đất nước trong nhà</a:t>
            </a:r>
          </a:p>
          <a:p>
            <a:pPr algn="just"/>
            <a:r>
              <a:rPr lang="vi-VN" sz="2200" dirty="0">
                <a:latin typeface="+mj-lt"/>
                <a:ea typeface="Arial-Rounded" panose="020B0500000000000000" pitchFamily="34" charset="0"/>
                <a:cs typeface="Arial-Rounded" panose="020B0500000000000000" pitchFamily="34" charset="0"/>
              </a:rPr>
              <a:t>Là mẹ là cha</a:t>
            </a:r>
          </a:p>
          <a:p>
            <a:pPr algn="just"/>
            <a:r>
              <a:rPr lang="vi-VN" sz="2200" dirty="0">
                <a:latin typeface="+mj-lt"/>
                <a:ea typeface="Arial-Rounded" panose="020B0500000000000000" pitchFamily="34" charset="0"/>
                <a:cs typeface="Arial-Rounded" panose="020B0500000000000000" pitchFamily="34" charset="0"/>
              </a:rPr>
              <a:t>Là cờ Tổ quốc?</a:t>
            </a:r>
            <a:endParaRPr lang="en-US" sz="2200" dirty="0">
              <a:latin typeface="+mj-lt"/>
              <a:ea typeface="Arial-Rounded" panose="020B0500000000000000" pitchFamily="34" charset="0"/>
              <a:cs typeface="Arial-Rounded" panose="020B0500000000000000" pitchFamily="34" charset="0"/>
            </a:endParaRPr>
          </a:p>
          <a:p>
            <a:pPr algn="just"/>
            <a:endParaRPr lang="en-US" sz="2200" dirty="0">
              <a:latin typeface="+mj-lt"/>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1060</Words>
  <Application>Microsoft Office PowerPoint</Application>
  <PresentationFormat>Widescreen</PresentationFormat>
  <Paragraphs>207</Paragraphs>
  <Slides>27</Slides>
  <Notes>1</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27</vt:i4>
      </vt:variant>
    </vt:vector>
  </HeadingPairs>
  <TitlesOfParts>
    <vt:vector size="48" baseType="lpstr">
      <vt:lpstr>Arial</vt:lpstr>
      <vt:lpstr>Arial-Rounded</vt:lpstr>
      <vt:lpstr>Calibri</vt:lpstr>
      <vt:lpstr>Cambria</vt:lpstr>
      <vt:lpstr>等线</vt:lpstr>
      <vt:lpstr>等线 Light</vt:lpstr>
      <vt:lpstr>Times New Roman</vt:lpstr>
      <vt:lpstr>UTM Cookies</vt:lpstr>
      <vt:lpstr>UVN Banh Mi</vt:lpstr>
      <vt:lpstr>字魂131号-酷乐潮玩体</vt:lpstr>
      <vt:lpstr>字魂27号-布丁体</vt:lpstr>
      <vt:lpstr>思源宋体 CN Light</vt:lpstr>
      <vt:lpstr>思源黑体 CN</vt:lpstr>
      <vt:lpstr>思源黑体 CN Bold</vt:lpstr>
      <vt:lpstr>思源黑体 CN Medium</vt:lpstr>
      <vt:lpstr>Office 主题​​</vt:lpstr>
      <vt:lpstr>千图网海量PPT模板www.58pic.com​​</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45</cp:revision>
  <dcterms:created xsi:type="dcterms:W3CDTF">2023-01-04T02:21:36Z</dcterms:created>
  <dcterms:modified xsi:type="dcterms:W3CDTF">2023-03-23T02:10:54Z</dcterms:modified>
</cp:coreProperties>
</file>