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02" r:id="rId3"/>
    <p:sldId id="305" r:id="rId4"/>
    <p:sldId id="304" r:id="rId5"/>
    <p:sldId id="295" r:id="rId6"/>
    <p:sldId id="296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ACAC8"/>
    <a:srgbClr val="076EB7"/>
    <a:srgbClr val="8CC63F"/>
    <a:srgbClr val="ED008C"/>
    <a:srgbClr val="D34CD6"/>
    <a:srgbClr val="FFF0D1"/>
    <a:srgbClr val="E4EAD1"/>
    <a:srgbClr val="BFF88C"/>
    <a:srgbClr val="FFFAC2"/>
    <a:srgbClr val="F7941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52" d="100"/>
          <a:sy n="52" d="100"/>
        </p:scale>
        <p:origin x="-538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pPr/>
              <a:t>18/02/2023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xmlns="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1544994" y="2191642"/>
            <a:ext cx="8612871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xmlns="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658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6129" y="766916"/>
            <a:ext cx="935047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YÊU CẦU CẦN ĐẠT: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- Củng cố kĩ năng nhận dạng khối trụ và khối cầu; kĩ năng xếp hình với khối trụ, khối cầu, khối hộp chữ nhật;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- HS biết xử lí vấn đề qua các bài toán có quy luật hình trong cuộc sống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- Phát triển năng lực Toán học: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+ Qua bài toán xếp hình, HS phát triển năng lực mô hình hoá, phát triển trí tưởng tượng không gian. 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+ Qua giải quyết các bài tập, HS phát triển năng lực giải quyết vấn đề, năng lực quan sát.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- Phẩm chất: chăm chỉ (chăm học). Rèn luyện tính cẩn thận, nhanh nhẹn. </a:t>
            </a:r>
          </a:p>
          <a:p>
            <a:endParaRPr lang="vi-V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xmlns="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BD90AD28-100D-4D49-B556-678D001BF1D8}"/>
              </a:ext>
            </a:extLst>
          </p:cNvPr>
          <p:cNvGrpSpPr/>
          <p:nvPr/>
        </p:nvGrpSpPr>
        <p:grpSpPr>
          <a:xfrm>
            <a:off x="1608328" y="1385887"/>
            <a:ext cx="1913206" cy="474154"/>
            <a:chOff x="1385630" y="1440654"/>
            <a:chExt cx="1913206" cy="463723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E63D3AB4-CD01-4C8C-BA47-D7328977B7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xmlns="" id="{512D191E-E6BC-4499-8B8D-50E7B8A5572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291C7D10-42F1-443F-A720-471627A90DC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3DD8B8AF-CCB9-4B42-A678-FD12F231B684}"/>
                </a:ext>
              </a:extLst>
            </p:cNvPr>
            <p:cNvSpPr txBox="1"/>
            <p:nvPr/>
          </p:nvSpPr>
          <p:spPr>
            <a:xfrm>
              <a:off x="1385630" y="1452869"/>
              <a:ext cx="1913206" cy="451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a)            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91285AE-39F9-49B2-9129-0386C73F1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7681" y="-193983"/>
            <a:ext cx="7362405" cy="568001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AA45664-BF75-41E4-99B0-1ACADE50A4D5}"/>
              </a:ext>
            </a:extLst>
          </p:cNvPr>
          <p:cNvSpPr txBox="1"/>
          <p:nvPr/>
        </p:nvSpPr>
        <p:spPr>
          <a:xfrm>
            <a:off x="856769" y="2071758"/>
            <a:ext cx="2757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Trong hình bên có: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472CD84-CFF6-4CFA-98AF-D251060B1FBB}"/>
              </a:ext>
            </a:extLst>
          </p:cNvPr>
          <p:cNvGrpSpPr/>
          <p:nvPr/>
        </p:nvGrpSpPr>
        <p:grpSpPr>
          <a:xfrm>
            <a:off x="1213376" y="2533423"/>
            <a:ext cx="3372315" cy="2193677"/>
            <a:chOff x="1213376" y="2533423"/>
            <a:chExt cx="3372315" cy="219367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B59055C0-4F39-410C-8545-506828D75A64}"/>
                </a:ext>
              </a:extLst>
            </p:cNvPr>
            <p:cNvSpPr txBox="1"/>
            <p:nvPr/>
          </p:nvSpPr>
          <p:spPr>
            <a:xfrm>
              <a:off x="1849044" y="2533423"/>
              <a:ext cx="2736647" cy="2193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vi-VN" sz="2400" dirty="0"/>
                <a:t>khối trụ;</a:t>
              </a:r>
            </a:p>
            <a:p>
              <a:pPr>
                <a:lnSpc>
                  <a:spcPct val="200000"/>
                </a:lnSpc>
              </a:pPr>
              <a:r>
                <a:rPr lang="vi-VN" sz="2400" dirty="0"/>
                <a:t>khối cầu;</a:t>
              </a:r>
            </a:p>
            <a:p>
              <a:pPr>
                <a:lnSpc>
                  <a:spcPct val="200000"/>
                </a:lnSpc>
              </a:pPr>
              <a:r>
                <a:rPr lang="vi-VN" sz="2400" dirty="0"/>
                <a:t>khối hộp chữ nhật.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xmlns="" id="{23523345-E7B6-461E-BB49-456B6E6F5663}"/>
                </a:ext>
              </a:extLst>
            </p:cNvPr>
            <p:cNvSpPr/>
            <p:nvPr/>
          </p:nvSpPr>
          <p:spPr>
            <a:xfrm>
              <a:off x="1213376" y="2646022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AC958ADE-50C9-44F0-9DB0-1BC434E4B222}"/>
                </a:ext>
              </a:extLst>
            </p:cNvPr>
            <p:cNvSpPr/>
            <p:nvPr/>
          </p:nvSpPr>
          <p:spPr>
            <a:xfrm>
              <a:off x="1213376" y="3429000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xmlns="" id="{B5DEB1A1-16F9-4978-8EE4-1E56762BC283}"/>
                </a:ext>
              </a:extLst>
            </p:cNvPr>
            <p:cNvSpPr/>
            <p:nvPr/>
          </p:nvSpPr>
          <p:spPr>
            <a:xfrm>
              <a:off x="1213376" y="4181590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DA08BA0-B040-4396-95E1-58E6894203EA}"/>
              </a:ext>
            </a:extLst>
          </p:cNvPr>
          <p:cNvSpPr txBox="1"/>
          <p:nvPr/>
        </p:nvSpPr>
        <p:spPr>
          <a:xfrm>
            <a:off x="5040253" y="1687037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17A2901-6D47-404F-A53E-73472CF87D71}"/>
              </a:ext>
            </a:extLst>
          </p:cNvPr>
          <p:cNvSpPr txBox="1"/>
          <p:nvPr/>
        </p:nvSpPr>
        <p:spPr>
          <a:xfrm>
            <a:off x="7299331" y="1687037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7561A831-C48E-4668-B193-15CC4CB06672}"/>
              </a:ext>
            </a:extLst>
          </p:cNvPr>
          <p:cNvSpPr txBox="1"/>
          <p:nvPr/>
        </p:nvSpPr>
        <p:spPr>
          <a:xfrm>
            <a:off x="8126622" y="4189201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E7AEF929-3D7C-4121-BC11-F43241347F83}"/>
              </a:ext>
            </a:extLst>
          </p:cNvPr>
          <p:cNvSpPr txBox="1"/>
          <p:nvPr/>
        </p:nvSpPr>
        <p:spPr>
          <a:xfrm>
            <a:off x="10759462" y="4181590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xmlns="" id="{1C1CC1E3-B850-4541-91E3-54EAF4C24E82}"/>
              </a:ext>
            </a:extLst>
          </p:cNvPr>
          <p:cNvSpPr/>
          <p:nvPr/>
        </p:nvSpPr>
        <p:spPr>
          <a:xfrm>
            <a:off x="1206021" y="2642847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7F8959A-079E-4FC3-B6FE-75476C13BDB9}"/>
              </a:ext>
            </a:extLst>
          </p:cNvPr>
          <p:cNvSpPr txBox="1"/>
          <p:nvPr/>
        </p:nvSpPr>
        <p:spPr>
          <a:xfrm>
            <a:off x="6176174" y="4189200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50C34F92-D74E-4482-88D3-10ED929CE0C0}"/>
              </a:ext>
            </a:extLst>
          </p:cNvPr>
          <p:cNvSpPr/>
          <p:nvPr/>
        </p:nvSpPr>
        <p:spPr>
          <a:xfrm>
            <a:off x="1206020" y="3427633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89171F40-3D9D-42CB-9439-B452047BDC98}"/>
              </a:ext>
            </a:extLst>
          </p:cNvPr>
          <p:cNvSpPr txBox="1"/>
          <p:nvPr/>
        </p:nvSpPr>
        <p:spPr>
          <a:xfrm>
            <a:off x="5150264" y="419272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163A3C12-3E79-4C77-81FD-DA56DAE7A5CD}"/>
              </a:ext>
            </a:extLst>
          </p:cNvPr>
          <p:cNvSpPr txBox="1"/>
          <p:nvPr/>
        </p:nvSpPr>
        <p:spPr>
          <a:xfrm>
            <a:off x="4541398" y="2185361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0C6C8DA3-F634-414A-BA03-C24B317C751A}"/>
              </a:ext>
            </a:extLst>
          </p:cNvPr>
          <p:cNvSpPr txBox="1"/>
          <p:nvPr/>
        </p:nvSpPr>
        <p:spPr>
          <a:xfrm>
            <a:off x="4515885" y="3191532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FEBBFE17-5723-4EB2-8794-21D3EF76F8FA}"/>
              </a:ext>
            </a:extLst>
          </p:cNvPr>
          <p:cNvSpPr txBox="1"/>
          <p:nvPr/>
        </p:nvSpPr>
        <p:spPr>
          <a:xfrm>
            <a:off x="6506336" y="2920346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1CF18D27-F309-42CE-A8E2-D006843A281A}"/>
              </a:ext>
            </a:extLst>
          </p:cNvPr>
          <p:cNvSpPr txBox="1"/>
          <p:nvPr/>
        </p:nvSpPr>
        <p:spPr>
          <a:xfrm>
            <a:off x="8126621" y="2424826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65E62E50-086B-4C9F-BE3B-83E6701D7CA6}"/>
              </a:ext>
            </a:extLst>
          </p:cNvPr>
          <p:cNvSpPr txBox="1"/>
          <p:nvPr/>
        </p:nvSpPr>
        <p:spPr>
          <a:xfrm>
            <a:off x="10790152" y="2676997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xmlns="" id="{C5F67998-63BB-436E-B65A-21BB7826BC00}"/>
              </a:ext>
            </a:extLst>
          </p:cNvPr>
          <p:cNvSpPr/>
          <p:nvPr/>
        </p:nvSpPr>
        <p:spPr>
          <a:xfrm>
            <a:off x="1206019" y="4175077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87A8F08-998B-46BC-A147-21D33109FBAF}"/>
              </a:ext>
            </a:extLst>
          </p:cNvPr>
          <p:cNvSpPr txBox="1"/>
          <p:nvPr/>
        </p:nvSpPr>
        <p:spPr>
          <a:xfrm>
            <a:off x="1227676" y="5209722"/>
            <a:ext cx="9933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Hãy sử dụng các khối trong bộ đồ dùng học tập để xếp thành hình mà em thích.</a:t>
            </a:r>
          </a:p>
        </p:txBody>
      </p:sp>
    </p:spTree>
    <p:extLst>
      <p:ext uri="{BB962C8B-B14F-4D97-AF65-F5344CB8AC3E}">
        <p14:creationId xmlns:p14="http://schemas.microsoft.com/office/powerpoint/2010/main" xmlns="" val="93253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/>
      <p:bldP spid="46" grpId="0" animBg="1"/>
      <p:bldP spid="49" grpId="0" animBg="1"/>
      <p:bldP spid="50" grpId="0" animBg="1"/>
      <p:bldP spid="51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8241F6-79CB-4CE8-BFBB-93370766738A}"/>
              </a:ext>
            </a:extLst>
          </p:cNvPr>
          <p:cNvSpPr txBox="1"/>
          <p:nvPr/>
        </p:nvSpPr>
        <p:spPr>
          <a:xfrm>
            <a:off x="1433195" y="1348370"/>
            <a:ext cx="2547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hình thích hợp đặt vào vị trí trên cùng.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xmlns="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xmlns="" id="{7897CB9D-8912-40C5-A195-06208789C927}"/>
              </a:ext>
            </a:extLst>
          </p:cNvPr>
          <p:cNvSpPr/>
          <p:nvPr/>
        </p:nvSpPr>
        <p:spPr>
          <a:xfrm>
            <a:off x="8807996" y="1188739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58BABD6-6163-470F-930E-D95B946AAF18}"/>
              </a:ext>
            </a:extLst>
          </p:cNvPr>
          <p:cNvGrpSpPr/>
          <p:nvPr/>
        </p:nvGrpSpPr>
        <p:grpSpPr>
          <a:xfrm>
            <a:off x="3941343" y="435454"/>
            <a:ext cx="6931228" cy="2700475"/>
            <a:chOff x="3941343" y="435454"/>
            <a:chExt cx="6931228" cy="2700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CF15274E-EE2C-4BDF-BA79-175263C12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41343" y="435454"/>
              <a:ext cx="4745648" cy="2700475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371D9F3-87D4-4AC4-993B-248A94CD2A07}"/>
                </a:ext>
              </a:extLst>
            </p:cNvPr>
            <p:cNvGrpSpPr/>
            <p:nvPr/>
          </p:nvGrpSpPr>
          <p:grpSpPr>
            <a:xfrm>
              <a:off x="8896213" y="462423"/>
              <a:ext cx="1976358" cy="2563397"/>
              <a:chOff x="9219770" y="413630"/>
              <a:chExt cx="1976358" cy="256339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CF90743E-CA86-4745-9891-8093566E99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792363" y="413630"/>
                <a:ext cx="1403765" cy="2563397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07ADDA25-1B34-499E-8F4E-D6503C5DDB90}"/>
                  </a:ext>
                </a:extLst>
              </p:cNvPr>
              <p:cNvSpPr txBox="1"/>
              <p:nvPr/>
            </p:nvSpPr>
            <p:spPr>
              <a:xfrm>
                <a:off x="9219770" y="607530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A.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64698BAC-A6AC-4D56-805C-079A5CDFDFE9}"/>
                  </a:ext>
                </a:extLst>
              </p:cNvPr>
              <p:cNvSpPr txBox="1"/>
              <p:nvPr/>
            </p:nvSpPr>
            <p:spPr>
              <a:xfrm>
                <a:off x="9219770" y="1138689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B.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CF44F892-0BE0-42AC-8106-4D1DC2C91799}"/>
                  </a:ext>
                </a:extLst>
              </p:cNvPr>
              <p:cNvSpPr txBox="1"/>
              <p:nvPr/>
            </p:nvSpPr>
            <p:spPr>
              <a:xfrm>
                <a:off x="9219770" y="1733213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C.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99E263BE-2576-48C4-94F4-5E9840976E58}"/>
                  </a:ext>
                </a:extLst>
              </p:cNvPr>
              <p:cNvSpPr txBox="1"/>
              <p:nvPr/>
            </p:nvSpPr>
            <p:spPr>
              <a:xfrm>
                <a:off x="9219770" y="2341052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D.</a:t>
                </a:r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6BFAFAE2-AA4A-47FD-AF8E-4B377749A4CB}"/>
              </a:ext>
            </a:extLst>
          </p:cNvPr>
          <p:cNvSpPr/>
          <p:nvPr/>
        </p:nvSpPr>
        <p:spPr>
          <a:xfrm>
            <a:off x="995872" y="305576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1AE965A-CA2C-4D66-A98A-1F770490EDF5}"/>
              </a:ext>
            </a:extLst>
          </p:cNvPr>
          <p:cNvSpPr txBox="1"/>
          <p:nvPr/>
        </p:nvSpPr>
        <p:spPr>
          <a:xfrm>
            <a:off x="1433194" y="3055767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Chọn hình thích hợp đặt vào dấu “?”.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F03DAF3-2150-4E7F-AB10-C9B6ED8339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7087" y="3452908"/>
            <a:ext cx="9762934" cy="282658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791A8E1-C3A1-415A-BB1E-A89F09EDB22F}"/>
              </a:ext>
            </a:extLst>
          </p:cNvPr>
          <p:cNvSpPr/>
          <p:nvPr/>
        </p:nvSpPr>
        <p:spPr>
          <a:xfrm>
            <a:off x="1325688" y="3568558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35B7719E-19EF-4D06-A71E-CC89A0A3F3E5}"/>
              </a:ext>
            </a:extLst>
          </p:cNvPr>
          <p:cNvSpPr/>
          <p:nvPr/>
        </p:nvSpPr>
        <p:spPr>
          <a:xfrm>
            <a:off x="4502539" y="3568557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453FD53-14DC-4C74-8488-B1C492C179F7}"/>
              </a:ext>
            </a:extLst>
          </p:cNvPr>
          <p:cNvSpPr/>
          <p:nvPr/>
        </p:nvSpPr>
        <p:spPr>
          <a:xfrm>
            <a:off x="7679390" y="3568557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D9139760-6350-430F-B280-0F5C87ACBD97}"/>
              </a:ext>
            </a:extLst>
          </p:cNvPr>
          <p:cNvSpPr/>
          <p:nvPr/>
        </p:nvSpPr>
        <p:spPr>
          <a:xfrm>
            <a:off x="2698256" y="3446775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8E0EE59E-FDA3-4E73-9638-3C11CDAFB3CB}"/>
              </a:ext>
            </a:extLst>
          </p:cNvPr>
          <p:cNvSpPr/>
          <p:nvPr/>
        </p:nvSpPr>
        <p:spPr>
          <a:xfrm>
            <a:off x="5882135" y="3438068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F734B6DC-C229-4A3B-B439-C8BDF3EA2C76}"/>
              </a:ext>
            </a:extLst>
          </p:cNvPr>
          <p:cNvSpPr/>
          <p:nvPr/>
        </p:nvSpPr>
        <p:spPr>
          <a:xfrm>
            <a:off x="8945877" y="3439189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F5F6B340-465E-4C0A-9850-D21C326F73F2}"/>
              </a:ext>
            </a:extLst>
          </p:cNvPr>
          <p:cNvSpPr/>
          <p:nvPr/>
        </p:nvSpPr>
        <p:spPr>
          <a:xfrm>
            <a:off x="6219239" y="5620292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62" grpId="0" animBg="1"/>
      <p:bldP spid="22" grpId="0" animBg="1"/>
      <p:bldP spid="23" grpId="0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xmlns="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xmlns="" id="{57456992-8066-401D-88FF-F5179C64DA89}"/>
              </a:ext>
            </a:extLst>
          </p:cNvPr>
          <p:cNvSpPr/>
          <p:nvPr/>
        </p:nvSpPr>
        <p:spPr>
          <a:xfrm>
            <a:off x="953669" y="143277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A86E496-7A7E-452C-9CAE-202DBE8D8011}"/>
              </a:ext>
            </a:extLst>
          </p:cNvPr>
          <p:cNvSpPr txBox="1"/>
          <p:nvPr/>
        </p:nvSpPr>
        <p:spPr>
          <a:xfrm>
            <a:off x="1390991" y="1432776"/>
            <a:ext cx="2903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Đi theo các vật có dạng khối trụ hoặc khối cầu, cá ngựa sẽ đến lối ra nào?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04F8179-153D-447A-8862-343C5165F3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4775" y="479730"/>
            <a:ext cx="7037916" cy="589854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308B59E-E6C8-4432-BBCC-7F5BE2D66760}"/>
              </a:ext>
            </a:extLst>
          </p:cNvPr>
          <p:cNvSpPr/>
          <p:nvPr/>
        </p:nvSpPr>
        <p:spPr>
          <a:xfrm>
            <a:off x="5268552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72FB56F2-4427-49E0-877B-5F27501E2F0E}"/>
              </a:ext>
            </a:extLst>
          </p:cNvPr>
          <p:cNvSpPr/>
          <p:nvPr/>
        </p:nvSpPr>
        <p:spPr>
          <a:xfrm>
            <a:off x="6183250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D5C8B016-FCFD-4C50-9AF7-C9FEEA9846C9}"/>
              </a:ext>
            </a:extLst>
          </p:cNvPr>
          <p:cNvSpPr/>
          <p:nvPr/>
        </p:nvSpPr>
        <p:spPr>
          <a:xfrm>
            <a:off x="7051337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EACFC6D8-FB53-46A6-AEA1-A9C0A340A7BF}"/>
              </a:ext>
            </a:extLst>
          </p:cNvPr>
          <p:cNvSpPr/>
          <p:nvPr/>
        </p:nvSpPr>
        <p:spPr>
          <a:xfrm>
            <a:off x="7942729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CC781E30-CF32-4485-98BF-149A799E83B3}"/>
              </a:ext>
            </a:extLst>
          </p:cNvPr>
          <p:cNvSpPr/>
          <p:nvPr/>
        </p:nvSpPr>
        <p:spPr>
          <a:xfrm>
            <a:off x="8875314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38F97442-FF23-4135-8729-34D091A878C3}"/>
              </a:ext>
            </a:extLst>
          </p:cNvPr>
          <p:cNvSpPr/>
          <p:nvPr/>
        </p:nvSpPr>
        <p:spPr>
          <a:xfrm>
            <a:off x="9807899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52C6A7EC-BBC0-44EB-8AC2-E6BED123C2E4}"/>
              </a:ext>
            </a:extLst>
          </p:cNvPr>
          <p:cNvSpPr/>
          <p:nvPr/>
        </p:nvSpPr>
        <p:spPr>
          <a:xfrm>
            <a:off x="9807899" y="1645920"/>
            <a:ext cx="762396" cy="8417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DFF8EBF1-543F-4DB3-B0F6-859EEA6AE6FD}"/>
              </a:ext>
            </a:extLst>
          </p:cNvPr>
          <p:cNvSpPr/>
          <p:nvPr/>
        </p:nvSpPr>
        <p:spPr>
          <a:xfrm>
            <a:off x="9807899" y="2402437"/>
            <a:ext cx="762396" cy="8417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01B8390C-A9DD-4E48-8C15-B19213D08A94}"/>
              </a:ext>
            </a:extLst>
          </p:cNvPr>
          <p:cNvSpPr/>
          <p:nvPr/>
        </p:nvSpPr>
        <p:spPr>
          <a:xfrm>
            <a:off x="9807899" y="3258673"/>
            <a:ext cx="762396" cy="9897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5D8FECD5-2728-4BDB-8346-8CC09AD58881}"/>
              </a:ext>
            </a:extLst>
          </p:cNvPr>
          <p:cNvSpPr/>
          <p:nvPr/>
        </p:nvSpPr>
        <p:spPr>
          <a:xfrm>
            <a:off x="9807899" y="4122259"/>
            <a:ext cx="762396" cy="73075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8711239C-2C7A-4D29-B559-17E7C2278AEF}"/>
              </a:ext>
            </a:extLst>
          </p:cNvPr>
          <p:cNvSpPr/>
          <p:nvPr/>
        </p:nvSpPr>
        <p:spPr>
          <a:xfrm>
            <a:off x="9509760" y="5088200"/>
            <a:ext cx="1364566" cy="12900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4" grpId="0" animBg="1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2369</TotalTime>
  <Words>248</Words>
  <Application>Microsoft Office PowerPoint</Application>
  <PresentationFormat>Custom</PresentationFormat>
  <Paragraphs>46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7</cp:lastModifiedBy>
  <cp:revision>227</cp:revision>
  <dcterms:created xsi:type="dcterms:W3CDTF">2021-06-02T01:34:28Z</dcterms:created>
  <dcterms:modified xsi:type="dcterms:W3CDTF">2023-02-18T07:59:23Z</dcterms:modified>
</cp:coreProperties>
</file>