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1648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2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56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94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57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79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9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848" y="587272"/>
            <a:ext cx="103557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YÊU CẦU CẦN ĐẠT</a:t>
            </a:r>
            <a:endParaRPr lang="en-US" sz="2600" dirty="0"/>
          </a:p>
          <a:p>
            <a:r>
              <a:rPr lang="en-US" sz="2600" dirty="0"/>
              <a:t>-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trừ</a:t>
            </a:r>
            <a:r>
              <a:rPr lang="en-US" sz="2600" dirty="0"/>
              <a:t> (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nhớ</a:t>
            </a:r>
            <a:r>
              <a:rPr lang="en-US" sz="2600" dirty="0"/>
              <a:t>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phạm</a:t>
            </a:r>
            <a:r>
              <a:rPr lang="en-US" sz="2600" dirty="0"/>
              <a:t> vi 1 000.</a:t>
            </a:r>
          </a:p>
          <a:p>
            <a:r>
              <a:rPr lang="en-US" sz="2600" dirty="0"/>
              <a:t>-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việc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trường</a:t>
            </a:r>
            <a:r>
              <a:rPr lang="en-US" sz="2600" dirty="0"/>
              <a:t> </a:t>
            </a:r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dấu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cộng</a:t>
            </a:r>
            <a:r>
              <a:rPr lang="en-US" sz="2600" dirty="0"/>
              <a:t>, </a:t>
            </a:r>
            <a:r>
              <a:rPr lang="en-US" sz="2600" dirty="0" err="1"/>
              <a:t>trừ</a:t>
            </a:r>
            <a:endParaRPr lang="en-US" sz="2600" dirty="0"/>
          </a:p>
          <a:p>
            <a:r>
              <a:rPr lang="en-US" sz="2600" dirty="0"/>
              <a:t>(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trái</a:t>
            </a:r>
            <a:r>
              <a:rPr lang="en-US" sz="2600" dirty="0"/>
              <a:t> sang </a:t>
            </a:r>
            <a:r>
              <a:rPr lang="en-US" sz="2600" dirty="0" err="1"/>
              <a:t>phải</a:t>
            </a:r>
            <a:r>
              <a:rPr lang="en-US" sz="2600" dirty="0"/>
              <a:t>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phạm</a:t>
            </a:r>
            <a:r>
              <a:rPr lang="en-US" sz="2600" dirty="0"/>
              <a:t> vi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. </a:t>
            </a:r>
          </a:p>
          <a:p>
            <a:r>
              <a:rPr lang="en-US" sz="2600" dirty="0"/>
              <a:t>- </a:t>
            </a:r>
            <a:r>
              <a:rPr lang="en-US" sz="2600" dirty="0" err="1"/>
              <a:t>Biết</a:t>
            </a:r>
            <a:r>
              <a:rPr lang="en-US" sz="2600" dirty="0"/>
              <a:t> so </a:t>
            </a:r>
            <a:r>
              <a:rPr lang="en-US" sz="2600" dirty="0" err="1"/>
              <a:t>sánh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, </a:t>
            </a:r>
            <a:r>
              <a:rPr lang="en-US" sz="2600" dirty="0" err="1"/>
              <a:t>đơn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 </a:t>
            </a:r>
            <a:r>
              <a:rPr lang="en-US" sz="2600" dirty="0" err="1"/>
              <a:t>đo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.</a:t>
            </a:r>
          </a:p>
          <a:p>
            <a:r>
              <a:rPr lang="en-US" sz="2600" dirty="0"/>
              <a:t>- </a:t>
            </a:r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quyết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vấn</a:t>
            </a:r>
            <a:r>
              <a:rPr lang="en-US" sz="2600" dirty="0"/>
              <a:t> </a:t>
            </a:r>
            <a:r>
              <a:rPr lang="en-US" sz="2600" dirty="0" err="1"/>
              <a:t>đề</a:t>
            </a:r>
            <a:r>
              <a:rPr lang="en-US" sz="2600" dirty="0"/>
              <a:t> </a:t>
            </a:r>
            <a:r>
              <a:rPr lang="en-US" sz="2600" dirty="0" err="1"/>
              <a:t>gắn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việc</a:t>
            </a:r>
            <a:r>
              <a:rPr lang="en-US" sz="2600" dirty="0"/>
              <a:t> </a:t>
            </a:r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bước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phạm</a:t>
            </a:r>
            <a:r>
              <a:rPr lang="en-US" sz="2600" dirty="0"/>
              <a:t> vi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) </a:t>
            </a:r>
            <a:r>
              <a:rPr lang="en-US" sz="2600" dirty="0" err="1"/>
              <a:t>liên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ý </a:t>
            </a:r>
            <a:r>
              <a:rPr lang="en-US" sz="2600" dirty="0" err="1"/>
              <a:t>nghĩa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tiễn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phép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(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bớt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đơn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,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,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đơn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). </a:t>
            </a:r>
          </a:p>
          <a:p>
            <a:r>
              <a:rPr lang="en-US" sz="2600" dirty="0"/>
              <a:t>- Qua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hành</a:t>
            </a:r>
            <a:r>
              <a:rPr lang="en-US" sz="2600" dirty="0"/>
              <a:t> </a:t>
            </a:r>
            <a:r>
              <a:rPr lang="en-US" sz="2600" dirty="0" err="1"/>
              <a:t>luyện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sẽ</a:t>
            </a:r>
            <a:r>
              <a:rPr lang="en-US" sz="2600" dirty="0"/>
              <a:t>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năng</a:t>
            </a:r>
            <a:r>
              <a:rPr lang="en-US" sz="2600" dirty="0"/>
              <a:t> </a:t>
            </a:r>
            <a:r>
              <a:rPr lang="en-US" sz="2600" dirty="0" err="1"/>
              <a:t>lực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duy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lập</a:t>
            </a:r>
            <a:r>
              <a:rPr lang="en-US" sz="2600" dirty="0"/>
              <a:t> </a:t>
            </a:r>
            <a:r>
              <a:rPr lang="en-US" sz="2600" dirty="0" err="1"/>
              <a:t>luận</a:t>
            </a:r>
            <a:endParaRPr lang="en-US" sz="2600" dirty="0"/>
          </a:p>
          <a:p>
            <a:r>
              <a:rPr lang="en-US" sz="2600" dirty="0"/>
              <a:t>-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năng</a:t>
            </a:r>
            <a:r>
              <a:rPr lang="en-US" sz="2600" dirty="0"/>
              <a:t> </a:t>
            </a:r>
            <a:r>
              <a:rPr lang="en-US" sz="2600" dirty="0" err="1"/>
              <a:t>lực</a:t>
            </a:r>
            <a:r>
              <a:rPr lang="en-US" sz="2600" dirty="0"/>
              <a:t> </a:t>
            </a:r>
            <a:r>
              <a:rPr lang="en-US" sz="2600" dirty="0" err="1"/>
              <a:t>giao</a:t>
            </a:r>
            <a:r>
              <a:rPr lang="en-US" sz="2600" dirty="0"/>
              <a:t> </a:t>
            </a:r>
            <a:r>
              <a:rPr lang="en-US" sz="2600" dirty="0" err="1"/>
              <a:t>tiếp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166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lớn nhất nằm trong hình tròn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824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bé nhất nằm trong hình vuông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824 – 410 = 414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948490" y="3745359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 Bãi Cháy dài hơn cầu Trường Tiền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Đáp số: 500 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8827227" y="241116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449</Words>
  <Application>Microsoft Office PowerPoint</Application>
  <PresentationFormat>Widescreen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</cp:revision>
  <dcterms:created xsi:type="dcterms:W3CDTF">2021-06-02T01:34:28Z</dcterms:created>
  <dcterms:modified xsi:type="dcterms:W3CDTF">2023-04-09T15:16:33Z</dcterms:modified>
</cp:coreProperties>
</file>