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34"/>
  </p:notesMasterIdLst>
  <p:sldIdLst>
    <p:sldId id="318" r:id="rId10"/>
    <p:sldId id="258" r:id="rId11"/>
    <p:sldId id="297" r:id="rId12"/>
    <p:sldId id="298" r:id="rId13"/>
    <p:sldId id="320" r:id="rId14"/>
    <p:sldId id="331" r:id="rId15"/>
    <p:sldId id="300" r:id="rId16"/>
    <p:sldId id="261" r:id="rId17"/>
    <p:sldId id="303" r:id="rId18"/>
    <p:sldId id="264" r:id="rId19"/>
    <p:sldId id="265" r:id="rId20"/>
    <p:sldId id="332" r:id="rId21"/>
    <p:sldId id="333" r:id="rId22"/>
    <p:sldId id="315" r:id="rId23"/>
    <p:sldId id="334" r:id="rId24"/>
    <p:sldId id="272" r:id="rId25"/>
    <p:sldId id="335" r:id="rId26"/>
    <p:sldId id="336" r:id="rId27"/>
    <p:sldId id="312" r:id="rId28"/>
    <p:sldId id="330" r:id="rId29"/>
    <p:sldId id="1545" r:id="rId30"/>
    <p:sldId id="1546" r:id="rId31"/>
    <p:sldId id="292" r:id="rId32"/>
    <p:sldId id="2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2023/10/18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19.png"/><Relationship Id="rId10" Type="http://schemas.openxmlformats.org/officeDocument/2006/relationships/image" Target="../media/image66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microsoft.com/office/2007/relationships/hdphoto" Target="../media/hdphoto3.wdp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0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68.pn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12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583489" y="187563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515484" y="1875631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6135884" y="266154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200143" y="3425061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48" y="1181100"/>
            <a:ext cx="10364685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3720663" y="2541367"/>
            <a:ext cx="7966840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1484</Words>
  <Application>Microsoft Office PowerPoint</Application>
  <PresentationFormat>Widescreen</PresentationFormat>
  <Paragraphs>132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Microsoft YaHei</vt:lpstr>
      <vt:lpstr>Microsoft YaHei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SVN-Gretoon</vt:lpstr>
      <vt:lpstr>Times New Roman</vt:lpstr>
      <vt:lpstr>Wingdings</vt:lpstr>
      <vt:lpstr>字魂52号-阿开漫画体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4</cp:revision>
  <dcterms:modified xsi:type="dcterms:W3CDTF">2023-10-18T03:27:11Z</dcterms:modified>
</cp:coreProperties>
</file>