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53" r:id="rId3"/>
    <p:sldId id="434" r:id="rId4"/>
    <p:sldId id="440" r:id="rId5"/>
    <p:sldId id="455" r:id="rId6"/>
    <p:sldId id="456" r:id="rId7"/>
    <p:sldId id="44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54" d="100"/>
          <a:sy n="54" d="100"/>
        </p:scale>
        <p:origin x="960" y="43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-243682" y="3855659"/>
            <a:ext cx="16520319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 BẢO VỆ THIÊN NHIÊN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968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id="{8122C7CA-D5AE-68FC-8972-54F8AC35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048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id="{C947D1B0-11E9-F04A-DC0A-3B9209F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125729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0F3AD-2C58-3C4F-58D4-B2FB031A9791}"/>
              </a:ext>
            </a:extLst>
          </p:cNvPr>
          <p:cNvSpPr txBox="1"/>
          <p:nvPr/>
        </p:nvSpPr>
        <p:spPr>
          <a:xfrm>
            <a:off x="2804319" y="3644265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FF400-80DC-3817-BE58-B8943394F11B}"/>
              </a:ext>
            </a:extLst>
          </p:cNvPr>
          <p:cNvSpPr txBox="1"/>
          <p:nvPr/>
        </p:nvSpPr>
        <p:spPr>
          <a:xfrm>
            <a:off x="9692878" y="3564254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id="{263CE818-A124-DE41-EF02-9DACE758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2905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42AF4-5905-1DD9-42EE-08B3EF76BF01}"/>
              </a:ext>
            </a:extLst>
          </p:cNvPr>
          <p:cNvSpPr txBox="1"/>
          <p:nvPr/>
        </p:nvSpPr>
        <p:spPr>
          <a:xfrm>
            <a:off x="2423319" y="7921526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Thư Sài Gòn (số 1): Sài Gòn, mùa thương !">
            <a:extLst>
              <a:ext uri="{FF2B5EF4-FFF2-40B4-BE49-F238E27FC236}">
                <a16:creationId xmlns:a16="http://schemas.microsoft.com/office/drawing/2014/main" id="{42652144-0B98-84C3-2312-00110D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367808"/>
            <a:ext cx="7456340" cy="32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D312C8-3529-6F39-1752-69A4D5F01BE7}"/>
              </a:ext>
            </a:extLst>
          </p:cNvPr>
          <p:cNvSpPr txBox="1"/>
          <p:nvPr/>
        </p:nvSpPr>
        <p:spPr>
          <a:xfrm>
            <a:off x="10325417" y="7772104"/>
            <a:ext cx="444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E86E5-270B-8728-A143-9019FDE794F8}"/>
              </a:ext>
            </a:extLst>
          </p:cNvPr>
          <p:cNvSpPr txBox="1"/>
          <p:nvPr/>
        </p:nvSpPr>
        <p:spPr>
          <a:xfrm>
            <a:off x="3901679" y="365188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24705-BE6A-561C-2C93-9A96D57603E0}"/>
              </a:ext>
            </a:extLst>
          </p:cNvPr>
          <p:cNvSpPr txBox="1"/>
          <p:nvPr/>
        </p:nvSpPr>
        <p:spPr>
          <a:xfrm>
            <a:off x="4317048" y="840753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F785B-501D-9368-D86D-C6D3037035AA}"/>
              </a:ext>
            </a:extLst>
          </p:cNvPr>
          <p:cNvSpPr txBox="1"/>
          <p:nvPr/>
        </p:nvSpPr>
        <p:spPr>
          <a:xfrm>
            <a:off x="4316967" y="83898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3BD80-B21F-C6FB-EC5D-F93D4ABE05A8}"/>
              </a:ext>
            </a:extLst>
          </p:cNvPr>
          <p:cNvSpPr txBox="1"/>
          <p:nvPr/>
        </p:nvSpPr>
        <p:spPr>
          <a:xfrm>
            <a:off x="474544" y="7745819"/>
            <a:ext cx="145655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7E2A6-7C91-7B5D-4E99-A8D521AD2EC6}"/>
              </a:ext>
            </a:extLst>
          </p:cNvPr>
          <p:cNvSpPr txBox="1"/>
          <p:nvPr/>
        </p:nvSpPr>
        <p:spPr>
          <a:xfrm>
            <a:off x="884818" y="7859971"/>
            <a:ext cx="14565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8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C5FCF-08BF-E3C7-102C-F0D5BCA0D1AA}"/>
              </a:ext>
            </a:extLst>
          </p:cNvPr>
          <p:cNvSpPr txBox="1"/>
          <p:nvPr/>
        </p:nvSpPr>
        <p:spPr>
          <a:xfrm>
            <a:off x="510317" y="2569416"/>
            <a:ext cx="929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bằng hành động các hành vi ứng xử với cảnh quan thiên nhiên để các bạn khác xác định hành vi đó là “nên” hay “không nên”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Vứt rác bừa bãi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 bỏ vào thùng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Vẽ bậy lên tường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Giẫm lên thảm cỏ; bẻ cây; hái hoa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khác giơ biểu tượng mặt cười, mặt mếu thể hiện sự đồng tình hoặc phản đối</a:t>
            </a:r>
          </a:p>
          <a:p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AC25E8E5-6679-9C30-74D4-C09EDE8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17" y="2679997"/>
            <a:ext cx="6507228" cy="4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5D217-6198-90A7-3940-5628E034B50D}"/>
              </a:ext>
            </a:extLst>
          </p:cNvPr>
          <p:cNvSpPr txBox="1"/>
          <p:nvPr/>
        </p:nvSpPr>
        <p:spPr>
          <a:xfrm>
            <a:off x="365919" y="2602073"/>
            <a:ext cx="141732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nhưngx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nên: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Vứt rác bừa bãi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Vẽ bậy lên tường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Giẫm cỏ, bẻ cành, hái hoa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Để rác đúng nơi quy định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Tưới cây, bắt sâu cho cây thường xuyên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Quét dọn lớp học sạch sẽ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6834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3.Thảo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06FAC-58A9-F505-BB95-2AE8A31D4846}"/>
              </a:ext>
            </a:extLst>
          </p:cNvPr>
          <p:cNvSpPr txBox="1"/>
          <p:nvPr/>
        </p:nvSpPr>
        <p:spPr>
          <a:xfrm>
            <a:off x="764495" y="2538639"/>
            <a:ext cx="147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4C9A6E75-91C8-92E4-F0EF-058A81B6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3803768"/>
            <a:ext cx="8296275" cy="53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2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B98070AD-7A8E-2A62-B562-A558507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457200"/>
            <a:ext cx="60198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86F485CC-3543-4691-7958-E30253C1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489857"/>
            <a:ext cx="6019800" cy="86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10423</TotalTime>
  <Words>343</Words>
  <Application>Microsoft Office PowerPoint</Application>
  <PresentationFormat>Custom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THIS_PC</cp:lastModifiedBy>
  <cp:revision>1157</cp:revision>
  <dcterms:created xsi:type="dcterms:W3CDTF">2008-09-09T22:52:10Z</dcterms:created>
  <dcterms:modified xsi:type="dcterms:W3CDTF">2024-04-16T07:35:19Z</dcterms:modified>
</cp:coreProperties>
</file>