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19" r:id="rId2"/>
    <p:sldId id="522" r:id="rId3"/>
    <p:sldId id="523" r:id="rId4"/>
    <p:sldId id="263" r:id="rId5"/>
    <p:sldId id="261" r:id="rId6"/>
    <p:sldId id="265" r:id="rId7"/>
    <p:sldId id="277" r:id="rId8"/>
    <p:sldId id="285" r:id="rId9"/>
    <p:sldId id="288" r:id="rId10"/>
    <p:sldId id="289" r:id="rId11"/>
    <p:sldId id="260" r:id="rId12"/>
    <p:sldId id="292" r:id="rId13"/>
    <p:sldId id="524" r:id="rId14"/>
    <p:sldId id="294" r:id="rId15"/>
    <p:sldId id="296" r:id="rId16"/>
    <p:sldId id="298" r:id="rId17"/>
    <p:sldId id="326" r:id="rId18"/>
    <p:sldId id="526" r:id="rId19"/>
    <p:sldId id="527" r:id="rId20"/>
    <p:sldId id="302" r:id="rId21"/>
    <p:sldId id="5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ED4F4-27EC-4D2B-99FF-AE045CB1C31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0C75D-9FDA-41B3-B9D9-71173816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4340-A25A-5628-9D51-A6BC2A337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3592E-D973-CB3F-0EA4-E9FF1ABCF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B7A4E-102A-F97A-83A3-3F8AC216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937B9-5727-58BB-FAB0-006A3BBB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EF127-6D53-619F-4BEC-16CA4CA6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90F4-0479-EF69-AA1B-AE2CF3D8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179F4-3D2E-8FB4-9693-EF55EB1A5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938C7-012C-8865-D89A-1162D693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0D44-8F6F-57E5-8952-D2FAE0D7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F956B-7D4D-087E-D00A-C62C6D12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18D78-F2AB-AF32-38EC-16655D7CB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2B33E-3826-36B3-BB91-820E0B1EC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F2DE1-F712-BE73-2EF8-C77A6E17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63285-F6CD-81BC-39F9-60D245FD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91B03-7E6D-F620-615B-56CFACFD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2379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9418256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97672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1366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9F00-A8B2-BBFB-F33F-404FABD3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DAF7-255C-F876-748D-3FE15F976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38935-8474-B0D2-4DF0-F9BEC1EA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BBB2-9CAA-8FEF-1B19-8E35A84B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16D7C-9BA0-EBCA-A09F-11B66F47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17E8-4830-3DBD-B036-0A0DD170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249D6-3E86-A7B1-E43C-62FC3E920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07919-BE52-FF77-31D5-1D1F00AB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6E97-F1A5-4A6C-6A07-F0641FB6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39E07-A410-097E-A8A6-177E65BA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9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D9A6-4E25-627D-BE7A-D12AC3D3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8BD5-3384-D638-DACB-A59379E6E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E966F-2610-82B4-B1C7-415A3D95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F00A-53DF-7A2E-A755-7FBB56EE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58AC4-9322-47B3-FDDD-824E2C65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9734-F8BE-977C-C743-B57E61F1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984B-B074-8659-95F3-6147AB34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73CE8-56CB-EFEF-9324-21C07955D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3A30E-50F9-25F5-90F6-EDDD5CAED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01D46-7A91-13C0-0941-1ED559CF9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41A50-1560-63C7-5926-1F579237A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50E22-B5B5-CA72-25A4-0658299D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F7901-462C-9C3D-084D-DAA0B4B0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8C36C-7A23-FBEE-47B5-907E6984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7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8719-B142-CFB0-31C1-8393D2A0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E57BA-BB11-FA0B-86ED-DE1B5C29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47CB5-0CE6-028A-AD38-9DCB55F0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E0A20-8E60-277A-011F-01FE0C54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6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8C626-50EA-6FB0-523A-473BE7A0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B0652-7A53-0760-BD86-3AC5A8B6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732C9-0207-6F0D-8CA2-6874F696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FF1D-B281-D13E-3902-1B48E4AE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39647-4484-D0F0-A99C-844AF8646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29947-4E45-DFDD-8D78-C4B80B01F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6C21E-CCAA-67E8-468E-3231EC43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9364C-C12C-B870-01D5-A80ACA3B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46B93-B2FE-E859-4054-354C1238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9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193F-8828-17D1-4687-83E71D14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FF80C-B310-8F8F-F37C-C117041E3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C0272-5BD2-AD5D-2CAD-EC98EA68A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5E454-5173-780D-3BFC-66C09E27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176C5-5A6C-01D7-9447-AA20B20C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30716-B267-791C-1F31-579A1A34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88B60-E51A-FE7E-BF23-DB67F628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7F629-7E10-2BE8-1EB6-DACFB55F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3B9BC-F91A-9BC5-DE4C-98B8FFA0A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FD053-8CFA-4DC5-A511-66E34512B49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091FC-9645-F61D-7E89-A34D110E6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71A80-A850-0B80-BC6A-75F90DDC7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4144-C6E8-46E2-84E4-1F5AD149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9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3.jp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6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media8.m4a"/><Relationship Id="rId7" Type="http://schemas.openxmlformats.org/officeDocument/2006/relationships/image" Target="../media/image27.jpg"/><Relationship Id="rId2" Type="http://schemas.microsoft.com/office/2007/relationships/media" Target="../media/media8.m4a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13" Type="http://schemas.openxmlformats.org/officeDocument/2006/relationships/image" Target="../media/image42.tm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tmp"/><Relationship Id="rId12" Type="http://schemas.openxmlformats.org/officeDocument/2006/relationships/image" Target="../media/image41.tmp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5.tmp"/><Relationship Id="rId11" Type="http://schemas.openxmlformats.org/officeDocument/2006/relationships/image" Target="../media/image40.tmp"/><Relationship Id="rId5" Type="http://schemas.openxmlformats.org/officeDocument/2006/relationships/image" Target="../media/image12.png"/><Relationship Id="rId10" Type="http://schemas.openxmlformats.org/officeDocument/2006/relationships/image" Target="../media/image39.tm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8.tmp"/><Relationship Id="rId14" Type="http://schemas.openxmlformats.org/officeDocument/2006/relationships/image" Target="../media/image43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5.jp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8514040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2665549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431746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600883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540881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4476" y="2716689"/>
            <a:ext cx="1092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Có buổi, người ta thấy có con rùa lớn, đầu to như trái bưởi, nhô lên khỏi mặt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FAB490-1BE0-47F2-9FE1-5F4EF79096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369253"/>
            <a:ext cx="10412155" cy="377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949" y="5751593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Hồ Gươm còn gọi là hồ Hoàn Kiếm ở thủ đô Hà Nội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100490" y="1792689"/>
            <a:ext cx="4853022" cy="2957610"/>
            <a:chOff x="3301878" y="2654755"/>
            <a:chExt cx="819004" cy="605284"/>
          </a:xfrm>
          <a:solidFill>
            <a:srgbClr val="92D050"/>
          </a:solidFill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99914" y="2654755"/>
              <a:ext cx="720968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kính : cổ và trang nghiêm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2" y="1047799"/>
            <a:ext cx="5692651" cy="4648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39928" y="5629226"/>
            <a:ext cx="4373404" cy="74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 bầu dục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30" y="2047165"/>
            <a:ext cx="2778646" cy="352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7" y="1823294"/>
            <a:ext cx="3277950" cy="352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750627"/>
            <a:ext cx="2953224" cy="3161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2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2787" y="1608133"/>
            <a:ext cx="850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Bài văn tả những cảnh đẹp nào của Hồ Gươm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51299" y="2592325"/>
            <a:ext cx="3411519" cy="3280256"/>
            <a:chOff x="1051299" y="2592325"/>
            <a:chExt cx="3411519" cy="32802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9" y="2592325"/>
              <a:ext cx="3411519" cy="24209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5196" y="5226250"/>
              <a:ext cx="2865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4103" y="2551382"/>
            <a:ext cx="3663207" cy="3280256"/>
            <a:chOff x="4624103" y="2551382"/>
            <a:chExt cx="3663207" cy="3280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103" y="2551382"/>
              <a:ext cx="3188771" cy="24209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24103" y="5185307"/>
              <a:ext cx="366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Đền Ngọc Sơn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87310" y="2551382"/>
            <a:ext cx="3529154" cy="3321199"/>
            <a:chOff x="8287310" y="2551382"/>
            <a:chExt cx="3529154" cy="3321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10" y="2551382"/>
              <a:ext cx="3529154" cy="2420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07522" y="5226250"/>
              <a:ext cx="262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Tháp Bút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được miêu tả như thế nào?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703073" y="4499839"/>
            <a:ext cx="10764837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màu son, cong cong như con tôm, dẫn vào đền Ngọc Sơn.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7" y="2423457"/>
            <a:ext cx="677064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 rot="21439213">
            <a:off x="1713159" y="2752784"/>
            <a:ext cx="5683928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>
                <a:latin typeface="Times New Roman" panose="02020603050405020304" pitchFamily="18" charset="0"/>
                <a:cs typeface="Times New Roman" panose="02020603050405020304" pitchFamily="18" charset="0"/>
              </a:rPr>
              <a:t>Nói 1-2 câu giới thiệu về Tháp Rùa 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88055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19609"/>
          <a:stretch/>
        </p:blipFill>
        <p:spPr>
          <a:xfrm>
            <a:off x="7165074" y="3300559"/>
            <a:ext cx="4262493" cy="3276269"/>
          </a:xfrm>
          <a:prstGeom prst="rect">
            <a:avLst/>
          </a:prstGeom>
        </p:spPr>
      </p:pic>
      <p:sp>
        <p:nvSpPr>
          <p:cNvPr id="17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 rot="11394328">
            <a:off x="4609252" y="3852441"/>
            <a:ext cx="2555822" cy="1477414"/>
          </a:xfrm>
          <a:prstGeom prst="cloudCallout">
            <a:avLst>
              <a:gd name="adj1" fmla="val -58093"/>
              <a:gd name="adj2" fmla="val 1753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980223" y="569305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14" name="Google Shape;787;p36"/>
          <p:cNvSpPr/>
          <p:nvPr/>
        </p:nvSpPr>
        <p:spPr>
          <a:xfrm rot="10809061">
            <a:off x="1199092" y="3148687"/>
            <a:ext cx="9640054" cy="1573437"/>
          </a:xfrm>
          <a:custGeom>
            <a:avLst/>
            <a:gdLst/>
            <a:ahLst/>
            <a:cxnLst/>
            <a:rect l="l" t="t" r="r" b="b"/>
            <a:pathLst>
              <a:path w="74167" h="26992" extrusionOk="0">
                <a:moveTo>
                  <a:pt x="72981" y="1"/>
                </a:moveTo>
                <a:lnTo>
                  <a:pt x="10974" y="3101"/>
                </a:lnTo>
                <a:lnTo>
                  <a:pt x="1" y="15806"/>
                </a:lnTo>
                <a:lnTo>
                  <a:pt x="12159" y="26992"/>
                </a:lnTo>
                <a:lnTo>
                  <a:pt x="74166" y="23922"/>
                </a:lnTo>
                <a:lnTo>
                  <a:pt x="7298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1624083" y="3431451"/>
            <a:ext cx="809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4. Khi thấy rùa hiện lên trên mặt hồ, tác giả nghĩ tới điều gì ?</a:t>
            </a: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5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6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951013"/>
            <a:ext cx="11218460" cy="249073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08165" y="2304064"/>
            <a:ext cx="199906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 cong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08164" y="3145782"/>
            <a:ext cx="199906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 bưởi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532528" y="2304064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32528" y="3145782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 kiếm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60480" y="2301656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60480" y="3145782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xum xuê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8164" y="1555845"/>
            <a:ext cx="649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000"/>
              <a:t>.Xếp các từ ngữ dưới đây vào các nhóm thích hợp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" y="1321467"/>
            <a:ext cx="714475" cy="7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5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3.08973E-6 L 0.09848 0.279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" y="139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232E-6 -2.95097E-6 L -0.10642 0.367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8" y="183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859E-6 -1.39685E-6 L -0.03243 0.40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1.39685E-6 L 0.46125 0.4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201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6 0.1531 L 0.03686 0.40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46E-6 -3.08973E-6 L -0.04481 0.375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381347"/>
            <a:ext cx="10577015" cy="49512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7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9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080077" y="3856954"/>
            <a:ext cx="307075" cy="1424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22725" y="4817660"/>
            <a:ext cx="307075" cy="802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65375" y="3856954"/>
            <a:ext cx="221777" cy="736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1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3" y="2141109"/>
            <a:ext cx="458777" cy="74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299">
            <a:off x="5256424" y="2227389"/>
            <a:ext cx="458777" cy="7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883">
            <a:off x="4257928" y="2268348"/>
            <a:ext cx="611702" cy="55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59" y="3130793"/>
            <a:ext cx="3117803" cy="3431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2037664" y="707650"/>
            <a:ext cx="458777" cy="740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3253" y="911453"/>
            <a:ext cx="69493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000" b="1" cap="none" spc="0">
                <a:ln/>
                <a:solidFill>
                  <a:schemeClr val="accent3"/>
                </a:solidFill>
                <a:effectLst/>
              </a:rPr>
              <a:t>Em biết những gì về thủ đô Hà Nội  ?</a:t>
            </a:r>
          </a:p>
        </p:txBody>
      </p:sp>
    </p:spTree>
    <p:extLst>
      <p:ext uri="{BB962C8B-B14F-4D97-AF65-F5344CB8AC3E}">
        <p14:creationId xmlns:p14="http://schemas.microsoft.com/office/powerpoint/2010/main" val="6933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0" y="1861163"/>
            <a:ext cx="6420747" cy="5911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2642935"/>
            <a:ext cx="3686690" cy="54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1" y="2642935"/>
            <a:ext cx="3623188" cy="5642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3549132"/>
            <a:ext cx="3567611" cy="5511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4355196"/>
            <a:ext cx="3567611" cy="53070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8" y="5198009"/>
            <a:ext cx="3567611" cy="57499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3521838"/>
            <a:ext cx="3623187" cy="55115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4317563"/>
            <a:ext cx="3623189" cy="56833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54" y="5198009"/>
            <a:ext cx="3620005" cy="5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69E-7 -4.59759E-6 L -0.22405 -0.2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2" y="-12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6385E-7 -4.0333E-6 L -0.17924 0.126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62" y="63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656E-6 1.48011E-6 L -0.07399 0.118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" y="5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t="21875" b="21875"/>
          <a:stretch>
            <a:fillRect/>
          </a:stretch>
        </p:blipFill>
        <p:spPr>
          <a:xfrm>
            <a:off x="0" y="-171173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10206" y="1700736"/>
            <a:ext cx="1119180" cy="2157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030"/>
          <a:stretch>
            <a:fillRect/>
          </a:stretch>
        </p:blipFill>
        <p:spPr>
          <a:xfrm>
            <a:off x="-327073" y="5178375"/>
            <a:ext cx="2073157" cy="16907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27074" y="391919"/>
            <a:ext cx="1284499" cy="22051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224819" y="25"/>
            <a:ext cx="848348" cy="15566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96096" y="5521881"/>
            <a:ext cx="628171" cy="981516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4854140C-8911-498D-B483-DC052C1EB2D0}"/>
              </a:ext>
            </a:extLst>
          </p:cNvPr>
          <p:cNvSpPr txBox="1"/>
          <p:nvPr/>
        </p:nvSpPr>
        <p:spPr>
          <a:xfrm>
            <a:off x="1789134" y="431824"/>
            <a:ext cx="8523383" cy="66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47"/>
              </a:lnSpc>
            </a:pPr>
            <a:r>
              <a:rPr lang="en-US" sz="4400" b="1">
                <a:solidFill>
                  <a:srgbClr val="6B3F6E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4400" b="1" dirty="0">
              <a:solidFill>
                <a:srgbClr val="6B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19749" y="2771127"/>
            <a:ext cx="8523383" cy="1510757"/>
            <a:chOff x="2777019" y="6016649"/>
            <a:chExt cx="12785074" cy="2266135"/>
          </a:xfrm>
        </p:grpSpPr>
        <p:grpSp>
          <p:nvGrpSpPr>
            <p:cNvPr id="26" name="Group 12">
              <a:extLst>
                <a:ext uri="{FF2B5EF4-FFF2-40B4-BE49-F238E27FC236}">
                  <a16:creationId xmlns:a16="http://schemas.microsoft.com/office/drawing/2014/main" id="{CB9413FF-F6E6-4B13-938A-9701486A9A72}"/>
                </a:ext>
              </a:extLst>
            </p:cNvPr>
            <p:cNvGrpSpPr/>
            <p:nvPr/>
          </p:nvGrpSpPr>
          <p:grpSpPr>
            <a:xfrm>
              <a:off x="2777019" y="6016649"/>
              <a:ext cx="12785074" cy="2266135"/>
              <a:chOff x="0" y="0"/>
              <a:chExt cx="3423190" cy="864401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F17BFC2F-68F0-4BE8-BED7-AD0EFDF0BA3B}"/>
                  </a:ext>
                </a:extLst>
              </p:cNvPr>
              <p:cNvSpPr/>
              <p:nvPr/>
            </p:nvSpPr>
            <p:spPr>
              <a:xfrm>
                <a:off x="10160" y="16510"/>
                <a:ext cx="3400330" cy="836461"/>
              </a:xfrm>
              <a:custGeom>
                <a:avLst/>
                <a:gdLst/>
                <a:ahLst/>
                <a:cxnLst/>
                <a:rect l="l" t="t" r="r" b="b"/>
                <a:pathLst>
                  <a:path w="3400330" h="836461">
                    <a:moveTo>
                      <a:pt x="3400330" y="836461"/>
                    </a:moveTo>
                    <a:lnTo>
                      <a:pt x="0" y="828841"/>
                    </a:lnTo>
                    <a:lnTo>
                      <a:pt x="0" y="303334"/>
                    </a:lnTo>
                    <a:lnTo>
                      <a:pt x="17780" y="19050"/>
                    </a:lnTo>
                    <a:lnTo>
                      <a:pt x="1693515" y="0"/>
                    </a:lnTo>
                    <a:lnTo>
                      <a:pt x="3381280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93AFF01E-2E26-4F58-AC17-A57673AC26BB}"/>
                  </a:ext>
                </a:extLst>
              </p:cNvPr>
              <p:cNvSpPr/>
              <p:nvPr/>
            </p:nvSpPr>
            <p:spPr>
              <a:xfrm>
                <a:off x="-3810" y="0"/>
                <a:ext cx="3429540" cy="863131"/>
              </a:xfrm>
              <a:custGeom>
                <a:avLst/>
                <a:gdLst/>
                <a:ahLst/>
                <a:cxnLst/>
                <a:rect l="l" t="t" r="r" b="b"/>
                <a:pathLst>
                  <a:path w="3429540" h="863131">
                    <a:moveTo>
                      <a:pt x="3395250" y="21590"/>
                    </a:moveTo>
                    <a:cubicBezTo>
                      <a:pt x="3396520" y="34290"/>
                      <a:pt x="3396520" y="44450"/>
                      <a:pt x="3397790" y="54610"/>
                    </a:cubicBezTo>
                    <a:cubicBezTo>
                      <a:pt x="3400330" y="75746"/>
                      <a:pt x="3401600" y="92255"/>
                      <a:pt x="3404140" y="108175"/>
                    </a:cubicBezTo>
                    <a:cubicBezTo>
                      <a:pt x="3404140" y="131170"/>
                      <a:pt x="3416840" y="584577"/>
                      <a:pt x="3423190" y="607571"/>
                    </a:cubicBezTo>
                    <a:cubicBezTo>
                      <a:pt x="3429540" y="642358"/>
                      <a:pt x="3425730" y="677735"/>
                      <a:pt x="3425730" y="712521"/>
                    </a:cubicBezTo>
                    <a:cubicBezTo>
                      <a:pt x="3425730" y="743181"/>
                      <a:pt x="3427000" y="771482"/>
                      <a:pt x="3428270" y="802171"/>
                    </a:cubicBezTo>
                    <a:cubicBezTo>
                      <a:pt x="3428270" y="823761"/>
                      <a:pt x="3428270" y="837731"/>
                      <a:pt x="3428270" y="861861"/>
                    </a:cubicBezTo>
                    <a:cubicBezTo>
                      <a:pt x="3405410" y="861861"/>
                      <a:pt x="3385090" y="863131"/>
                      <a:pt x="3359207" y="861861"/>
                    </a:cubicBezTo>
                    <a:cubicBezTo>
                      <a:pt x="3188249" y="856781"/>
                      <a:pt x="3014660" y="863131"/>
                      <a:pt x="2843701" y="858051"/>
                    </a:cubicBezTo>
                    <a:cubicBezTo>
                      <a:pt x="2741126" y="854241"/>
                      <a:pt x="2641181" y="856781"/>
                      <a:pt x="2538606" y="854241"/>
                    </a:cubicBezTo>
                    <a:cubicBezTo>
                      <a:pt x="2491264" y="852971"/>
                      <a:pt x="2443922" y="851701"/>
                      <a:pt x="2396579" y="850431"/>
                    </a:cubicBezTo>
                    <a:cubicBezTo>
                      <a:pt x="2367648" y="850431"/>
                      <a:pt x="2341346" y="851701"/>
                      <a:pt x="2312415" y="851701"/>
                    </a:cubicBezTo>
                    <a:cubicBezTo>
                      <a:pt x="2238771" y="850431"/>
                      <a:pt x="2036251" y="851701"/>
                      <a:pt x="1962608" y="850431"/>
                    </a:cubicBezTo>
                    <a:cubicBezTo>
                      <a:pt x="1910005" y="849161"/>
                      <a:pt x="857953" y="858051"/>
                      <a:pt x="805350" y="856781"/>
                    </a:cubicBezTo>
                    <a:cubicBezTo>
                      <a:pt x="792199" y="856781"/>
                      <a:pt x="776419" y="858051"/>
                      <a:pt x="763268" y="858051"/>
                    </a:cubicBezTo>
                    <a:cubicBezTo>
                      <a:pt x="731706" y="858051"/>
                      <a:pt x="702775" y="859321"/>
                      <a:pt x="671213" y="859321"/>
                    </a:cubicBezTo>
                    <a:cubicBezTo>
                      <a:pt x="592309" y="859321"/>
                      <a:pt x="516036" y="858051"/>
                      <a:pt x="437132" y="856781"/>
                    </a:cubicBezTo>
                    <a:cubicBezTo>
                      <a:pt x="389789" y="855511"/>
                      <a:pt x="342447" y="854241"/>
                      <a:pt x="297735" y="852971"/>
                    </a:cubicBezTo>
                    <a:cubicBezTo>
                      <a:pt x="213571" y="851701"/>
                      <a:pt x="129406" y="850431"/>
                      <a:pt x="48260" y="850431"/>
                    </a:cubicBezTo>
                    <a:cubicBezTo>
                      <a:pt x="38100" y="850431"/>
                      <a:pt x="29210" y="850431"/>
                      <a:pt x="19050" y="849161"/>
                    </a:cubicBezTo>
                    <a:cubicBezTo>
                      <a:pt x="10160" y="847891"/>
                      <a:pt x="5080" y="841541"/>
                      <a:pt x="7620" y="832651"/>
                    </a:cubicBezTo>
                    <a:cubicBezTo>
                      <a:pt x="16510" y="800962"/>
                      <a:pt x="12700" y="786222"/>
                      <a:pt x="11430" y="770892"/>
                    </a:cubicBezTo>
                    <a:cubicBezTo>
                      <a:pt x="10160" y="739643"/>
                      <a:pt x="6350" y="708984"/>
                      <a:pt x="7620" y="677735"/>
                    </a:cubicBezTo>
                    <a:cubicBezTo>
                      <a:pt x="5080" y="638821"/>
                      <a:pt x="0" y="157112"/>
                      <a:pt x="7620" y="117609"/>
                    </a:cubicBezTo>
                    <a:cubicBezTo>
                      <a:pt x="8890" y="109944"/>
                      <a:pt x="7620" y="101689"/>
                      <a:pt x="8890" y="94024"/>
                    </a:cubicBezTo>
                    <a:cubicBezTo>
                      <a:pt x="10160" y="81643"/>
                      <a:pt x="12700" y="6808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53" y="30480"/>
                      <a:pt x="105735" y="29210"/>
                    </a:cubicBezTo>
                    <a:cubicBezTo>
                      <a:pt x="176749" y="25400"/>
                      <a:pt x="247762" y="22860"/>
                      <a:pt x="321406" y="20320"/>
                    </a:cubicBezTo>
                    <a:cubicBezTo>
                      <a:pt x="371379" y="17780"/>
                      <a:pt x="421351" y="16510"/>
                      <a:pt x="468693" y="13970"/>
                    </a:cubicBezTo>
                    <a:cubicBezTo>
                      <a:pt x="516036" y="11430"/>
                      <a:pt x="566008" y="8890"/>
                      <a:pt x="613351" y="8890"/>
                    </a:cubicBezTo>
                    <a:cubicBezTo>
                      <a:pt x="665953" y="7620"/>
                      <a:pt x="718556" y="10160"/>
                      <a:pt x="771158" y="8890"/>
                    </a:cubicBezTo>
                    <a:cubicBezTo>
                      <a:pt x="836912" y="8890"/>
                      <a:pt x="2028361" y="6350"/>
                      <a:pt x="2094114" y="5080"/>
                    </a:cubicBezTo>
                    <a:cubicBezTo>
                      <a:pt x="2157237" y="3810"/>
                      <a:pt x="2220360" y="2540"/>
                      <a:pt x="2286114" y="2540"/>
                    </a:cubicBezTo>
                    <a:cubicBezTo>
                      <a:pt x="2393949" y="1270"/>
                      <a:pt x="2499154" y="0"/>
                      <a:pt x="2606990" y="0"/>
                    </a:cubicBezTo>
                    <a:cubicBezTo>
                      <a:pt x="2651702" y="0"/>
                      <a:pt x="2699044" y="2540"/>
                      <a:pt x="2743757" y="2540"/>
                    </a:cubicBezTo>
                    <a:cubicBezTo>
                      <a:pt x="2867373" y="3810"/>
                      <a:pt x="2993619" y="5080"/>
                      <a:pt x="3117235" y="7620"/>
                    </a:cubicBezTo>
                    <a:cubicBezTo>
                      <a:pt x="3182988" y="8890"/>
                      <a:pt x="3248742" y="12700"/>
                      <a:pt x="3314495" y="16510"/>
                    </a:cubicBezTo>
                    <a:cubicBezTo>
                      <a:pt x="3330276" y="16510"/>
                      <a:pt x="3346056" y="16510"/>
                      <a:pt x="3359207" y="16510"/>
                    </a:cubicBezTo>
                    <a:cubicBezTo>
                      <a:pt x="3376200" y="17780"/>
                      <a:pt x="3385090" y="20320"/>
                      <a:pt x="3395250" y="21590"/>
                    </a:cubicBezTo>
                    <a:close/>
                    <a:moveTo>
                      <a:pt x="3405410" y="845351"/>
                    </a:moveTo>
                    <a:cubicBezTo>
                      <a:pt x="3406680" y="828841"/>
                      <a:pt x="3407950" y="816141"/>
                      <a:pt x="3407950" y="803441"/>
                    </a:cubicBezTo>
                    <a:cubicBezTo>
                      <a:pt x="3406680" y="768534"/>
                      <a:pt x="3405410" y="737285"/>
                      <a:pt x="3405410" y="703677"/>
                    </a:cubicBezTo>
                    <a:cubicBezTo>
                      <a:pt x="3405410" y="688348"/>
                      <a:pt x="3407950" y="673018"/>
                      <a:pt x="3406680" y="657688"/>
                    </a:cubicBezTo>
                    <a:cubicBezTo>
                      <a:pt x="3406680" y="643537"/>
                      <a:pt x="3405410" y="628797"/>
                      <a:pt x="3404140" y="614647"/>
                    </a:cubicBezTo>
                    <a:cubicBezTo>
                      <a:pt x="3399060" y="592831"/>
                      <a:pt x="3387630" y="141193"/>
                      <a:pt x="3387630" y="119377"/>
                    </a:cubicBezTo>
                    <a:cubicBezTo>
                      <a:pt x="3385090" y="101100"/>
                      <a:pt x="3382550" y="82232"/>
                      <a:pt x="3380010" y="63500"/>
                    </a:cubicBezTo>
                    <a:cubicBezTo>
                      <a:pt x="3378740" y="44450"/>
                      <a:pt x="3377470" y="43180"/>
                      <a:pt x="3351317" y="41910"/>
                    </a:cubicBezTo>
                    <a:cubicBezTo>
                      <a:pt x="3343426" y="41910"/>
                      <a:pt x="3338166" y="41910"/>
                      <a:pt x="3330276" y="40640"/>
                    </a:cubicBezTo>
                    <a:cubicBezTo>
                      <a:pt x="3264523" y="36830"/>
                      <a:pt x="3196139" y="31750"/>
                      <a:pt x="3130386" y="30480"/>
                    </a:cubicBezTo>
                    <a:cubicBezTo>
                      <a:pt x="2969948" y="26670"/>
                      <a:pt x="2806880" y="25400"/>
                      <a:pt x="2646442" y="22860"/>
                    </a:cubicBezTo>
                    <a:cubicBezTo>
                      <a:pt x="2622770" y="22860"/>
                      <a:pt x="2596469" y="22860"/>
                      <a:pt x="2572798" y="22860"/>
                    </a:cubicBezTo>
                    <a:cubicBezTo>
                      <a:pt x="2533346" y="22860"/>
                      <a:pt x="2493894" y="22860"/>
                      <a:pt x="2457072" y="22860"/>
                    </a:cubicBezTo>
                    <a:cubicBezTo>
                      <a:pt x="2372908" y="22860"/>
                      <a:pt x="2288744" y="22860"/>
                      <a:pt x="2207210" y="24130"/>
                    </a:cubicBezTo>
                    <a:cubicBezTo>
                      <a:pt x="2136196" y="25400"/>
                      <a:pt x="939487" y="29210"/>
                      <a:pt x="868473" y="29210"/>
                    </a:cubicBezTo>
                    <a:cubicBezTo>
                      <a:pt x="752748" y="29210"/>
                      <a:pt x="637022" y="26670"/>
                      <a:pt x="521296" y="33020"/>
                    </a:cubicBezTo>
                    <a:cubicBezTo>
                      <a:pt x="460803" y="36830"/>
                      <a:pt x="402940" y="36830"/>
                      <a:pt x="345077" y="38100"/>
                    </a:cubicBezTo>
                    <a:cubicBezTo>
                      <a:pt x="245132" y="41910"/>
                      <a:pt x="145187" y="45720"/>
                      <a:pt x="49530" y="50800"/>
                    </a:cubicBezTo>
                    <a:cubicBezTo>
                      <a:pt x="36830" y="50800"/>
                      <a:pt x="34290" y="53340"/>
                      <a:pt x="33020" y="66313"/>
                    </a:cubicBezTo>
                    <a:cubicBezTo>
                      <a:pt x="31750" y="76926"/>
                      <a:pt x="31750" y="87539"/>
                      <a:pt x="30480" y="98152"/>
                    </a:cubicBezTo>
                    <a:cubicBezTo>
                      <a:pt x="29210" y="115840"/>
                      <a:pt x="26670" y="132938"/>
                      <a:pt x="25400" y="150627"/>
                    </a:cubicBezTo>
                    <a:cubicBezTo>
                      <a:pt x="20320" y="169494"/>
                      <a:pt x="26670" y="630566"/>
                      <a:pt x="29210" y="649433"/>
                    </a:cubicBezTo>
                    <a:cubicBezTo>
                      <a:pt x="29210" y="669480"/>
                      <a:pt x="29210" y="690116"/>
                      <a:pt x="30480" y="710163"/>
                    </a:cubicBezTo>
                    <a:cubicBezTo>
                      <a:pt x="30480" y="724903"/>
                      <a:pt x="33020" y="739643"/>
                      <a:pt x="33020" y="754383"/>
                    </a:cubicBezTo>
                    <a:cubicBezTo>
                      <a:pt x="33020" y="770303"/>
                      <a:pt x="33020" y="786222"/>
                      <a:pt x="31750" y="803441"/>
                    </a:cubicBezTo>
                    <a:cubicBezTo>
                      <a:pt x="31750" y="807251"/>
                      <a:pt x="31750" y="809791"/>
                      <a:pt x="31750" y="813601"/>
                    </a:cubicBezTo>
                    <a:cubicBezTo>
                      <a:pt x="31750" y="823761"/>
                      <a:pt x="35560" y="827571"/>
                      <a:pt x="44450" y="827571"/>
                    </a:cubicBezTo>
                    <a:cubicBezTo>
                      <a:pt x="68913" y="827571"/>
                      <a:pt x="105735" y="828841"/>
                      <a:pt x="139927" y="828841"/>
                    </a:cubicBezTo>
                    <a:cubicBezTo>
                      <a:pt x="189900" y="828841"/>
                      <a:pt x="242502" y="826301"/>
                      <a:pt x="292475" y="828841"/>
                    </a:cubicBezTo>
                    <a:cubicBezTo>
                      <a:pt x="374009" y="832651"/>
                      <a:pt x="455543" y="835191"/>
                      <a:pt x="537077" y="833921"/>
                    </a:cubicBezTo>
                    <a:cubicBezTo>
                      <a:pt x="589679" y="832651"/>
                      <a:pt x="639652" y="835191"/>
                      <a:pt x="692255" y="835191"/>
                    </a:cubicBezTo>
                    <a:cubicBezTo>
                      <a:pt x="768528" y="835191"/>
                      <a:pt x="844802" y="833921"/>
                      <a:pt x="921076" y="835191"/>
                    </a:cubicBezTo>
                    <a:cubicBezTo>
                      <a:pt x="1034172" y="836461"/>
                      <a:pt x="2275593" y="826301"/>
                      <a:pt x="2391319" y="828841"/>
                    </a:cubicBezTo>
                    <a:cubicBezTo>
                      <a:pt x="2441291" y="830111"/>
                      <a:pt x="2491264" y="831381"/>
                      <a:pt x="2538606" y="831381"/>
                    </a:cubicBezTo>
                    <a:cubicBezTo>
                      <a:pt x="2625401" y="833921"/>
                      <a:pt x="2709565" y="830111"/>
                      <a:pt x="2796359" y="833921"/>
                    </a:cubicBezTo>
                    <a:cubicBezTo>
                      <a:pt x="2867373" y="836461"/>
                      <a:pt x="2938386" y="836461"/>
                      <a:pt x="3009400" y="839001"/>
                    </a:cubicBezTo>
                    <a:cubicBezTo>
                      <a:pt x="3114605" y="842811"/>
                      <a:pt x="3219810" y="845351"/>
                      <a:pt x="3325015" y="846621"/>
                    </a:cubicBezTo>
                    <a:cubicBezTo>
                      <a:pt x="3364467" y="846621"/>
                      <a:pt x="3385090" y="845351"/>
                      <a:pt x="3405410" y="845351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F4C655EE-4921-4042-9884-78DEE17F8A24}"/>
                </a:ext>
              </a:extLst>
            </p:cNvPr>
            <p:cNvSpPr txBox="1"/>
            <p:nvPr/>
          </p:nvSpPr>
          <p:spPr>
            <a:xfrm>
              <a:off x="3082903" y="6244581"/>
              <a:ext cx="12233299" cy="171851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2. Trả lời được các câu hỏi liên quan đến nội dung bài.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0421" y="4463401"/>
            <a:ext cx="8712012" cy="2251245"/>
            <a:chOff x="2739073" y="4083508"/>
            <a:chExt cx="12785074" cy="2202992"/>
          </a:xfrm>
        </p:grpSpPr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1DE2F8F4-6C49-4E97-A4C5-DC6B9EE27008}"/>
                </a:ext>
              </a:extLst>
            </p:cNvPr>
            <p:cNvGrpSpPr/>
            <p:nvPr/>
          </p:nvGrpSpPr>
          <p:grpSpPr>
            <a:xfrm>
              <a:off x="2739073" y="4083508"/>
              <a:ext cx="12785074" cy="2202992"/>
              <a:chOff x="0" y="0"/>
              <a:chExt cx="3423190" cy="864401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210DFD58-78E2-4E15-929E-F0C59D165E7A}"/>
                  </a:ext>
                </a:extLst>
              </p:cNvPr>
              <p:cNvSpPr/>
              <p:nvPr/>
            </p:nvSpPr>
            <p:spPr>
              <a:xfrm>
                <a:off x="10160" y="16510"/>
                <a:ext cx="3400330" cy="836461"/>
              </a:xfrm>
              <a:custGeom>
                <a:avLst/>
                <a:gdLst/>
                <a:ahLst/>
                <a:cxnLst/>
                <a:rect l="l" t="t" r="r" b="b"/>
                <a:pathLst>
                  <a:path w="3400330" h="836461">
                    <a:moveTo>
                      <a:pt x="3400330" y="836461"/>
                    </a:moveTo>
                    <a:lnTo>
                      <a:pt x="0" y="828841"/>
                    </a:lnTo>
                    <a:lnTo>
                      <a:pt x="0" y="303334"/>
                    </a:lnTo>
                    <a:lnTo>
                      <a:pt x="17780" y="19050"/>
                    </a:lnTo>
                    <a:lnTo>
                      <a:pt x="1693515" y="0"/>
                    </a:lnTo>
                    <a:lnTo>
                      <a:pt x="3381280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EE33C14D-C68F-423A-8562-6A1048086BE7}"/>
                  </a:ext>
                </a:extLst>
              </p:cNvPr>
              <p:cNvSpPr/>
              <p:nvPr/>
            </p:nvSpPr>
            <p:spPr>
              <a:xfrm>
                <a:off x="-3810" y="0"/>
                <a:ext cx="3429540" cy="863131"/>
              </a:xfrm>
              <a:custGeom>
                <a:avLst/>
                <a:gdLst/>
                <a:ahLst/>
                <a:cxnLst/>
                <a:rect l="l" t="t" r="r" b="b"/>
                <a:pathLst>
                  <a:path w="3429540" h="863131">
                    <a:moveTo>
                      <a:pt x="3395250" y="21590"/>
                    </a:moveTo>
                    <a:cubicBezTo>
                      <a:pt x="3396520" y="34290"/>
                      <a:pt x="3396520" y="44450"/>
                      <a:pt x="3397790" y="54610"/>
                    </a:cubicBezTo>
                    <a:cubicBezTo>
                      <a:pt x="3400330" y="75746"/>
                      <a:pt x="3401600" y="92255"/>
                      <a:pt x="3404140" y="108175"/>
                    </a:cubicBezTo>
                    <a:cubicBezTo>
                      <a:pt x="3404140" y="131170"/>
                      <a:pt x="3416840" y="584577"/>
                      <a:pt x="3423190" y="607571"/>
                    </a:cubicBezTo>
                    <a:cubicBezTo>
                      <a:pt x="3429540" y="642358"/>
                      <a:pt x="3425730" y="677735"/>
                      <a:pt x="3425730" y="712521"/>
                    </a:cubicBezTo>
                    <a:cubicBezTo>
                      <a:pt x="3425730" y="743181"/>
                      <a:pt x="3427000" y="771482"/>
                      <a:pt x="3428270" y="802171"/>
                    </a:cubicBezTo>
                    <a:cubicBezTo>
                      <a:pt x="3428270" y="823761"/>
                      <a:pt x="3428270" y="837731"/>
                      <a:pt x="3428270" y="861861"/>
                    </a:cubicBezTo>
                    <a:cubicBezTo>
                      <a:pt x="3405410" y="861861"/>
                      <a:pt x="3385090" y="863131"/>
                      <a:pt x="3359207" y="861861"/>
                    </a:cubicBezTo>
                    <a:cubicBezTo>
                      <a:pt x="3188249" y="856781"/>
                      <a:pt x="3014660" y="863131"/>
                      <a:pt x="2843701" y="858051"/>
                    </a:cubicBezTo>
                    <a:cubicBezTo>
                      <a:pt x="2741126" y="854241"/>
                      <a:pt x="2641181" y="856781"/>
                      <a:pt x="2538606" y="854241"/>
                    </a:cubicBezTo>
                    <a:cubicBezTo>
                      <a:pt x="2491264" y="852971"/>
                      <a:pt x="2443922" y="851701"/>
                      <a:pt x="2396579" y="850431"/>
                    </a:cubicBezTo>
                    <a:cubicBezTo>
                      <a:pt x="2367648" y="850431"/>
                      <a:pt x="2341346" y="851701"/>
                      <a:pt x="2312415" y="851701"/>
                    </a:cubicBezTo>
                    <a:cubicBezTo>
                      <a:pt x="2238771" y="850431"/>
                      <a:pt x="2036251" y="851701"/>
                      <a:pt x="1962608" y="850431"/>
                    </a:cubicBezTo>
                    <a:cubicBezTo>
                      <a:pt x="1910005" y="849161"/>
                      <a:pt x="857953" y="858051"/>
                      <a:pt x="805350" y="856781"/>
                    </a:cubicBezTo>
                    <a:cubicBezTo>
                      <a:pt x="792199" y="856781"/>
                      <a:pt x="776419" y="858051"/>
                      <a:pt x="763268" y="858051"/>
                    </a:cubicBezTo>
                    <a:cubicBezTo>
                      <a:pt x="731706" y="858051"/>
                      <a:pt x="702775" y="859321"/>
                      <a:pt x="671213" y="859321"/>
                    </a:cubicBezTo>
                    <a:cubicBezTo>
                      <a:pt x="592309" y="859321"/>
                      <a:pt x="516036" y="858051"/>
                      <a:pt x="437132" y="856781"/>
                    </a:cubicBezTo>
                    <a:cubicBezTo>
                      <a:pt x="389789" y="855511"/>
                      <a:pt x="342447" y="854241"/>
                      <a:pt x="297735" y="852971"/>
                    </a:cubicBezTo>
                    <a:cubicBezTo>
                      <a:pt x="213571" y="851701"/>
                      <a:pt x="129406" y="850431"/>
                      <a:pt x="48260" y="850431"/>
                    </a:cubicBezTo>
                    <a:cubicBezTo>
                      <a:pt x="38100" y="850431"/>
                      <a:pt x="29210" y="850431"/>
                      <a:pt x="19050" y="849161"/>
                    </a:cubicBezTo>
                    <a:cubicBezTo>
                      <a:pt x="10160" y="847891"/>
                      <a:pt x="5080" y="841541"/>
                      <a:pt x="7620" y="832651"/>
                    </a:cubicBezTo>
                    <a:cubicBezTo>
                      <a:pt x="16510" y="800962"/>
                      <a:pt x="12700" y="786222"/>
                      <a:pt x="11430" y="770892"/>
                    </a:cubicBezTo>
                    <a:cubicBezTo>
                      <a:pt x="10160" y="739643"/>
                      <a:pt x="6350" y="708984"/>
                      <a:pt x="7620" y="677735"/>
                    </a:cubicBezTo>
                    <a:cubicBezTo>
                      <a:pt x="5080" y="638821"/>
                      <a:pt x="0" y="157112"/>
                      <a:pt x="7620" y="117609"/>
                    </a:cubicBezTo>
                    <a:cubicBezTo>
                      <a:pt x="8890" y="109944"/>
                      <a:pt x="7620" y="101689"/>
                      <a:pt x="8890" y="94024"/>
                    </a:cubicBezTo>
                    <a:cubicBezTo>
                      <a:pt x="10160" y="81643"/>
                      <a:pt x="12700" y="6808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53" y="30480"/>
                      <a:pt x="105735" y="29210"/>
                    </a:cubicBezTo>
                    <a:cubicBezTo>
                      <a:pt x="176749" y="25400"/>
                      <a:pt x="247762" y="22860"/>
                      <a:pt x="321406" y="20320"/>
                    </a:cubicBezTo>
                    <a:cubicBezTo>
                      <a:pt x="371379" y="17780"/>
                      <a:pt x="421351" y="16510"/>
                      <a:pt x="468693" y="13970"/>
                    </a:cubicBezTo>
                    <a:cubicBezTo>
                      <a:pt x="516036" y="11430"/>
                      <a:pt x="566008" y="8890"/>
                      <a:pt x="613351" y="8890"/>
                    </a:cubicBezTo>
                    <a:cubicBezTo>
                      <a:pt x="665953" y="7620"/>
                      <a:pt x="718556" y="10160"/>
                      <a:pt x="771158" y="8890"/>
                    </a:cubicBezTo>
                    <a:cubicBezTo>
                      <a:pt x="836912" y="8890"/>
                      <a:pt x="2028361" y="6350"/>
                      <a:pt x="2094114" y="5080"/>
                    </a:cubicBezTo>
                    <a:cubicBezTo>
                      <a:pt x="2157237" y="3810"/>
                      <a:pt x="2220360" y="2540"/>
                      <a:pt x="2286114" y="2540"/>
                    </a:cubicBezTo>
                    <a:cubicBezTo>
                      <a:pt x="2393949" y="1270"/>
                      <a:pt x="2499154" y="0"/>
                      <a:pt x="2606990" y="0"/>
                    </a:cubicBezTo>
                    <a:cubicBezTo>
                      <a:pt x="2651702" y="0"/>
                      <a:pt x="2699044" y="2540"/>
                      <a:pt x="2743757" y="2540"/>
                    </a:cubicBezTo>
                    <a:cubicBezTo>
                      <a:pt x="2867373" y="3810"/>
                      <a:pt x="2993619" y="5080"/>
                      <a:pt x="3117235" y="7620"/>
                    </a:cubicBezTo>
                    <a:cubicBezTo>
                      <a:pt x="3182988" y="8890"/>
                      <a:pt x="3248742" y="12700"/>
                      <a:pt x="3314495" y="16510"/>
                    </a:cubicBezTo>
                    <a:cubicBezTo>
                      <a:pt x="3330276" y="16510"/>
                      <a:pt x="3346056" y="16510"/>
                      <a:pt x="3359207" y="16510"/>
                    </a:cubicBezTo>
                    <a:cubicBezTo>
                      <a:pt x="3376200" y="17780"/>
                      <a:pt x="3385090" y="20320"/>
                      <a:pt x="3395250" y="21590"/>
                    </a:cubicBezTo>
                    <a:close/>
                    <a:moveTo>
                      <a:pt x="3405410" y="845351"/>
                    </a:moveTo>
                    <a:cubicBezTo>
                      <a:pt x="3406680" y="828841"/>
                      <a:pt x="3407950" y="816141"/>
                      <a:pt x="3407950" y="803441"/>
                    </a:cubicBezTo>
                    <a:cubicBezTo>
                      <a:pt x="3406680" y="768534"/>
                      <a:pt x="3405410" y="737285"/>
                      <a:pt x="3405410" y="703677"/>
                    </a:cubicBezTo>
                    <a:cubicBezTo>
                      <a:pt x="3405410" y="688348"/>
                      <a:pt x="3407950" y="673018"/>
                      <a:pt x="3406680" y="657688"/>
                    </a:cubicBezTo>
                    <a:cubicBezTo>
                      <a:pt x="3406680" y="643537"/>
                      <a:pt x="3405410" y="628797"/>
                      <a:pt x="3404140" y="614647"/>
                    </a:cubicBezTo>
                    <a:cubicBezTo>
                      <a:pt x="3399060" y="592831"/>
                      <a:pt x="3387630" y="141193"/>
                      <a:pt x="3387630" y="119377"/>
                    </a:cubicBezTo>
                    <a:cubicBezTo>
                      <a:pt x="3385090" y="101100"/>
                      <a:pt x="3382550" y="82232"/>
                      <a:pt x="3380010" y="63500"/>
                    </a:cubicBezTo>
                    <a:cubicBezTo>
                      <a:pt x="3378740" y="44450"/>
                      <a:pt x="3377470" y="43180"/>
                      <a:pt x="3351317" y="41910"/>
                    </a:cubicBezTo>
                    <a:cubicBezTo>
                      <a:pt x="3343426" y="41910"/>
                      <a:pt x="3338166" y="41910"/>
                      <a:pt x="3330276" y="40640"/>
                    </a:cubicBezTo>
                    <a:cubicBezTo>
                      <a:pt x="3264523" y="36830"/>
                      <a:pt x="3196139" y="31750"/>
                      <a:pt x="3130386" y="30480"/>
                    </a:cubicBezTo>
                    <a:cubicBezTo>
                      <a:pt x="2969948" y="26670"/>
                      <a:pt x="2806880" y="25400"/>
                      <a:pt x="2646442" y="22860"/>
                    </a:cubicBezTo>
                    <a:cubicBezTo>
                      <a:pt x="2622770" y="22860"/>
                      <a:pt x="2596469" y="22860"/>
                      <a:pt x="2572798" y="22860"/>
                    </a:cubicBezTo>
                    <a:cubicBezTo>
                      <a:pt x="2533346" y="22860"/>
                      <a:pt x="2493894" y="22860"/>
                      <a:pt x="2457072" y="22860"/>
                    </a:cubicBezTo>
                    <a:cubicBezTo>
                      <a:pt x="2372908" y="22860"/>
                      <a:pt x="2288744" y="22860"/>
                      <a:pt x="2207210" y="24130"/>
                    </a:cubicBezTo>
                    <a:cubicBezTo>
                      <a:pt x="2136196" y="25400"/>
                      <a:pt x="939487" y="29210"/>
                      <a:pt x="868473" y="29210"/>
                    </a:cubicBezTo>
                    <a:cubicBezTo>
                      <a:pt x="752748" y="29210"/>
                      <a:pt x="637022" y="26670"/>
                      <a:pt x="521296" y="33020"/>
                    </a:cubicBezTo>
                    <a:cubicBezTo>
                      <a:pt x="460803" y="36830"/>
                      <a:pt x="402940" y="36830"/>
                      <a:pt x="345077" y="38100"/>
                    </a:cubicBezTo>
                    <a:cubicBezTo>
                      <a:pt x="245132" y="41910"/>
                      <a:pt x="145187" y="45720"/>
                      <a:pt x="49530" y="50800"/>
                    </a:cubicBezTo>
                    <a:cubicBezTo>
                      <a:pt x="36830" y="50800"/>
                      <a:pt x="34290" y="53340"/>
                      <a:pt x="33020" y="66313"/>
                    </a:cubicBezTo>
                    <a:cubicBezTo>
                      <a:pt x="31750" y="76926"/>
                      <a:pt x="31750" y="87539"/>
                      <a:pt x="30480" y="98152"/>
                    </a:cubicBezTo>
                    <a:cubicBezTo>
                      <a:pt x="29210" y="115840"/>
                      <a:pt x="26670" y="132938"/>
                      <a:pt x="25400" y="150627"/>
                    </a:cubicBezTo>
                    <a:cubicBezTo>
                      <a:pt x="20320" y="169494"/>
                      <a:pt x="26670" y="630566"/>
                      <a:pt x="29210" y="649433"/>
                    </a:cubicBezTo>
                    <a:cubicBezTo>
                      <a:pt x="29210" y="669480"/>
                      <a:pt x="29210" y="690116"/>
                      <a:pt x="30480" y="710163"/>
                    </a:cubicBezTo>
                    <a:cubicBezTo>
                      <a:pt x="30480" y="724903"/>
                      <a:pt x="33020" y="739643"/>
                      <a:pt x="33020" y="754383"/>
                    </a:cubicBezTo>
                    <a:cubicBezTo>
                      <a:pt x="33020" y="770303"/>
                      <a:pt x="33020" y="786222"/>
                      <a:pt x="31750" y="803441"/>
                    </a:cubicBezTo>
                    <a:cubicBezTo>
                      <a:pt x="31750" y="807251"/>
                      <a:pt x="31750" y="809791"/>
                      <a:pt x="31750" y="813601"/>
                    </a:cubicBezTo>
                    <a:cubicBezTo>
                      <a:pt x="31750" y="823761"/>
                      <a:pt x="35560" y="827571"/>
                      <a:pt x="44450" y="827571"/>
                    </a:cubicBezTo>
                    <a:cubicBezTo>
                      <a:pt x="68913" y="827571"/>
                      <a:pt x="105735" y="828841"/>
                      <a:pt x="139927" y="828841"/>
                    </a:cubicBezTo>
                    <a:cubicBezTo>
                      <a:pt x="189900" y="828841"/>
                      <a:pt x="242502" y="826301"/>
                      <a:pt x="292475" y="828841"/>
                    </a:cubicBezTo>
                    <a:cubicBezTo>
                      <a:pt x="374009" y="832651"/>
                      <a:pt x="455543" y="835191"/>
                      <a:pt x="537077" y="833921"/>
                    </a:cubicBezTo>
                    <a:cubicBezTo>
                      <a:pt x="589679" y="832651"/>
                      <a:pt x="639652" y="835191"/>
                      <a:pt x="692255" y="835191"/>
                    </a:cubicBezTo>
                    <a:cubicBezTo>
                      <a:pt x="768528" y="835191"/>
                      <a:pt x="844802" y="833921"/>
                      <a:pt x="921076" y="835191"/>
                    </a:cubicBezTo>
                    <a:cubicBezTo>
                      <a:pt x="1034172" y="836461"/>
                      <a:pt x="2275593" y="826301"/>
                      <a:pt x="2391319" y="828841"/>
                    </a:cubicBezTo>
                    <a:cubicBezTo>
                      <a:pt x="2441291" y="830111"/>
                      <a:pt x="2491264" y="831381"/>
                      <a:pt x="2538606" y="831381"/>
                    </a:cubicBezTo>
                    <a:cubicBezTo>
                      <a:pt x="2625401" y="833921"/>
                      <a:pt x="2709565" y="830111"/>
                      <a:pt x="2796359" y="833921"/>
                    </a:cubicBezTo>
                    <a:cubicBezTo>
                      <a:pt x="2867373" y="836461"/>
                      <a:pt x="2938386" y="836461"/>
                      <a:pt x="3009400" y="839001"/>
                    </a:cubicBezTo>
                    <a:cubicBezTo>
                      <a:pt x="3114605" y="842811"/>
                      <a:pt x="3219810" y="845351"/>
                      <a:pt x="3325015" y="846621"/>
                    </a:cubicBezTo>
                    <a:cubicBezTo>
                      <a:pt x="3364467" y="846621"/>
                      <a:pt x="3385090" y="845351"/>
                      <a:pt x="3405410" y="845351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E39A0779-DED4-4798-8440-8CEEB6075AD6}"/>
                </a:ext>
              </a:extLst>
            </p:cNvPr>
            <p:cNvSpPr txBox="1"/>
            <p:nvPr/>
          </p:nvSpPr>
          <p:spPr>
            <a:xfrm>
              <a:off x="3037348" y="4848239"/>
              <a:ext cx="12087390" cy="54212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90F230-B952-45B6-B329-FF30C38D5BA5}"/>
              </a:ext>
            </a:extLst>
          </p:cNvPr>
          <p:cNvGrpSpPr/>
          <p:nvPr/>
        </p:nvGrpSpPr>
        <p:grpSpPr>
          <a:xfrm>
            <a:off x="1829235" y="1078022"/>
            <a:ext cx="8523383" cy="1661993"/>
            <a:chOff x="1829235" y="1167962"/>
            <a:chExt cx="8523383" cy="1661993"/>
          </a:xfrm>
        </p:grpSpPr>
        <p:grpSp>
          <p:nvGrpSpPr>
            <p:cNvPr id="12" name="Group 12"/>
            <p:cNvGrpSpPr/>
            <p:nvPr/>
          </p:nvGrpSpPr>
          <p:grpSpPr>
            <a:xfrm>
              <a:off x="1829235" y="1433577"/>
              <a:ext cx="8523383" cy="1167275"/>
              <a:chOff x="0" y="0"/>
              <a:chExt cx="3423190" cy="864401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3400330" cy="836461"/>
              </a:xfrm>
              <a:custGeom>
                <a:avLst/>
                <a:gdLst/>
                <a:ahLst/>
                <a:cxnLst/>
                <a:rect l="l" t="t" r="r" b="b"/>
                <a:pathLst>
                  <a:path w="3400330" h="836461">
                    <a:moveTo>
                      <a:pt x="3400330" y="836461"/>
                    </a:moveTo>
                    <a:lnTo>
                      <a:pt x="0" y="828841"/>
                    </a:lnTo>
                    <a:lnTo>
                      <a:pt x="0" y="303334"/>
                    </a:lnTo>
                    <a:lnTo>
                      <a:pt x="17780" y="19050"/>
                    </a:lnTo>
                    <a:lnTo>
                      <a:pt x="1693515" y="0"/>
                    </a:lnTo>
                    <a:lnTo>
                      <a:pt x="3381280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3429540" cy="863131"/>
              </a:xfrm>
              <a:custGeom>
                <a:avLst/>
                <a:gdLst/>
                <a:ahLst/>
                <a:cxnLst/>
                <a:rect l="l" t="t" r="r" b="b"/>
                <a:pathLst>
                  <a:path w="3429540" h="863131">
                    <a:moveTo>
                      <a:pt x="3395250" y="21590"/>
                    </a:moveTo>
                    <a:cubicBezTo>
                      <a:pt x="3396520" y="34290"/>
                      <a:pt x="3396520" y="44450"/>
                      <a:pt x="3397790" y="54610"/>
                    </a:cubicBezTo>
                    <a:cubicBezTo>
                      <a:pt x="3400330" y="75746"/>
                      <a:pt x="3401600" y="92255"/>
                      <a:pt x="3404140" y="108175"/>
                    </a:cubicBezTo>
                    <a:cubicBezTo>
                      <a:pt x="3404140" y="131170"/>
                      <a:pt x="3416840" y="584577"/>
                      <a:pt x="3423190" y="607571"/>
                    </a:cubicBezTo>
                    <a:cubicBezTo>
                      <a:pt x="3429540" y="642358"/>
                      <a:pt x="3425730" y="677735"/>
                      <a:pt x="3425730" y="712521"/>
                    </a:cubicBezTo>
                    <a:cubicBezTo>
                      <a:pt x="3425730" y="743181"/>
                      <a:pt x="3427000" y="771482"/>
                      <a:pt x="3428270" y="802171"/>
                    </a:cubicBezTo>
                    <a:cubicBezTo>
                      <a:pt x="3428270" y="823761"/>
                      <a:pt x="3428270" y="837731"/>
                      <a:pt x="3428270" y="861861"/>
                    </a:cubicBezTo>
                    <a:cubicBezTo>
                      <a:pt x="3405410" y="861861"/>
                      <a:pt x="3385090" y="863131"/>
                      <a:pt x="3359207" y="861861"/>
                    </a:cubicBezTo>
                    <a:cubicBezTo>
                      <a:pt x="3188249" y="856781"/>
                      <a:pt x="3014660" y="863131"/>
                      <a:pt x="2843701" y="858051"/>
                    </a:cubicBezTo>
                    <a:cubicBezTo>
                      <a:pt x="2741126" y="854241"/>
                      <a:pt x="2641181" y="856781"/>
                      <a:pt x="2538606" y="854241"/>
                    </a:cubicBezTo>
                    <a:cubicBezTo>
                      <a:pt x="2491264" y="852971"/>
                      <a:pt x="2443922" y="851701"/>
                      <a:pt x="2396579" y="850431"/>
                    </a:cubicBezTo>
                    <a:cubicBezTo>
                      <a:pt x="2367648" y="850431"/>
                      <a:pt x="2341346" y="851701"/>
                      <a:pt x="2312415" y="851701"/>
                    </a:cubicBezTo>
                    <a:cubicBezTo>
                      <a:pt x="2238771" y="850431"/>
                      <a:pt x="2036251" y="851701"/>
                      <a:pt x="1962608" y="850431"/>
                    </a:cubicBezTo>
                    <a:cubicBezTo>
                      <a:pt x="1910005" y="849161"/>
                      <a:pt x="857953" y="858051"/>
                      <a:pt x="805350" y="856781"/>
                    </a:cubicBezTo>
                    <a:cubicBezTo>
                      <a:pt x="792199" y="856781"/>
                      <a:pt x="776419" y="858051"/>
                      <a:pt x="763268" y="858051"/>
                    </a:cubicBezTo>
                    <a:cubicBezTo>
                      <a:pt x="731706" y="858051"/>
                      <a:pt x="702775" y="859321"/>
                      <a:pt x="671213" y="859321"/>
                    </a:cubicBezTo>
                    <a:cubicBezTo>
                      <a:pt x="592309" y="859321"/>
                      <a:pt x="516036" y="858051"/>
                      <a:pt x="437132" y="856781"/>
                    </a:cubicBezTo>
                    <a:cubicBezTo>
                      <a:pt x="389789" y="855511"/>
                      <a:pt x="342447" y="854241"/>
                      <a:pt x="297735" y="852971"/>
                    </a:cubicBezTo>
                    <a:cubicBezTo>
                      <a:pt x="213571" y="851701"/>
                      <a:pt x="129406" y="850431"/>
                      <a:pt x="48260" y="850431"/>
                    </a:cubicBezTo>
                    <a:cubicBezTo>
                      <a:pt x="38100" y="850431"/>
                      <a:pt x="29210" y="850431"/>
                      <a:pt x="19050" y="849161"/>
                    </a:cubicBezTo>
                    <a:cubicBezTo>
                      <a:pt x="10160" y="847891"/>
                      <a:pt x="5080" y="841541"/>
                      <a:pt x="7620" y="832651"/>
                    </a:cubicBezTo>
                    <a:cubicBezTo>
                      <a:pt x="16510" y="800962"/>
                      <a:pt x="12700" y="786222"/>
                      <a:pt x="11430" y="770892"/>
                    </a:cubicBezTo>
                    <a:cubicBezTo>
                      <a:pt x="10160" y="739643"/>
                      <a:pt x="6350" y="708984"/>
                      <a:pt x="7620" y="677735"/>
                    </a:cubicBezTo>
                    <a:cubicBezTo>
                      <a:pt x="5080" y="638821"/>
                      <a:pt x="0" y="157112"/>
                      <a:pt x="7620" y="117609"/>
                    </a:cubicBezTo>
                    <a:cubicBezTo>
                      <a:pt x="8890" y="109944"/>
                      <a:pt x="7620" y="101689"/>
                      <a:pt x="8890" y="94024"/>
                    </a:cubicBezTo>
                    <a:cubicBezTo>
                      <a:pt x="10160" y="81643"/>
                      <a:pt x="12700" y="6808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53" y="30480"/>
                      <a:pt x="105735" y="29210"/>
                    </a:cubicBezTo>
                    <a:cubicBezTo>
                      <a:pt x="176749" y="25400"/>
                      <a:pt x="247762" y="22860"/>
                      <a:pt x="321406" y="20320"/>
                    </a:cubicBezTo>
                    <a:cubicBezTo>
                      <a:pt x="371379" y="17780"/>
                      <a:pt x="421351" y="16510"/>
                      <a:pt x="468693" y="13970"/>
                    </a:cubicBezTo>
                    <a:cubicBezTo>
                      <a:pt x="516036" y="11430"/>
                      <a:pt x="566008" y="8890"/>
                      <a:pt x="613351" y="8890"/>
                    </a:cubicBezTo>
                    <a:cubicBezTo>
                      <a:pt x="665953" y="7620"/>
                      <a:pt x="718556" y="10160"/>
                      <a:pt x="771158" y="8890"/>
                    </a:cubicBezTo>
                    <a:cubicBezTo>
                      <a:pt x="836912" y="8890"/>
                      <a:pt x="2028361" y="6350"/>
                      <a:pt x="2094114" y="5080"/>
                    </a:cubicBezTo>
                    <a:cubicBezTo>
                      <a:pt x="2157237" y="3810"/>
                      <a:pt x="2220360" y="2540"/>
                      <a:pt x="2286114" y="2540"/>
                    </a:cubicBezTo>
                    <a:cubicBezTo>
                      <a:pt x="2393949" y="1270"/>
                      <a:pt x="2499154" y="0"/>
                      <a:pt x="2606990" y="0"/>
                    </a:cubicBezTo>
                    <a:cubicBezTo>
                      <a:pt x="2651702" y="0"/>
                      <a:pt x="2699044" y="2540"/>
                      <a:pt x="2743757" y="2540"/>
                    </a:cubicBezTo>
                    <a:cubicBezTo>
                      <a:pt x="2867373" y="3810"/>
                      <a:pt x="2993619" y="5080"/>
                      <a:pt x="3117235" y="7620"/>
                    </a:cubicBezTo>
                    <a:cubicBezTo>
                      <a:pt x="3182988" y="8890"/>
                      <a:pt x="3248742" y="12700"/>
                      <a:pt x="3314495" y="16510"/>
                    </a:cubicBezTo>
                    <a:cubicBezTo>
                      <a:pt x="3330276" y="16510"/>
                      <a:pt x="3346056" y="16510"/>
                      <a:pt x="3359207" y="16510"/>
                    </a:cubicBezTo>
                    <a:cubicBezTo>
                      <a:pt x="3376200" y="17780"/>
                      <a:pt x="3385090" y="20320"/>
                      <a:pt x="3395250" y="21590"/>
                    </a:cubicBezTo>
                    <a:close/>
                    <a:moveTo>
                      <a:pt x="3405410" y="845351"/>
                    </a:moveTo>
                    <a:cubicBezTo>
                      <a:pt x="3406680" y="828841"/>
                      <a:pt x="3407950" y="816141"/>
                      <a:pt x="3407950" y="803441"/>
                    </a:cubicBezTo>
                    <a:cubicBezTo>
                      <a:pt x="3406680" y="768534"/>
                      <a:pt x="3405410" y="737285"/>
                      <a:pt x="3405410" y="703677"/>
                    </a:cubicBezTo>
                    <a:cubicBezTo>
                      <a:pt x="3405410" y="688348"/>
                      <a:pt x="3407950" y="673018"/>
                      <a:pt x="3406680" y="657688"/>
                    </a:cubicBezTo>
                    <a:cubicBezTo>
                      <a:pt x="3406680" y="643537"/>
                      <a:pt x="3405410" y="628797"/>
                      <a:pt x="3404140" y="614647"/>
                    </a:cubicBezTo>
                    <a:cubicBezTo>
                      <a:pt x="3399060" y="592831"/>
                      <a:pt x="3387630" y="141193"/>
                      <a:pt x="3387630" y="119377"/>
                    </a:cubicBezTo>
                    <a:cubicBezTo>
                      <a:pt x="3385090" y="101100"/>
                      <a:pt x="3382550" y="82232"/>
                      <a:pt x="3380010" y="63500"/>
                    </a:cubicBezTo>
                    <a:cubicBezTo>
                      <a:pt x="3378740" y="44450"/>
                      <a:pt x="3377470" y="43180"/>
                      <a:pt x="3351317" y="41910"/>
                    </a:cubicBezTo>
                    <a:cubicBezTo>
                      <a:pt x="3343426" y="41910"/>
                      <a:pt x="3338166" y="41910"/>
                      <a:pt x="3330276" y="40640"/>
                    </a:cubicBezTo>
                    <a:cubicBezTo>
                      <a:pt x="3264523" y="36830"/>
                      <a:pt x="3196139" y="31750"/>
                      <a:pt x="3130386" y="30480"/>
                    </a:cubicBezTo>
                    <a:cubicBezTo>
                      <a:pt x="2969948" y="26670"/>
                      <a:pt x="2806880" y="25400"/>
                      <a:pt x="2646442" y="22860"/>
                    </a:cubicBezTo>
                    <a:cubicBezTo>
                      <a:pt x="2622770" y="22860"/>
                      <a:pt x="2596469" y="22860"/>
                      <a:pt x="2572798" y="22860"/>
                    </a:cubicBezTo>
                    <a:cubicBezTo>
                      <a:pt x="2533346" y="22860"/>
                      <a:pt x="2493894" y="22860"/>
                      <a:pt x="2457072" y="22860"/>
                    </a:cubicBezTo>
                    <a:cubicBezTo>
                      <a:pt x="2372908" y="22860"/>
                      <a:pt x="2288744" y="22860"/>
                      <a:pt x="2207210" y="24130"/>
                    </a:cubicBezTo>
                    <a:cubicBezTo>
                      <a:pt x="2136196" y="25400"/>
                      <a:pt x="939487" y="29210"/>
                      <a:pt x="868473" y="29210"/>
                    </a:cubicBezTo>
                    <a:cubicBezTo>
                      <a:pt x="752748" y="29210"/>
                      <a:pt x="637022" y="26670"/>
                      <a:pt x="521296" y="33020"/>
                    </a:cubicBezTo>
                    <a:cubicBezTo>
                      <a:pt x="460803" y="36830"/>
                      <a:pt x="402940" y="36830"/>
                      <a:pt x="345077" y="38100"/>
                    </a:cubicBezTo>
                    <a:cubicBezTo>
                      <a:pt x="245132" y="41910"/>
                      <a:pt x="145187" y="45720"/>
                      <a:pt x="49530" y="50800"/>
                    </a:cubicBezTo>
                    <a:cubicBezTo>
                      <a:pt x="36830" y="50800"/>
                      <a:pt x="34290" y="53340"/>
                      <a:pt x="33020" y="66313"/>
                    </a:cubicBezTo>
                    <a:cubicBezTo>
                      <a:pt x="31750" y="76926"/>
                      <a:pt x="31750" y="87539"/>
                      <a:pt x="30480" y="98152"/>
                    </a:cubicBezTo>
                    <a:cubicBezTo>
                      <a:pt x="29210" y="115840"/>
                      <a:pt x="26670" y="132938"/>
                      <a:pt x="25400" y="150627"/>
                    </a:cubicBezTo>
                    <a:cubicBezTo>
                      <a:pt x="20320" y="169494"/>
                      <a:pt x="26670" y="630566"/>
                      <a:pt x="29210" y="649433"/>
                    </a:cubicBezTo>
                    <a:cubicBezTo>
                      <a:pt x="29210" y="669480"/>
                      <a:pt x="29210" y="690116"/>
                      <a:pt x="30480" y="710163"/>
                    </a:cubicBezTo>
                    <a:cubicBezTo>
                      <a:pt x="30480" y="724903"/>
                      <a:pt x="33020" y="739643"/>
                      <a:pt x="33020" y="754383"/>
                    </a:cubicBezTo>
                    <a:cubicBezTo>
                      <a:pt x="33020" y="770303"/>
                      <a:pt x="33020" y="786222"/>
                      <a:pt x="31750" y="803441"/>
                    </a:cubicBezTo>
                    <a:cubicBezTo>
                      <a:pt x="31750" y="807251"/>
                      <a:pt x="31750" y="809791"/>
                      <a:pt x="31750" y="813601"/>
                    </a:cubicBezTo>
                    <a:cubicBezTo>
                      <a:pt x="31750" y="823761"/>
                      <a:pt x="35560" y="827571"/>
                      <a:pt x="44450" y="827571"/>
                    </a:cubicBezTo>
                    <a:cubicBezTo>
                      <a:pt x="68913" y="827571"/>
                      <a:pt x="105735" y="828841"/>
                      <a:pt x="139927" y="828841"/>
                    </a:cubicBezTo>
                    <a:cubicBezTo>
                      <a:pt x="189900" y="828841"/>
                      <a:pt x="242502" y="826301"/>
                      <a:pt x="292475" y="828841"/>
                    </a:cubicBezTo>
                    <a:cubicBezTo>
                      <a:pt x="374009" y="832651"/>
                      <a:pt x="455543" y="835191"/>
                      <a:pt x="537077" y="833921"/>
                    </a:cubicBezTo>
                    <a:cubicBezTo>
                      <a:pt x="589679" y="832651"/>
                      <a:pt x="639652" y="835191"/>
                      <a:pt x="692255" y="835191"/>
                    </a:cubicBezTo>
                    <a:cubicBezTo>
                      <a:pt x="768528" y="835191"/>
                      <a:pt x="844802" y="833921"/>
                      <a:pt x="921076" y="835191"/>
                    </a:cubicBezTo>
                    <a:cubicBezTo>
                      <a:pt x="1034172" y="836461"/>
                      <a:pt x="2275593" y="826301"/>
                      <a:pt x="2391319" y="828841"/>
                    </a:cubicBezTo>
                    <a:cubicBezTo>
                      <a:pt x="2441291" y="830111"/>
                      <a:pt x="2491264" y="831381"/>
                      <a:pt x="2538606" y="831381"/>
                    </a:cubicBezTo>
                    <a:cubicBezTo>
                      <a:pt x="2625401" y="833921"/>
                      <a:pt x="2709565" y="830111"/>
                      <a:pt x="2796359" y="833921"/>
                    </a:cubicBezTo>
                    <a:cubicBezTo>
                      <a:pt x="2867373" y="836461"/>
                      <a:pt x="2938386" y="836461"/>
                      <a:pt x="3009400" y="839001"/>
                    </a:cubicBezTo>
                    <a:cubicBezTo>
                      <a:pt x="3114605" y="842811"/>
                      <a:pt x="3219810" y="845351"/>
                      <a:pt x="3325015" y="846621"/>
                    </a:cubicBezTo>
                    <a:cubicBezTo>
                      <a:pt x="3364467" y="846621"/>
                      <a:pt x="3385090" y="845351"/>
                      <a:pt x="3405410" y="845351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219AABA5-4994-48C2-AC7B-100B86A7E5F8}"/>
                </a:ext>
              </a:extLst>
            </p:cNvPr>
            <p:cNvSpPr txBox="1"/>
            <p:nvPr/>
          </p:nvSpPr>
          <p:spPr>
            <a:xfrm>
              <a:off x="2064557" y="1167962"/>
              <a:ext cx="8217273" cy="16619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ràng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ngắt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ngắt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4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6530" y="1687133"/>
            <a:ext cx="3052293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grpSp>
        <p:nvGrpSpPr>
          <p:cNvPr id="1031" name="Group 1030"/>
          <p:cNvGrpSpPr/>
          <p:nvPr/>
        </p:nvGrpSpPr>
        <p:grpSpPr>
          <a:xfrm>
            <a:off x="571566" y="110746"/>
            <a:ext cx="3881962" cy="2671956"/>
            <a:chOff x="571566" y="110746"/>
            <a:chExt cx="3881962" cy="2671956"/>
          </a:xfrm>
        </p:grpSpPr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 flipV="1">
              <a:off x="3349709" y="1313645"/>
              <a:ext cx="1103819" cy="57718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6" y="110746"/>
              <a:ext cx="2764063" cy="1898358"/>
            </a:xfrm>
            <a:prstGeom prst="rect">
              <a:avLst/>
            </a:prstGeom>
          </p:spPr>
        </p:pic>
        <p:sp>
          <p:nvSpPr>
            <p:cNvPr id="1025" name="TextBox 1024"/>
            <p:cNvSpPr txBox="1"/>
            <p:nvPr/>
          </p:nvSpPr>
          <p:spPr>
            <a:xfrm>
              <a:off x="1029223" y="2382592"/>
              <a:ext cx="2872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Lăng Bác</a:t>
              </a: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6611825" y="110746"/>
            <a:ext cx="4811734" cy="2496013"/>
            <a:chOff x="6611825" y="110746"/>
            <a:chExt cx="4811734" cy="2496013"/>
          </a:xfrm>
        </p:grpSpPr>
        <p:cxnSp>
          <p:nvCxnSpPr>
            <p:cNvPr id="4" name="Straight Arrow Connector 3"/>
            <p:cNvCxnSpPr>
              <a:stCxn id="2" idx="7"/>
            </p:cNvCxnSpPr>
            <p:nvPr/>
          </p:nvCxnSpPr>
          <p:spPr>
            <a:xfrm flipV="1">
              <a:off x="6611825" y="1442434"/>
              <a:ext cx="986709" cy="4483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34" y="110746"/>
              <a:ext cx="3825025" cy="1898358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8021759" y="2206649"/>
              <a:ext cx="2139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989871" y="2562896"/>
            <a:ext cx="4433689" cy="3008628"/>
            <a:chOff x="6989871" y="2562896"/>
            <a:chExt cx="4433689" cy="300862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989871" y="2562896"/>
              <a:ext cx="1031888" cy="68746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5" name="Group 1034"/>
            <p:cNvGrpSpPr/>
            <p:nvPr/>
          </p:nvGrpSpPr>
          <p:grpSpPr>
            <a:xfrm>
              <a:off x="8021759" y="3035088"/>
              <a:ext cx="3401801" cy="2536436"/>
              <a:chOff x="8021759" y="3035088"/>
              <a:chExt cx="3401801" cy="253643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759" y="3035088"/>
                <a:ext cx="3401801" cy="1914726"/>
              </a:xfrm>
              <a:prstGeom prst="rect">
                <a:avLst/>
              </a:prstGeom>
            </p:spPr>
          </p:pic>
          <p:sp>
            <p:nvSpPr>
              <p:cNvPr id="1028" name="TextBox 1027"/>
              <p:cNvSpPr txBox="1"/>
              <p:nvPr/>
            </p:nvSpPr>
            <p:spPr>
              <a:xfrm>
                <a:off x="8577330" y="5171414"/>
                <a:ext cx="248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Phố cổ</a:t>
                </a:r>
              </a:p>
            </p:txBody>
          </p:sp>
        </p:grpSp>
      </p:grpSp>
      <p:grpSp>
        <p:nvGrpSpPr>
          <p:cNvPr id="1039" name="Group 1038"/>
          <p:cNvGrpSpPr/>
          <p:nvPr/>
        </p:nvGrpSpPr>
        <p:grpSpPr>
          <a:xfrm>
            <a:off x="4274504" y="3146394"/>
            <a:ext cx="3052293" cy="3285390"/>
            <a:chOff x="4274504" y="3146394"/>
            <a:chExt cx="3052293" cy="3285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2365">
              <a:off x="5402616" y="3298176"/>
              <a:ext cx="923104" cy="61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6" name="Group 1035"/>
            <p:cNvGrpSpPr/>
            <p:nvPr/>
          </p:nvGrpSpPr>
          <p:grpSpPr>
            <a:xfrm>
              <a:off x="4274504" y="3975245"/>
              <a:ext cx="3052293" cy="2456539"/>
              <a:chOff x="4274504" y="3975245"/>
              <a:chExt cx="3052293" cy="245653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448" y="3975245"/>
                <a:ext cx="2619375" cy="1743075"/>
              </a:xfrm>
              <a:prstGeom prst="rect">
                <a:avLst/>
              </a:prstGeom>
            </p:spPr>
          </p:pic>
          <p:sp>
            <p:nvSpPr>
              <p:cNvPr id="1029" name="TextBox 1028"/>
              <p:cNvSpPr txBox="1"/>
              <p:nvPr/>
            </p:nvSpPr>
            <p:spPr>
              <a:xfrm>
                <a:off x="4274504" y="6031674"/>
                <a:ext cx="305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Những tòa nhà cao tầng</a:t>
                </a:r>
              </a:p>
            </p:txBody>
          </p:sp>
        </p:grpSp>
      </p:grpSp>
      <p:grpSp>
        <p:nvGrpSpPr>
          <p:cNvPr id="1037" name="Group 1036"/>
          <p:cNvGrpSpPr/>
          <p:nvPr/>
        </p:nvGrpSpPr>
        <p:grpSpPr>
          <a:xfrm>
            <a:off x="571567" y="2867256"/>
            <a:ext cx="3735471" cy="3073600"/>
            <a:chOff x="571567" y="2867256"/>
            <a:chExt cx="3735471" cy="30736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496198" y="2867256"/>
              <a:ext cx="810840" cy="661555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7" y="3323564"/>
              <a:ext cx="2924632" cy="1847850"/>
            </a:xfrm>
            <a:prstGeom prst="rect">
              <a:avLst/>
            </a:prstGeom>
          </p:spPr>
        </p:pic>
        <p:sp>
          <p:nvSpPr>
            <p:cNvPr id="1030" name="TextBox 1029"/>
            <p:cNvSpPr txBox="1"/>
            <p:nvPr/>
          </p:nvSpPr>
          <p:spPr>
            <a:xfrm>
              <a:off x="1029223" y="5540746"/>
              <a:ext cx="2074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Chùa Một Cột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cảnh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4965" y="225882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" y="1708385"/>
            <a:ext cx="11073013" cy="4997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t="21875" b="21875"/>
          <a:stretch>
            <a:fillRect/>
          </a:stretch>
        </p:blipFill>
        <p:spPr>
          <a:xfrm>
            <a:off x="0" y="-171173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10206" y="1700736"/>
            <a:ext cx="1119180" cy="2157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030"/>
          <a:stretch>
            <a:fillRect/>
          </a:stretch>
        </p:blipFill>
        <p:spPr>
          <a:xfrm>
            <a:off x="-327073" y="5178375"/>
            <a:ext cx="2073157" cy="16907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27074" y="391919"/>
            <a:ext cx="1284499" cy="22051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224819" y="25"/>
            <a:ext cx="848348" cy="15566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96096" y="5521881"/>
            <a:ext cx="628171" cy="981516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4854140C-8911-498D-B483-DC052C1EB2D0}"/>
              </a:ext>
            </a:extLst>
          </p:cNvPr>
          <p:cNvSpPr txBox="1"/>
          <p:nvPr/>
        </p:nvSpPr>
        <p:spPr>
          <a:xfrm>
            <a:off x="1789134" y="431824"/>
            <a:ext cx="8523383" cy="66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47"/>
              </a:lnSpc>
            </a:pPr>
            <a:r>
              <a:rPr lang="en-US" sz="4400" b="1">
                <a:solidFill>
                  <a:srgbClr val="6B3F6E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4400" b="1" dirty="0">
              <a:solidFill>
                <a:srgbClr val="6B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19749" y="2771127"/>
            <a:ext cx="8523383" cy="1510757"/>
            <a:chOff x="2777019" y="6016649"/>
            <a:chExt cx="12785074" cy="2266135"/>
          </a:xfrm>
        </p:grpSpPr>
        <p:grpSp>
          <p:nvGrpSpPr>
            <p:cNvPr id="26" name="Group 12">
              <a:extLst>
                <a:ext uri="{FF2B5EF4-FFF2-40B4-BE49-F238E27FC236}">
                  <a16:creationId xmlns:a16="http://schemas.microsoft.com/office/drawing/2014/main" id="{CB9413FF-F6E6-4B13-938A-9701486A9A72}"/>
                </a:ext>
              </a:extLst>
            </p:cNvPr>
            <p:cNvGrpSpPr/>
            <p:nvPr/>
          </p:nvGrpSpPr>
          <p:grpSpPr>
            <a:xfrm>
              <a:off x="2777019" y="6016649"/>
              <a:ext cx="12785074" cy="2266135"/>
              <a:chOff x="0" y="0"/>
              <a:chExt cx="3423190" cy="864401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F17BFC2F-68F0-4BE8-BED7-AD0EFDF0BA3B}"/>
                  </a:ext>
                </a:extLst>
              </p:cNvPr>
              <p:cNvSpPr/>
              <p:nvPr/>
            </p:nvSpPr>
            <p:spPr>
              <a:xfrm>
                <a:off x="10160" y="16510"/>
                <a:ext cx="3400330" cy="836461"/>
              </a:xfrm>
              <a:custGeom>
                <a:avLst/>
                <a:gdLst/>
                <a:ahLst/>
                <a:cxnLst/>
                <a:rect l="l" t="t" r="r" b="b"/>
                <a:pathLst>
                  <a:path w="3400330" h="836461">
                    <a:moveTo>
                      <a:pt x="3400330" y="836461"/>
                    </a:moveTo>
                    <a:lnTo>
                      <a:pt x="0" y="828841"/>
                    </a:lnTo>
                    <a:lnTo>
                      <a:pt x="0" y="303334"/>
                    </a:lnTo>
                    <a:lnTo>
                      <a:pt x="17780" y="19050"/>
                    </a:lnTo>
                    <a:lnTo>
                      <a:pt x="1693515" y="0"/>
                    </a:lnTo>
                    <a:lnTo>
                      <a:pt x="3381280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93AFF01E-2E26-4F58-AC17-A57673AC26BB}"/>
                  </a:ext>
                </a:extLst>
              </p:cNvPr>
              <p:cNvSpPr/>
              <p:nvPr/>
            </p:nvSpPr>
            <p:spPr>
              <a:xfrm>
                <a:off x="-3810" y="0"/>
                <a:ext cx="3429540" cy="863131"/>
              </a:xfrm>
              <a:custGeom>
                <a:avLst/>
                <a:gdLst/>
                <a:ahLst/>
                <a:cxnLst/>
                <a:rect l="l" t="t" r="r" b="b"/>
                <a:pathLst>
                  <a:path w="3429540" h="863131">
                    <a:moveTo>
                      <a:pt x="3395250" y="21590"/>
                    </a:moveTo>
                    <a:cubicBezTo>
                      <a:pt x="3396520" y="34290"/>
                      <a:pt x="3396520" y="44450"/>
                      <a:pt x="3397790" y="54610"/>
                    </a:cubicBezTo>
                    <a:cubicBezTo>
                      <a:pt x="3400330" y="75746"/>
                      <a:pt x="3401600" y="92255"/>
                      <a:pt x="3404140" y="108175"/>
                    </a:cubicBezTo>
                    <a:cubicBezTo>
                      <a:pt x="3404140" y="131170"/>
                      <a:pt x="3416840" y="584577"/>
                      <a:pt x="3423190" y="607571"/>
                    </a:cubicBezTo>
                    <a:cubicBezTo>
                      <a:pt x="3429540" y="642358"/>
                      <a:pt x="3425730" y="677735"/>
                      <a:pt x="3425730" y="712521"/>
                    </a:cubicBezTo>
                    <a:cubicBezTo>
                      <a:pt x="3425730" y="743181"/>
                      <a:pt x="3427000" y="771482"/>
                      <a:pt x="3428270" y="802171"/>
                    </a:cubicBezTo>
                    <a:cubicBezTo>
                      <a:pt x="3428270" y="823761"/>
                      <a:pt x="3428270" y="837731"/>
                      <a:pt x="3428270" y="861861"/>
                    </a:cubicBezTo>
                    <a:cubicBezTo>
                      <a:pt x="3405410" y="861861"/>
                      <a:pt x="3385090" y="863131"/>
                      <a:pt x="3359207" y="861861"/>
                    </a:cubicBezTo>
                    <a:cubicBezTo>
                      <a:pt x="3188249" y="856781"/>
                      <a:pt x="3014660" y="863131"/>
                      <a:pt x="2843701" y="858051"/>
                    </a:cubicBezTo>
                    <a:cubicBezTo>
                      <a:pt x="2741126" y="854241"/>
                      <a:pt x="2641181" y="856781"/>
                      <a:pt x="2538606" y="854241"/>
                    </a:cubicBezTo>
                    <a:cubicBezTo>
                      <a:pt x="2491264" y="852971"/>
                      <a:pt x="2443922" y="851701"/>
                      <a:pt x="2396579" y="850431"/>
                    </a:cubicBezTo>
                    <a:cubicBezTo>
                      <a:pt x="2367648" y="850431"/>
                      <a:pt x="2341346" y="851701"/>
                      <a:pt x="2312415" y="851701"/>
                    </a:cubicBezTo>
                    <a:cubicBezTo>
                      <a:pt x="2238771" y="850431"/>
                      <a:pt x="2036251" y="851701"/>
                      <a:pt x="1962608" y="850431"/>
                    </a:cubicBezTo>
                    <a:cubicBezTo>
                      <a:pt x="1910005" y="849161"/>
                      <a:pt x="857953" y="858051"/>
                      <a:pt x="805350" y="856781"/>
                    </a:cubicBezTo>
                    <a:cubicBezTo>
                      <a:pt x="792199" y="856781"/>
                      <a:pt x="776419" y="858051"/>
                      <a:pt x="763268" y="858051"/>
                    </a:cubicBezTo>
                    <a:cubicBezTo>
                      <a:pt x="731706" y="858051"/>
                      <a:pt x="702775" y="859321"/>
                      <a:pt x="671213" y="859321"/>
                    </a:cubicBezTo>
                    <a:cubicBezTo>
                      <a:pt x="592309" y="859321"/>
                      <a:pt x="516036" y="858051"/>
                      <a:pt x="437132" y="856781"/>
                    </a:cubicBezTo>
                    <a:cubicBezTo>
                      <a:pt x="389789" y="855511"/>
                      <a:pt x="342447" y="854241"/>
                      <a:pt x="297735" y="852971"/>
                    </a:cubicBezTo>
                    <a:cubicBezTo>
                      <a:pt x="213571" y="851701"/>
                      <a:pt x="129406" y="850431"/>
                      <a:pt x="48260" y="850431"/>
                    </a:cubicBezTo>
                    <a:cubicBezTo>
                      <a:pt x="38100" y="850431"/>
                      <a:pt x="29210" y="850431"/>
                      <a:pt x="19050" y="849161"/>
                    </a:cubicBezTo>
                    <a:cubicBezTo>
                      <a:pt x="10160" y="847891"/>
                      <a:pt x="5080" y="841541"/>
                      <a:pt x="7620" y="832651"/>
                    </a:cubicBezTo>
                    <a:cubicBezTo>
                      <a:pt x="16510" y="800962"/>
                      <a:pt x="12700" y="786222"/>
                      <a:pt x="11430" y="770892"/>
                    </a:cubicBezTo>
                    <a:cubicBezTo>
                      <a:pt x="10160" y="739643"/>
                      <a:pt x="6350" y="708984"/>
                      <a:pt x="7620" y="677735"/>
                    </a:cubicBezTo>
                    <a:cubicBezTo>
                      <a:pt x="5080" y="638821"/>
                      <a:pt x="0" y="157112"/>
                      <a:pt x="7620" y="117609"/>
                    </a:cubicBezTo>
                    <a:cubicBezTo>
                      <a:pt x="8890" y="109944"/>
                      <a:pt x="7620" y="101689"/>
                      <a:pt x="8890" y="94024"/>
                    </a:cubicBezTo>
                    <a:cubicBezTo>
                      <a:pt x="10160" y="81643"/>
                      <a:pt x="12700" y="6808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53" y="30480"/>
                      <a:pt x="105735" y="29210"/>
                    </a:cubicBezTo>
                    <a:cubicBezTo>
                      <a:pt x="176749" y="25400"/>
                      <a:pt x="247762" y="22860"/>
                      <a:pt x="321406" y="20320"/>
                    </a:cubicBezTo>
                    <a:cubicBezTo>
                      <a:pt x="371379" y="17780"/>
                      <a:pt x="421351" y="16510"/>
                      <a:pt x="468693" y="13970"/>
                    </a:cubicBezTo>
                    <a:cubicBezTo>
                      <a:pt x="516036" y="11430"/>
                      <a:pt x="566008" y="8890"/>
                      <a:pt x="613351" y="8890"/>
                    </a:cubicBezTo>
                    <a:cubicBezTo>
                      <a:pt x="665953" y="7620"/>
                      <a:pt x="718556" y="10160"/>
                      <a:pt x="771158" y="8890"/>
                    </a:cubicBezTo>
                    <a:cubicBezTo>
                      <a:pt x="836912" y="8890"/>
                      <a:pt x="2028361" y="6350"/>
                      <a:pt x="2094114" y="5080"/>
                    </a:cubicBezTo>
                    <a:cubicBezTo>
                      <a:pt x="2157237" y="3810"/>
                      <a:pt x="2220360" y="2540"/>
                      <a:pt x="2286114" y="2540"/>
                    </a:cubicBezTo>
                    <a:cubicBezTo>
                      <a:pt x="2393949" y="1270"/>
                      <a:pt x="2499154" y="0"/>
                      <a:pt x="2606990" y="0"/>
                    </a:cubicBezTo>
                    <a:cubicBezTo>
                      <a:pt x="2651702" y="0"/>
                      <a:pt x="2699044" y="2540"/>
                      <a:pt x="2743757" y="2540"/>
                    </a:cubicBezTo>
                    <a:cubicBezTo>
                      <a:pt x="2867373" y="3810"/>
                      <a:pt x="2993619" y="5080"/>
                      <a:pt x="3117235" y="7620"/>
                    </a:cubicBezTo>
                    <a:cubicBezTo>
                      <a:pt x="3182988" y="8890"/>
                      <a:pt x="3248742" y="12700"/>
                      <a:pt x="3314495" y="16510"/>
                    </a:cubicBezTo>
                    <a:cubicBezTo>
                      <a:pt x="3330276" y="16510"/>
                      <a:pt x="3346056" y="16510"/>
                      <a:pt x="3359207" y="16510"/>
                    </a:cubicBezTo>
                    <a:cubicBezTo>
                      <a:pt x="3376200" y="17780"/>
                      <a:pt x="3385090" y="20320"/>
                      <a:pt x="3395250" y="21590"/>
                    </a:cubicBezTo>
                    <a:close/>
                    <a:moveTo>
                      <a:pt x="3405410" y="845351"/>
                    </a:moveTo>
                    <a:cubicBezTo>
                      <a:pt x="3406680" y="828841"/>
                      <a:pt x="3407950" y="816141"/>
                      <a:pt x="3407950" y="803441"/>
                    </a:cubicBezTo>
                    <a:cubicBezTo>
                      <a:pt x="3406680" y="768534"/>
                      <a:pt x="3405410" y="737285"/>
                      <a:pt x="3405410" y="703677"/>
                    </a:cubicBezTo>
                    <a:cubicBezTo>
                      <a:pt x="3405410" y="688348"/>
                      <a:pt x="3407950" y="673018"/>
                      <a:pt x="3406680" y="657688"/>
                    </a:cubicBezTo>
                    <a:cubicBezTo>
                      <a:pt x="3406680" y="643537"/>
                      <a:pt x="3405410" y="628797"/>
                      <a:pt x="3404140" y="614647"/>
                    </a:cubicBezTo>
                    <a:cubicBezTo>
                      <a:pt x="3399060" y="592831"/>
                      <a:pt x="3387630" y="141193"/>
                      <a:pt x="3387630" y="119377"/>
                    </a:cubicBezTo>
                    <a:cubicBezTo>
                      <a:pt x="3385090" y="101100"/>
                      <a:pt x="3382550" y="82232"/>
                      <a:pt x="3380010" y="63500"/>
                    </a:cubicBezTo>
                    <a:cubicBezTo>
                      <a:pt x="3378740" y="44450"/>
                      <a:pt x="3377470" y="43180"/>
                      <a:pt x="3351317" y="41910"/>
                    </a:cubicBezTo>
                    <a:cubicBezTo>
                      <a:pt x="3343426" y="41910"/>
                      <a:pt x="3338166" y="41910"/>
                      <a:pt x="3330276" y="40640"/>
                    </a:cubicBezTo>
                    <a:cubicBezTo>
                      <a:pt x="3264523" y="36830"/>
                      <a:pt x="3196139" y="31750"/>
                      <a:pt x="3130386" y="30480"/>
                    </a:cubicBezTo>
                    <a:cubicBezTo>
                      <a:pt x="2969948" y="26670"/>
                      <a:pt x="2806880" y="25400"/>
                      <a:pt x="2646442" y="22860"/>
                    </a:cubicBezTo>
                    <a:cubicBezTo>
                      <a:pt x="2622770" y="22860"/>
                      <a:pt x="2596469" y="22860"/>
                      <a:pt x="2572798" y="22860"/>
                    </a:cubicBezTo>
                    <a:cubicBezTo>
                      <a:pt x="2533346" y="22860"/>
                      <a:pt x="2493894" y="22860"/>
                      <a:pt x="2457072" y="22860"/>
                    </a:cubicBezTo>
                    <a:cubicBezTo>
                      <a:pt x="2372908" y="22860"/>
                      <a:pt x="2288744" y="22860"/>
                      <a:pt x="2207210" y="24130"/>
                    </a:cubicBezTo>
                    <a:cubicBezTo>
                      <a:pt x="2136196" y="25400"/>
                      <a:pt x="939487" y="29210"/>
                      <a:pt x="868473" y="29210"/>
                    </a:cubicBezTo>
                    <a:cubicBezTo>
                      <a:pt x="752748" y="29210"/>
                      <a:pt x="637022" y="26670"/>
                      <a:pt x="521296" y="33020"/>
                    </a:cubicBezTo>
                    <a:cubicBezTo>
                      <a:pt x="460803" y="36830"/>
                      <a:pt x="402940" y="36830"/>
                      <a:pt x="345077" y="38100"/>
                    </a:cubicBezTo>
                    <a:cubicBezTo>
                      <a:pt x="245132" y="41910"/>
                      <a:pt x="145187" y="45720"/>
                      <a:pt x="49530" y="50800"/>
                    </a:cubicBezTo>
                    <a:cubicBezTo>
                      <a:pt x="36830" y="50800"/>
                      <a:pt x="34290" y="53340"/>
                      <a:pt x="33020" y="66313"/>
                    </a:cubicBezTo>
                    <a:cubicBezTo>
                      <a:pt x="31750" y="76926"/>
                      <a:pt x="31750" y="87539"/>
                      <a:pt x="30480" y="98152"/>
                    </a:cubicBezTo>
                    <a:cubicBezTo>
                      <a:pt x="29210" y="115840"/>
                      <a:pt x="26670" y="132938"/>
                      <a:pt x="25400" y="150627"/>
                    </a:cubicBezTo>
                    <a:cubicBezTo>
                      <a:pt x="20320" y="169494"/>
                      <a:pt x="26670" y="630566"/>
                      <a:pt x="29210" y="649433"/>
                    </a:cubicBezTo>
                    <a:cubicBezTo>
                      <a:pt x="29210" y="669480"/>
                      <a:pt x="29210" y="690116"/>
                      <a:pt x="30480" y="710163"/>
                    </a:cubicBezTo>
                    <a:cubicBezTo>
                      <a:pt x="30480" y="724903"/>
                      <a:pt x="33020" y="739643"/>
                      <a:pt x="33020" y="754383"/>
                    </a:cubicBezTo>
                    <a:cubicBezTo>
                      <a:pt x="33020" y="770303"/>
                      <a:pt x="33020" y="786222"/>
                      <a:pt x="31750" y="803441"/>
                    </a:cubicBezTo>
                    <a:cubicBezTo>
                      <a:pt x="31750" y="807251"/>
                      <a:pt x="31750" y="809791"/>
                      <a:pt x="31750" y="813601"/>
                    </a:cubicBezTo>
                    <a:cubicBezTo>
                      <a:pt x="31750" y="823761"/>
                      <a:pt x="35560" y="827571"/>
                      <a:pt x="44450" y="827571"/>
                    </a:cubicBezTo>
                    <a:cubicBezTo>
                      <a:pt x="68913" y="827571"/>
                      <a:pt x="105735" y="828841"/>
                      <a:pt x="139927" y="828841"/>
                    </a:cubicBezTo>
                    <a:cubicBezTo>
                      <a:pt x="189900" y="828841"/>
                      <a:pt x="242502" y="826301"/>
                      <a:pt x="292475" y="828841"/>
                    </a:cubicBezTo>
                    <a:cubicBezTo>
                      <a:pt x="374009" y="832651"/>
                      <a:pt x="455543" y="835191"/>
                      <a:pt x="537077" y="833921"/>
                    </a:cubicBezTo>
                    <a:cubicBezTo>
                      <a:pt x="589679" y="832651"/>
                      <a:pt x="639652" y="835191"/>
                      <a:pt x="692255" y="835191"/>
                    </a:cubicBezTo>
                    <a:cubicBezTo>
                      <a:pt x="768528" y="835191"/>
                      <a:pt x="844802" y="833921"/>
                      <a:pt x="921076" y="835191"/>
                    </a:cubicBezTo>
                    <a:cubicBezTo>
                      <a:pt x="1034172" y="836461"/>
                      <a:pt x="2275593" y="826301"/>
                      <a:pt x="2391319" y="828841"/>
                    </a:cubicBezTo>
                    <a:cubicBezTo>
                      <a:pt x="2441291" y="830111"/>
                      <a:pt x="2491264" y="831381"/>
                      <a:pt x="2538606" y="831381"/>
                    </a:cubicBezTo>
                    <a:cubicBezTo>
                      <a:pt x="2625401" y="833921"/>
                      <a:pt x="2709565" y="830111"/>
                      <a:pt x="2796359" y="833921"/>
                    </a:cubicBezTo>
                    <a:cubicBezTo>
                      <a:pt x="2867373" y="836461"/>
                      <a:pt x="2938386" y="836461"/>
                      <a:pt x="3009400" y="839001"/>
                    </a:cubicBezTo>
                    <a:cubicBezTo>
                      <a:pt x="3114605" y="842811"/>
                      <a:pt x="3219810" y="845351"/>
                      <a:pt x="3325015" y="846621"/>
                    </a:cubicBezTo>
                    <a:cubicBezTo>
                      <a:pt x="3364467" y="846621"/>
                      <a:pt x="3385090" y="845351"/>
                      <a:pt x="3405410" y="845351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F4C655EE-4921-4042-9884-78DEE17F8A24}"/>
                </a:ext>
              </a:extLst>
            </p:cNvPr>
            <p:cNvSpPr txBox="1"/>
            <p:nvPr/>
          </p:nvSpPr>
          <p:spPr>
            <a:xfrm>
              <a:off x="3082903" y="6244581"/>
              <a:ext cx="12233299" cy="171851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2. Trả lời được các câu hỏi liên quan đến nội dung bài.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0421" y="4463401"/>
            <a:ext cx="8712012" cy="2251245"/>
            <a:chOff x="2739073" y="4083508"/>
            <a:chExt cx="12785074" cy="2202992"/>
          </a:xfrm>
        </p:grpSpPr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1DE2F8F4-6C49-4E97-A4C5-DC6B9EE27008}"/>
                </a:ext>
              </a:extLst>
            </p:cNvPr>
            <p:cNvGrpSpPr/>
            <p:nvPr/>
          </p:nvGrpSpPr>
          <p:grpSpPr>
            <a:xfrm>
              <a:off x="2739073" y="4083508"/>
              <a:ext cx="12785074" cy="2202992"/>
              <a:chOff x="0" y="0"/>
              <a:chExt cx="3423190" cy="864401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210DFD58-78E2-4E15-929E-F0C59D165E7A}"/>
                  </a:ext>
                </a:extLst>
              </p:cNvPr>
              <p:cNvSpPr/>
              <p:nvPr/>
            </p:nvSpPr>
            <p:spPr>
              <a:xfrm>
                <a:off x="10160" y="16510"/>
                <a:ext cx="3400330" cy="836461"/>
              </a:xfrm>
              <a:custGeom>
                <a:avLst/>
                <a:gdLst/>
                <a:ahLst/>
                <a:cxnLst/>
                <a:rect l="l" t="t" r="r" b="b"/>
                <a:pathLst>
                  <a:path w="3400330" h="836461">
                    <a:moveTo>
                      <a:pt x="3400330" y="836461"/>
                    </a:moveTo>
                    <a:lnTo>
                      <a:pt x="0" y="828841"/>
                    </a:lnTo>
                    <a:lnTo>
                      <a:pt x="0" y="303334"/>
                    </a:lnTo>
                    <a:lnTo>
                      <a:pt x="17780" y="19050"/>
                    </a:lnTo>
                    <a:lnTo>
                      <a:pt x="1693515" y="0"/>
                    </a:lnTo>
                    <a:lnTo>
                      <a:pt x="3381280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EE33C14D-C68F-423A-8562-6A1048086BE7}"/>
                  </a:ext>
                </a:extLst>
              </p:cNvPr>
              <p:cNvSpPr/>
              <p:nvPr/>
            </p:nvSpPr>
            <p:spPr>
              <a:xfrm>
                <a:off x="-3810" y="0"/>
                <a:ext cx="3429540" cy="863131"/>
              </a:xfrm>
              <a:custGeom>
                <a:avLst/>
                <a:gdLst/>
                <a:ahLst/>
                <a:cxnLst/>
                <a:rect l="l" t="t" r="r" b="b"/>
                <a:pathLst>
                  <a:path w="3429540" h="863131">
                    <a:moveTo>
                      <a:pt x="3395250" y="21590"/>
                    </a:moveTo>
                    <a:cubicBezTo>
                      <a:pt x="3396520" y="34290"/>
                      <a:pt x="3396520" y="44450"/>
                      <a:pt x="3397790" y="54610"/>
                    </a:cubicBezTo>
                    <a:cubicBezTo>
                      <a:pt x="3400330" y="75746"/>
                      <a:pt x="3401600" y="92255"/>
                      <a:pt x="3404140" y="108175"/>
                    </a:cubicBezTo>
                    <a:cubicBezTo>
                      <a:pt x="3404140" y="131170"/>
                      <a:pt x="3416840" y="584577"/>
                      <a:pt x="3423190" y="607571"/>
                    </a:cubicBezTo>
                    <a:cubicBezTo>
                      <a:pt x="3429540" y="642358"/>
                      <a:pt x="3425730" y="677735"/>
                      <a:pt x="3425730" y="712521"/>
                    </a:cubicBezTo>
                    <a:cubicBezTo>
                      <a:pt x="3425730" y="743181"/>
                      <a:pt x="3427000" y="771482"/>
                      <a:pt x="3428270" y="802171"/>
                    </a:cubicBezTo>
                    <a:cubicBezTo>
                      <a:pt x="3428270" y="823761"/>
                      <a:pt x="3428270" y="837731"/>
                      <a:pt x="3428270" y="861861"/>
                    </a:cubicBezTo>
                    <a:cubicBezTo>
                      <a:pt x="3405410" y="861861"/>
                      <a:pt x="3385090" y="863131"/>
                      <a:pt x="3359207" y="861861"/>
                    </a:cubicBezTo>
                    <a:cubicBezTo>
                      <a:pt x="3188249" y="856781"/>
                      <a:pt x="3014660" y="863131"/>
                      <a:pt x="2843701" y="858051"/>
                    </a:cubicBezTo>
                    <a:cubicBezTo>
                      <a:pt x="2741126" y="854241"/>
                      <a:pt x="2641181" y="856781"/>
                      <a:pt x="2538606" y="854241"/>
                    </a:cubicBezTo>
                    <a:cubicBezTo>
                      <a:pt x="2491264" y="852971"/>
                      <a:pt x="2443922" y="851701"/>
                      <a:pt x="2396579" y="850431"/>
                    </a:cubicBezTo>
                    <a:cubicBezTo>
                      <a:pt x="2367648" y="850431"/>
                      <a:pt x="2341346" y="851701"/>
                      <a:pt x="2312415" y="851701"/>
                    </a:cubicBezTo>
                    <a:cubicBezTo>
                      <a:pt x="2238771" y="850431"/>
                      <a:pt x="2036251" y="851701"/>
                      <a:pt x="1962608" y="850431"/>
                    </a:cubicBezTo>
                    <a:cubicBezTo>
                      <a:pt x="1910005" y="849161"/>
                      <a:pt x="857953" y="858051"/>
                      <a:pt x="805350" y="856781"/>
                    </a:cubicBezTo>
                    <a:cubicBezTo>
                      <a:pt x="792199" y="856781"/>
                      <a:pt x="776419" y="858051"/>
                      <a:pt x="763268" y="858051"/>
                    </a:cubicBezTo>
                    <a:cubicBezTo>
                      <a:pt x="731706" y="858051"/>
                      <a:pt x="702775" y="859321"/>
                      <a:pt x="671213" y="859321"/>
                    </a:cubicBezTo>
                    <a:cubicBezTo>
                      <a:pt x="592309" y="859321"/>
                      <a:pt x="516036" y="858051"/>
                      <a:pt x="437132" y="856781"/>
                    </a:cubicBezTo>
                    <a:cubicBezTo>
                      <a:pt x="389789" y="855511"/>
                      <a:pt x="342447" y="854241"/>
                      <a:pt x="297735" y="852971"/>
                    </a:cubicBezTo>
                    <a:cubicBezTo>
                      <a:pt x="213571" y="851701"/>
                      <a:pt x="129406" y="850431"/>
                      <a:pt x="48260" y="850431"/>
                    </a:cubicBezTo>
                    <a:cubicBezTo>
                      <a:pt x="38100" y="850431"/>
                      <a:pt x="29210" y="850431"/>
                      <a:pt x="19050" y="849161"/>
                    </a:cubicBezTo>
                    <a:cubicBezTo>
                      <a:pt x="10160" y="847891"/>
                      <a:pt x="5080" y="841541"/>
                      <a:pt x="7620" y="832651"/>
                    </a:cubicBezTo>
                    <a:cubicBezTo>
                      <a:pt x="16510" y="800962"/>
                      <a:pt x="12700" y="786222"/>
                      <a:pt x="11430" y="770892"/>
                    </a:cubicBezTo>
                    <a:cubicBezTo>
                      <a:pt x="10160" y="739643"/>
                      <a:pt x="6350" y="708984"/>
                      <a:pt x="7620" y="677735"/>
                    </a:cubicBezTo>
                    <a:cubicBezTo>
                      <a:pt x="5080" y="638821"/>
                      <a:pt x="0" y="157112"/>
                      <a:pt x="7620" y="117609"/>
                    </a:cubicBezTo>
                    <a:cubicBezTo>
                      <a:pt x="8890" y="109944"/>
                      <a:pt x="7620" y="101689"/>
                      <a:pt x="8890" y="94024"/>
                    </a:cubicBezTo>
                    <a:cubicBezTo>
                      <a:pt x="10160" y="81643"/>
                      <a:pt x="12700" y="6808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53" y="30480"/>
                      <a:pt x="105735" y="29210"/>
                    </a:cubicBezTo>
                    <a:cubicBezTo>
                      <a:pt x="176749" y="25400"/>
                      <a:pt x="247762" y="22860"/>
                      <a:pt x="321406" y="20320"/>
                    </a:cubicBezTo>
                    <a:cubicBezTo>
                      <a:pt x="371379" y="17780"/>
                      <a:pt x="421351" y="16510"/>
                      <a:pt x="468693" y="13970"/>
                    </a:cubicBezTo>
                    <a:cubicBezTo>
                      <a:pt x="516036" y="11430"/>
                      <a:pt x="566008" y="8890"/>
                      <a:pt x="613351" y="8890"/>
                    </a:cubicBezTo>
                    <a:cubicBezTo>
                      <a:pt x="665953" y="7620"/>
                      <a:pt x="718556" y="10160"/>
                      <a:pt x="771158" y="8890"/>
                    </a:cubicBezTo>
                    <a:cubicBezTo>
                      <a:pt x="836912" y="8890"/>
                      <a:pt x="2028361" y="6350"/>
                      <a:pt x="2094114" y="5080"/>
                    </a:cubicBezTo>
                    <a:cubicBezTo>
                      <a:pt x="2157237" y="3810"/>
                      <a:pt x="2220360" y="2540"/>
                      <a:pt x="2286114" y="2540"/>
                    </a:cubicBezTo>
                    <a:cubicBezTo>
                      <a:pt x="2393949" y="1270"/>
                      <a:pt x="2499154" y="0"/>
                      <a:pt x="2606990" y="0"/>
                    </a:cubicBezTo>
                    <a:cubicBezTo>
                      <a:pt x="2651702" y="0"/>
                      <a:pt x="2699044" y="2540"/>
                      <a:pt x="2743757" y="2540"/>
                    </a:cubicBezTo>
                    <a:cubicBezTo>
                      <a:pt x="2867373" y="3810"/>
                      <a:pt x="2993619" y="5080"/>
                      <a:pt x="3117235" y="7620"/>
                    </a:cubicBezTo>
                    <a:cubicBezTo>
                      <a:pt x="3182988" y="8890"/>
                      <a:pt x="3248742" y="12700"/>
                      <a:pt x="3314495" y="16510"/>
                    </a:cubicBezTo>
                    <a:cubicBezTo>
                      <a:pt x="3330276" y="16510"/>
                      <a:pt x="3346056" y="16510"/>
                      <a:pt x="3359207" y="16510"/>
                    </a:cubicBezTo>
                    <a:cubicBezTo>
                      <a:pt x="3376200" y="17780"/>
                      <a:pt x="3385090" y="20320"/>
                      <a:pt x="3395250" y="21590"/>
                    </a:cubicBezTo>
                    <a:close/>
                    <a:moveTo>
                      <a:pt x="3405410" y="845351"/>
                    </a:moveTo>
                    <a:cubicBezTo>
                      <a:pt x="3406680" y="828841"/>
                      <a:pt x="3407950" y="816141"/>
                      <a:pt x="3407950" y="803441"/>
                    </a:cubicBezTo>
                    <a:cubicBezTo>
                      <a:pt x="3406680" y="768534"/>
                      <a:pt x="3405410" y="737285"/>
                      <a:pt x="3405410" y="703677"/>
                    </a:cubicBezTo>
                    <a:cubicBezTo>
                      <a:pt x="3405410" y="688348"/>
                      <a:pt x="3407950" y="673018"/>
                      <a:pt x="3406680" y="657688"/>
                    </a:cubicBezTo>
                    <a:cubicBezTo>
                      <a:pt x="3406680" y="643537"/>
                      <a:pt x="3405410" y="628797"/>
                      <a:pt x="3404140" y="614647"/>
                    </a:cubicBezTo>
                    <a:cubicBezTo>
                      <a:pt x="3399060" y="592831"/>
                      <a:pt x="3387630" y="141193"/>
                      <a:pt x="3387630" y="119377"/>
                    </a:cubicBezTo>
                    <a:cubicBezTo>
                      <a:pt x="3385090" y="101100"/>
                      <a:pt x="3382550" y="82232"/>
                      <a:pt x="3380010" y="63500"/>
                    </a:cubicBezTo>
                    <a:cubicBezTo>
                      <a:pt x="3378740" y="44450"/>
                      <a:pt x="3377470" y="43180"/>
                      <a:pt x="3351317" y="41910"/>
                    </a:cubicBezTo>
                    <a:cubicBezTo>
                      <a:pt x="3343426" y="41910"/>
                      <a:pt x="3338166" y="41910"/>
                      <a:pt x="3330276" y="40640"/>
                    </a:cubicBezTo>
                    <a:cubicBezTo>
                      <a:pt x="3264523" y="36830"/>
                      <a:pt x="3196139" y="31750"/>
                      <a:pt x="3130386" y="30480"/>
                    </a:cubicBezTo>
                    <a:cubicBezTo>
                      <a:pt x="2969948" y="26670"/>
                      <a:pt x="2806880" y="25400"/>
                      <a:pt x="2646442" y="22860"/>
                    </a:cubicBezTo>
                    <a:cubicBezTo>
                      <a:pt x="2622770" y="22860"/>
                      <a:pt x="2596469" y="22860"/>
                      <a:pt x="2572798" y="22860"/>
                    </a:cubicBezTo>
                    <a:cubicBezTo>
                      <a:pt x="2533346" y="22860"/>
                      <a:pt x="2493894" y="22860"/>
                      <a:pt x="2457072" y="22860"/>
                    </a:cubicBezTo>
                    <a:cubicBezTo>
                      <a:pt x="2372908" y="22860"/>
                      <a:pt x="2288744" y="22860"/>
                      <a:pt x="2207210" y="24130"/>
                    </a:cubicBezTo>
                    <a:cubicBezTo>
                      <a:pt x="2136196" y="25400"/>
                      <a:pt x="939487" y="29210"/>
                      <a:pt x="868473" y="29210"/>
                    </a:cubicBezTo>
                    <a:cubicBezTo>
                      <a:pt x="752748" y="29210"/>
                      <a:pt x="637022" y="26670"/>
                      <a:pt x="521296" y="33020"/>
                    </a:cubicBezTo>
                    <a:cubicBezTo>
                      <a:pt x="460803" y="36830"/>
                      <a:pt x="402940" y="36830"/>
                      <a:pt x="345077" y="38100"/>
                    </a:cubicBezTo>
                    <a:cubicBezTo>
                      <a:pt x="245132" y="41910"/>
                      <a:pt x="145187" y="45720"/>
                      <a:pt x="49530" y="50800"/>
                    </a:cubicBezTo>
                    <a:cubicBezTo>
                      <a:pt x="36830" y="50800"/>
                      <a:pt x="34290" y="53340"/>
                      <a:pt x="33020" y="66313"/>
                    </a:cubicBezTo>
                    <a:cubicBezTo>
                      <a:pt x="31750" y="76926"/>
                      <a:pt x="31750" y="87539"/>
                      <a:pt x="30480" y="98152"/>
                    </a:cubicBezTo>
                    <a:cubicBezTo>
                      <a:pt x="29210" y="115840"/>
                      <a:pt x="26670" y="132938"/>
                      <a:pt x="25400" y="150627"/>
                    </a:cubicBezTo>
                    <a:cubicBezTo>
                      <a:pt x="20320" y="169494"/>
                      <a:pt x="26670" y="630566"/>
                      <a:pt x="29210" y="649433"/>
                    </a:cubicBezTo>
                    <a:cubicBezTo>
                      <a:pt x="29210" y="669480"/>
                      <a:pt x="29210" y="690116"/>
                      <a:pt x="30480" y="710163"/>
                    </a:cubicBezTo>
                    <a:cubicBezTo>
                      <a:pt x="30480" y="724903"/>
                      <a:pt x="33020" y="739643"/>
                      <a:pt x="33020" y="754383"/>
                    </a:cubicBezTo>
                    <a:cubicBezTo>
                      <a:pt x="33020" y="770303"/>
                      <a:pt x="33020" y="786222"/>
                      <a:pt x="31750" y="803441"/>
                    </a:cubicBezTo>
                    <a:cubicBezTo>
                      <a:pt x="31750" y="807251"/>
                      <a:pt x="31750" y="809791"/>
                      <a:pt x="31750" y="813601"/>
                    </a:cubicBezTo>
                    <a:cubicBezTo>
                      <a:pt x="31750" y="823761"/>
                      <a:pt x="35560" y="827571"/>
                      <a:pt x="44450" y="827571"/>
                    </a:cubicBezTo>
                    <a:cubicBezTo>
                      <a:pt x="68913" y="827571"/>
                      <a:pt x="105735" y="828841"/>
                      <a:pt x="139927" y="828841"/>
                    </a:cubicBezTo>
                    <a:cubicBezTo>
                      <a:pt x="189900" y="828841"/>
                      <a:pt x="242502" y="826301"/>
                      <a:pt x="292475" y="828841"/>
                    </a:cubicBezTo>
                    <a:cubicBezTo>
                      <a:pt x="374009" y="832651"/>
                      <a:pt x="455543" y="835191"/>
                      <a:pt x="537077" y="833921"/>
                    </a:cubicBezTo>
                    <a:cubicBezTo>
                      <a:pt x="589679" y="832651"/>
                      <a:pt x="639652" y="835191"/>
                      <a:pt x="692255" y="835191"/>
                    </a:cubicBezTo>
                    <a:cubicBezTo>
                      <a:pt x="768528" y="835191"/>
                      <a:pt x="844802" y="833921"/>
                      <a:pt x="921076" y="835191"/>
                    </a:cubicBezTo>
                    <a:cubicBezTo>
                      <a:pt x="1034172" y="836461"/>
                      <a:pt x="2275593" y="826301"/>
                      <a:pt x="2391319" y="828841"/>
                    </a:cubicBezTo>
                    <a:cubicBezTo>
                      <a:pt x="2441291" y="830111"/>
                      <a:pt x="2491264" y="831381"/>
                      <a:pt x="2538606" y="831381"/>
                    </a:cubicBezTo>
                    <a:cubicBezTo>
                      <a:pt x="2625401" y="833921"/>
                      <a:pt x="2709565" y="830111"/>
                      <a:pt x="2796359" y="833921"/>
                    </a:cubicBezTo>
                    <a:cubicBezTo>
                      <a:pt x="2867373" y="836461"/>
                      <a:pt x="2938386" y="836461"/>
                      <a:pt x="3009400" y="839001"/>
                    </a:cubicBezTo>
                    <a:cubicBezTo>
                      <a:pt x="3114605" y="842811"/>
                      <a:pt x="3219810" y="845351"/>
                      <a:pt x="3325015" y="846621"/>
                    </a:cubicBezTo>
                    <a:cubicBezTo>
                      <a:pt x="3364467" y="846621"/>
                      <a:pt x="3385090" y="845351"/>
                      <a:pt x="3405410" y="845351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E39A0779-DED4-4798-8440-8CEEB6075AD6}"/>
                </a:ext>
              </a:extLst>
            </p:cNvPr>
            <p:cNvSpPr txBox="1"/>
            <p:nvPr/>
          </p:nvSpPr>
          <p:spPr>
            <a:xfrm>
              <a:off x="3037348" y="4848239"/>
              <a:ext cx="12087390" cy="54212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90F230-B952-45B6-B329-FF30C38D5BA5}"/>
              </a:ext>
            </a:extLst>
          </p:cNvPr>
          <p:cNvGrpSpPr/>
          <p:nvPr/>
        </p:nvGrpSpPr>
        <p:grpSpPr>
          <a:xfrm>
            <a:off x="1829235" y="1078022"/>
            <a:ext cx="8523383" cy="1661993"/>
            <a:chOff x="1829235" y="1167962"/>
            <a:chExt cx="8523383" cy="1661993"/>
          </a:xfrm>
        </p:grpSpPr>
        <p:grpSp>
          <p:nvGrpSpPr>
            <p:cNvPr id="12" name="Group 12"/>
            <p:cNvGrpSpPr/>
            <p:nvPr/>
          </p:nvGrpSpPr>
          <p:grpSpPr>
            <a:xfrm>
              <a:off x="1829235" y="1433577"/>
              <a:ext cx="8523383" cy="1167275"/>
              <a:chOff x="0" y="0"/>
              <a:chExt cx="3423190" cy="864401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3400330" cy="836461"/>
              </a:xfrm>
              <a:custGeom>
                <a:avLst/>
                <a:gdLst/>
                <a:ahLst/>
                <a:cxnLst/>
                <a:rect l="l" t="t" r="r" b="b"/>
                <a:pathLst>
                  <a:path w="3400330" h="836461">
                    <a:moveTo>
                      <a:pt x="3400330" y="836461"/>
                    </a:moveTo>
                    <a:lnTo>
                      <a:pt x="0" y="828841"/>
                    </a:lnTo>
                    <a:lnTo>
                      <a:pt x="0" y="303334"/>
                    </a:lnTo>
                    <a:lnTo>
                      <a:pt x="17780" y="19050"/>
                    </a:lnTo>
                    <a:lnTo>
                      <a:pt x="1693515" y="0"/>
                    </a:lnTo>
                    <a:lnTo>
                      <a:pt x="3381280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3429540" cy="863131"/>
              </a:xfrm>
              <a:custGeom>
                <a:avLst/>
                <a:gdLst/>
                <a:ahLst/>
                <a:cxnLst/>
                <a:rect l="l" t="t" r="r" b="b"/>
                <a:pathLst>
                  <a:path w="3429540" h="863131">
                    <a:moveTo>
                      <a:pt x="3395250" y="21590"/>
                    </a:moveTo>
                    <a:cubicBezTo>
                      <a:pt x="3396520" y="34290"/>
                      <a:pt x="3396520" y="44450"/>
                      <a:pt x="3397790" y="54610"/>
                    </a:cubicBezTo>
                    <a:cubicBezTo>
                      <a:pt x="3400330" y="75746"/>
                      <a:pt x="3401600" y="92255"/>
                      <a:pt x="3404140" y="108175"/>
                    </a:cubicBezTo>
                    <a:cubicBezTo>
                      <a:pt x="3404140" y="131170"/>
                      <a:pt x="3416840" y="584577"/>
                      <a:pt x="3423190" y="607571"/>
                    </a:cubicBezTo>
                    <a:cubicBezTo>
                      <a:pt x="3429540" y="642358"/>
                      <a:pt x="3425730" y="677735"/>
                      <a:pt x="3425730" y="712521"/>
                    </a:cubicBezTo>
                    <a:cubicBezTo>
                      <a:pt x="3425730" y="743181"/>
                      <a:pt x="3427000" y="771482"/>
                      <a:pt x="3428270" y="802171"/>
                    </a:cubicBezTo>
                    <a:cubicBezTo>
                      <a:pt x="3428270" y="823761"/>
                      <a:pt x="3428270" y="837731"/>
                      <a:pt x="3428270" y="861861"/>
                    </a:cubicBezTo>
                    <a:cubicBezTo>
                      <a:pt x="3405410" y="861861"/>
                      <a:pt x="3385090" y="863131"/>
                      <a:pt x="3359207" y="861861"/>
                    </a:cubicBezTo>
                    <a:cubicBezTo>
                      <a:pt x="3188249" y="856781"/>
                      <a:pt x="3014660" y="863131"/>
                      <a:pt x="2843701" y="858051"/>
                    </a:cubicBezTo>
                    <a:cubicBezTo>
                      <a:pt x="2741126" y="854241"/>
                      <a:pt x="2641181" y="856781"/>
                      <a:pt x="2538606" y="854241"/>
                    </a:cubicBezTo>
                    <a:cubicBezTo>
                      <a:pt x="2491264" y="852971"/>
                      <a:pt x="2443922" y="851701"/>
                      <a:pt x="2396579" y="850431"/>
                    </a:cubicBezTo>
                    <a:cubicBezTo>
                      <a:pt x="2367648" y="850431"/>
                      <a:pt x="2341346" y="851701"/>
                      <a:pt x="2312415" y="851701"/>
                    </a:cubicBezTo>
                    <a:cubicBezTo>
                      <a:pt x="2238771" y="850431"/>
                      <a:pt x="2036251" y="851701"/>
                      <a:pt x="1962608" y="850431"/>
                    </a:cubicBezTo>
                    <a:cubicBezTo>
                      <a:pt x="1910005" y="849161"/>
                      <a:pt x="857953" y="858051"/>
                      <a:pt x="805350" y="856781"/>
                    </a:cubicBezTo>
                    <a:cubicBezTo>
                      <a:pt x="792199" y="856781"/>
                      <a:pt x="776419" y="858051"/>
                      <a:pt x="763268" y="858051"/>
                    </a:cubicBezTo>
                    <a:cubicBezTo>
                      <a:pt x="731706" y="858051"/>
                      <a:pt x="702775" y="859321"/>
                      <a:pt x="671213" y="859321"/>
                    </a:cubicBezTo>
                    <a:cubicBezTo>
                      <a:pt x="592309" y="859321"/>
                      <a:pt x="516036" y="858051"/>
                      <a:pt x="437132" y="856781"/>
                    </a:cubicBezTo>
                    <a:cubicBezTo>
                      <a:pt x="389789" y="855511"/>
                      <a:pt x="342447" y="854241"/>
                      <a:pt x="297735" y="852971"/>
                    </a:cubicBezTo>
                    <a:cubicBezTo>
                      <a:pt x="213571" y="851701"/>
                      <a:pt x="129406" y="850431"/>
                      <a:pt x="48260" y="850431"/>
                    </a:cubicBezTo>
                    <a:cubicBezTo>
                      <a:pt x="38100" y="850431"/>
                      <a:pt x="29210" y="850431"/>
                      <a:pt x="19050" y="849161"/>
                    </a:cubicBezTo>
                    <a:cubicBezTo>
                      <a:pt x="10160" y="847891"/>
                      <a:pt x="5080" y="841541"/>
                      <a:pt x="7620" y="832651"/>
                    </a:cubicBezTo>
                    <a:cubicBezTo>
                      <a:pt x="16510" y="800962"/>
                      <a:pt x="12700" y="786222"/>
                      <a:pt x="11430" y="770892"/>
                    </a:cubicBezTo>
                    <a:cubicBezTo>
                      <a:pt x="10160" y="739643"/>
                      <a:pt x="6350" y="708984"/>
                      <a:pt x="7620" y="677735"/>
                    </a:cubicBezTo>
                    <a:cubicBezTo>
                      <a:pt x="5080" y="638821"/>
                      <a:pt x="0" y="157112"/>
                      <a:pt x="7620" y="117609"/>
                    </a:cubicBezTo>
                    <a:cubicBezTo>
                      <a:pt x="8890" y="109944"/>
                      <a:pt x="7620" y="101689"/>
                      <a:pt x="8890" y="94024"/>
                    </a:cubicBezTo>
                    <a:cubicBezTo>
                      <a:pt x="10160" y="81643"/>
                      <a:pt x="12700" y="6808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653" y="30480"/>
                      <a:pt x="105735" y="29210"/>
                    </a:cubicBezTo>
                    <a:cubicBezTo>
                      <a:pt x="176749" y="25400"/>
                      <a:pt x="247762" y="22860"/>
                      <a:pt x="321406" y="20320"/>
                    </a:cubicBezTo>
                    <a:cubicBezTo>
                      <a:pt x="371379" y="17780"/>
                      <a:pt x="421351" y="16510"/>
                      <a:pt x="468693" y="13970"/>
                    </a:cubicBezTo>
                    <a:cubicBezTo>
                      <a:pt x="516036" y="11430"/>
                      <a:pt x="566008" y="8890"/>
                      <a:pt x="613351" y="8890"/>
                    </a:cubicBezTo>
                    <a:cubicBezTo>
                      <a:pt x="665953" y="7620"/>
                      <a:pt x="718556" y="10160"/>
                      <a:pt x="771158" y="8890"/>
                    </a:cubicBezTo>
                    <a:cubicBezTo>
                      <a:pt x="836912" y="8890"/>
                      <a:pt x="2028361" y="6350"/>
                      <a:pt x="2094114" y="5080"/>
                    </a:cubicBezTo>
                    <a:cubicBezTo>
                      <a:pt x="2157237" y="3810"/>
                      <a:pt x="2220360" y="2540"/>
                      <a:pt x="2286114" y="2540"/>
                    </a:cubicBezTo>
                    <a:cubicBezTo>
                      <a:pt x="2393949" y="1270"/>
                      <a:pt x="2499154" y="0"/>
                      <a:pt x="2606990" y="0"/>
                    </a:cubicBezTo>
                    <a:cubicBezTo>
                      <a:pt x="2651702" y="0"/>
                      <a:pt x="2699044" y="2540"/>
                      <a:pt x="2743757" y="2540"/>
                    </a:cubicBezTo>
                    <a:cubicBezTo>
                      <a:pt x="2867373" y="3810"/>
                      <a:pt x="2993619" y="5080"/>
                      <a:pt x="3117235" y="7620"/>
                    </a:cubicBezTo>
                    <a:cubicBezTo>
                      <a:pt x="3182988" y="8890"/>
                      <a:pt x="3248742" y="12700"/>
                      <a:pt x="3314495" y="16510"/>
                    </a:cubicBezTo>
                    <a:cubicBezTo>
                      <a:pt x="3330276" y="16510"/>
                      <a:pt x="3346056" y="16510"/>
                      <a:pt x="3359207" y="16510"/>
                    </a:cubicBezTo>
                    <a:cubicBezTo>
                      <a:pt x="3376200" y="17780"/>
                      <a:pt x="3385090" y="20320"/>
                      <a:pt x="3395250" y="21590"/>
                    </a:cubicBezTo>
                    <a:close/>
                    <a:moveTo>
                      <a:pt x="3405410" y="845351"/>
                    </a:moveTo>
                    <a:cubicBezTo>
                      <a:pt x="3406680" y="828841"/>
                      <a:pt x="3407950" y="816141"/>
                      <a:pt x="3407950" y="803441"/>
                    </a:cubicBezTo>
                    <a:cubicBezTo>
                      <a:pt x="3406680" y="768534"/>
                      <a:pt x="3405410" y="737285"/>
                      <a:pt x="3405410" y="703677"/>
                    </a:cubicBezTo>
                    <a:cubicBezTo>
                      <a:pt x="3405410" y="688348"/>
                      <a:pt x="3407950" y="673018"/>
                      <a:pt x="3406680" y="657688"/>
                    </a:cubicBezTo>
                    <a:cubicBezTo>
                      <a:pt x="3406680" y="643537"/>
                      <a:pt x="3405410" y="628797"/>
                      <a:pt x="3404140" y="614647"/>
                    </a:cubicBezTo>
                    <a:cubicBezTo>
                      <a:pt x="3399060" y="592831"/>
                      <a:pt x="3387630" y="141193"/>
                      <a:pt x="3387630" y="119377"/>
                    </a:cubicBezTo>
                    <a:cubicBezTo>
                      <a:pt x="3385090" y="101100"/>
                      <a:pt x="3382550" y="82232"/>
                      <a:pt x="3380010" y="63500"/>
                    </a:cubicBezTo>
                    <a:cubicBezTo>
                      <a:pt x="3378740" y="44450"/>
                      <a:pt x="3377470" y="43180"/>
                      <a:pt x="3351317" y="41910"/>
                    </a:cubicBezTo>
                    <a:cubicBezTo>
                      <a:pt x="3343426" y="41910"/>
                      <a:pt x="3338166" y="41910"/>
                      <a:pt x="3330276" y="40640"/>
                    </a:cubicBezTo>
                    <a:cubicBezTo>
                      <a:pt x="3264523" y="36830"/>
                      <a:pt x="3196139" y="31750"/>
                      <a:pt x="3130386" y="30480"/>
                    </a:cubicBezTo>
                    <a:cubicBezTo>
                      <a:pt x="2969948" y="26670"/>
                      <a:pt x="2806880" y="25400"/>
                      <a:pt x="2646442" y="22860"/>
                    </a:cubicBezTo>
                    <a:cubicBezTo>
                      <a:pt x="2622770" y="22860"/>
                      <a:pt x="2596469" y="22860"/>
                      <a:pt x="2572798" y="22860"/>
                    </a:cubicBezTo>
                    <a:cubicBezTo>
                      <a:pt x="2533346" y="22860"/>
                      <a:pt x="2493894" y="22860"/>
                      <a:pt x="2457072" y="22860"/>
                    </a:cubicBezTo>
                    <a:cubicBezTo>
                      <a:pt x="2372908" y="22860"/>
                      <a:pt x="2288744" y="22860"/>
                      <a:pt x="2207210" y="24130"/>
                    </a:cubicBezTo>
                    <a:cubicBezTo>
                      <a:pt x="2136196" y="25400"/>
                      <a:pt x="939487" y="29210"/>
                      <a:pt x="868473" y="29210"/>
                    </a:cubicBezTo>
                    <a:cubicBezTo>
                      <a:pt x="752748" y="29210"/>
                      <a:pt x="637022" y="26670"/>
                      <a:pt x="521296" y="33020"/>
                    </a:cubicBezTo>
                    <a:cubicBezTo>
                      <a:pt x="460803" y="36830"/>
                      <a:pt x="402940" y="36830"/>
                      <a:pt x="345077" y="38100"/>
                    </a:cubicBezTo>
                    <a:cubicBezTo>
                      <a:pt x="245132" y="41910"/>
                      <a:pt x="145187" y="45720"/>
                      <a:pt x="49530" y="50800"/>
                    </a:cubicBezTo>
                    <a:cubicBezTo>
                      <a:pt x="36830" y="50800"/>
                      <a:pt x="34290" y="53340"/>
                      <a:pt x="33020" y="66313"/>
                    </a:cubicBezTo>
                    <a:cubicBezTo>
                      <a:pt x="31750" y="76926"/>
                      <a:pt x="31750" y="87539"/>
                      <a:pt x="30480" y="98152"/>
                    </a:cubicBezTo>
                    <a:cubicBezTo>
                      <a:pt x="29210" y="115840"/>
                      <a:pt x="26670" y="132938"/>
                      <a:pt x="25400" y="150627"/>
                    </a:cubicBezTo>
                    <a:cubicBezTo>
                      <a:pt x="20320" y="169494"/>
                      <a:pt x="26670" y="630566"/>
                      <a:pt x="29210" y="649433"/>
                    </a:cubicBezTo>
                    <a:cubicBezTo>
                      <a:pt x="29210" y="669480"/>
                      <a:pt x="29210" y="690116"/>
                      <a:pt x="30480" y="710163"/>
                    </a:cubicBezTo>
                    <a:cubicBezTo>
                      <a:pt x="30480" y="724903"/>
                      <a:pt x="33020" y="739643"/>
                      <a:pt x="33020" y="754383"/>
                    </a:cubicBezTo>
                    <a:cubicBezTo>
                      <a:pt x="33020" y="770303"/>
                      <a:pt x="33020" y="786222"/>
                      <a:pt x="31750" y="803441"/>
                    </a:cubicBezTo>
                    <a:cubicBezTo>
                      <a:pt x="31750" y="807251"/>
                      <a:pt x="31750" y="809791"/>
                      <a:pt x="31750" y="813601"/>
                    </a:cubicBezTo>
                    <a:cubicBezTo>
                      <a:pt x="31750" y="823761"/>
                      <a:pt x="35560" y="827571"/>
                      <a:pt x="44450" y="827571"/>
                    </a:cubicBezTo>
                    <a:cubicBezTo>
                      <a:pt x="68913" y="827571"/>
                      <a:pt x="105735" y="828841"/>
                      <a:pt x="139927" y="828841"/>
                    </a:cubicBezTo>
                    <a:cubicBezTo>
                      <a:pt x="189900" y="828841"/>
                      <a:pt x="242502" y="826301"/>
                      <a:pt x="292475" y="828841"/>
                    </a:cubicBezTo>
                    <a:cubicBezTo>
                      <a:pt x="374009" y="832651"/>
                      <a:pt x="455543" y="835191"/>
                      <a:pt x="537077" y="833921"/>
                    </a:cubicBezTo>
                    <a:cubicBezTo>
                      <a:pt x="589679" y="832651"/>
                      <a:pt x="639652" y="835191"/>
                      <a:pt x="692255" y="835191"/>
                    </a:cubicBezTo>
                    <a:cubicBezTo>
                      <a:pt x="768528" y="835191"/>
                      <a:pt x="844802" y="833921"/>
                      <a:pt x="921076" y="835191"/>
                    </a:cubicBezTo>
                    <a:cubicBezTo>
                      <a:pt x="1034172" y="836461"/>
                      <a:pt x="2275593" y="826301"/>
                      <a:pt x="2391319" y="828841"/>
                    </a:cubicBezTo>
                    <a:cubicBezTo>
                      <a:pt x="2441291" y="830111"/>
                      <a:pt x="2491264" y="831381"/>
                      <a:pt x="2538606" y="831381"/>
                    </a:cubicBezTo>
                    <a:cubicBezTo>
                      <a:pt x="2625401" y="833921"/>
                      <a:pt x="2709565" y="830111"/>
                      <a:pt x="2796359" y="833921"/>
                    </a:cubicBezTo>
                    <a:cubicBezTo>
                      <a:pt x="2867373" y="836461"/>
                      <a:pt x="2938386" y="836461"/>
                      <a:pt x="3009400" y="839001"/>
                    </a:cubicBezTo>
                    <a:cubicBezTo>
                      <a:pt x="3114605" y="842811"/>
                      <a:pt x="3219810" y="845351"/>
                      <a:pt x="3325015" y="846621"/>
                    </a:cubicBezTo>
                    <a:cubicBezTo>
                      <a:pt x="3364467" y="846621"/>
                      <a:pt x="3385090" y="845351"/>
                      <a:pt x="3405410" y="845351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219AABA5-4994-48C2-AC7B-100B86A7E5F8}"/>
                </a:ext>
              </a:extLst>
            </p:cNvPr>
            <p:cNvSpPr txBox="1"/>
            <p:nvPr/>
          </p:nvSpPr>
          <p:spPr>
            <a:xfrm>
              <a:off x="2064557" y="1167962"/>
              <a:ext cx="8217273" cy="16619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ràng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ngắt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ngắt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bầu dục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985769" y="340318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xum xuê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bưu điện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469169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5508281" y="4119659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821680" y="5014969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611409" y="4074160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5661772" y="279531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5901532" y="335888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14118" y="3300413"/>
            <a:ext cx="192162" cy="431329"/>
            <a:chOff x="11039163" y="3147313"/>
            <a:chExt cx="192162" cy="43132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5978CF-866E-48B2-88DE-C1BEB53BB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9163" y="3147313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365349C-3245-4C97-B11C-A3F7F3FBE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9565" y="3159600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E5A73B-876B-4BAC-9C5E-7FA38C81A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3129" y="2731738"/>
            <a:ext cx="952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Từ  trên  cao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nhìn  xuống,  mặt  hồ như một  chiếc  gương  bầu  dục  khổng  lồ,  sáng long lanh.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91852" y="1828667"/>
            <a:ext cx="2966800" cy="7764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57988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11135394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146998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262326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25217" y="2459504"/>
            <a:ext cx="10190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 Thê Húc màu son, cong cong như con tôm, dẫn vào đền Ngọc Sơn.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460</Words>
  <Application>Microsoft Office PowerPoint</Application>
  <PresentationFormat>Widescreen</PresentationFormat>
  <Paragraphs>66</Paragraphs>
  <Slides>21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Just Another Hand</vt:lpstr>
      <vt:lpstr>Montserrat</vt:lpstr>
      <vt:lpstr>Montserrat Medium</vt:lpstr>
      <vt:lpstr>Nunito</vt:lpstr>
      <vt:lpstr>Nunito SemiBold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2023-05-05T06:22:25Z</dcterms:created>
  <dcterms:modified xsi:type="dcterms:W3CDTF">2023-05-05T06:43:29Z</dcterms:modified>
</cp:coreProperties>
</file>