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532" r:id="rId2"/>
    <p:sldId id="533" r:id="rId3"/>
    <p:sldId id="534" r:id="rId4"/>
    <p:sldId id="5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FFFF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7D24-1B7C-4484-868B-EF08D1053E0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A8A9-21EC-4DA7-AFE0-2CDE06AC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9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954533" y="807531"/>
            <a:ext cx="1069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117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 rot="-367551">
            <a:off x="6383725" y="3353297"/>
            <a:ext cx="3459756" cy="15154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 rot="-367475">
            <a:off x="6324874" y="2706023"/>
            <a:ext cx="3404231" cy="677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9735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936400" y="806967"/>
            <a:ext cx="570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6600800" y="1944133"/>
            <a:ext cx="3958800" cy="3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1400"/>
              <a:buFont typeface="Montserrat"/>
              <a:buChar char="●"/>
              <a:defRPr/>
            </a:lvl1pPr>
            <a:lvl2pPr marL="1219170" lvl="1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marL="1828754" lvl="2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marL="2438339" lvl="3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marL="3047924" lvl="4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marL="3657509" lvl="5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marL="4267093" lvl="6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marL="4876678" lvl="7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marL="5486263" lvl="8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2720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 flipH="1">
            <a:off x="791583" y="7690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 flipH="1">
            <a:off x="4498399" y="2521733"/>
            <a:ext cx="6288400" cy="31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042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ctrTitle"/>
          </p:nvPr>
        </p:nvSpPr>
        <p:spPr>
          <a:xfrm rot="-665216">
            <a:off x="915997" y="2742513"/>
            <a:ext cx="5260580" cy="1275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360000" y="2564367"/>
            <a:ext cx="45668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6585600" y="4051100"/>
            <a:ext cx="4115600" cy="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infographics &amp; images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46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" name="Google Shape;137;p23"/>
          <p:cNvSpPr txBox="1">
            <a:spLocks noGrp="1"/>
          </p:cNvSpPr>
          <p:nvPr>
            <p:ph type="subTitle" idx="2"/>
          </p:nvPr>
        </p:nvSpPr>
        <p:spPr>
          <a:xfrm>
            <a:off x="6680200" y="4802733"/>
            <a:ext cx="3926400" cy="5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59758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848200" y="2293367"/>
            <a:ext cx="6495600" cy="25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16933" b="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33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 flipH="1">
            <a:off x="791583" y="7690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 flipH="1">
            <a:off x="4498399" y="2521733"/>
            <a:ext cx="6288400" cy="31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306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2537133" y="2651967"/>
            <a:ext cx="7276000" cy="11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2115400" y="4106533"/>
            <a:ext cx="7961200" cy="5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667"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1246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575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Table of contents 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subTitle" idx="1"/>
          </p:nvPr>
        </p:nvSpPr>
        <p:spPr>
          <a:xfrm>
            <a:off x="2576800" y="2151000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ubTitle" idx="2"/>
          </p:nvPr>
        </p:nvSpPr>
        <p:spPr>
          <a:xfrm>
            <a:off x="2576800" y="26510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3"/>
          </p:nvPr>
        </p:nvSpPr>
        <p:spPr>
          <a:xfrm>
            <a:off x="7897227" y="2151000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4"/>
          </p:nvPr>
        </p:nvSpPr>
        <p:spPr>
          <a:xfrm>
            <a:off x="7897227" y="26510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5"/>
          </p:nvPr>
        </p:nvSpPr>
        <p:spPr>
          <a:xfrm>
            <a:off x="2576800" y="4360533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6"/>
          </p:nvPr>
        </p:nvSpPr>
        <p:spPr>
          <a:xfrm>
            <a:off x="2576800" y="48554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7"/>
          </p:nvPr>
        </p:nvSpPr>
        <p:spPr>
          <a:xfrm>
            <a:off x="7897227" y="4360533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8"/>
          </p:nvPr>
        </p:nvSpPr>
        <p:spPr>
          <a:xfrm>
            <a:off x="7897227" y="48554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hasCustomPrompt="1"/>
          </p:nvPr>
        </p:nvSpPr>
        <p:spPr>
          <a:xfrm>
            <a:off x="1476304" y="2601879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 hasCustomPrompt="1"/>
          </p:nvPr>
        </p:nvSpPr>
        <p:spPr>
          <a:xfrm>
            <a:off x="1476304" y="4758663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6764137" y="2601879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4" hasCustomPrompt="1"/>
          </p:nvPr>
        </p:nvSpPr>
        <p:spPr>
          <a:xfrm>
            <a:off x="6764137" y="4758663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/>
          </p:nvPr>
        </p:nvSpPr>
        <p:spPr>
          <a:xfrm>
            <a:off x="954533" y="807533"/>
            <a:ext cx="731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2536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 rot="282725">
            <a:off x="1310567" y="2622913"/>
            <a:ext cx="3174731" cy="539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2"/>
          </p:nvPr>
        </p:nvSpPr>
        <p:spPr>
          <a:xfrm rot="282799">
            <a:off x="1452696" y="3113689"/>
            <a:ext cx="2799065" cy="6959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3"/>
          </p:nvPr>
        </p:nvSpPr>
        <p:spPr>
          <a:xfrm rot="-224091">
            <a:off x="4469514" y="2514475"/>
            <a:ext cx="3174743" cy="539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4"/>
          </p:nvPr>
        </p:nvSpPr>
        <p:spPr>
          <a:xfrm rot="-224172">
            <a:off x="4706096" y="3007628"/>
            <a:ext cx="2799149" cy="6958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5"/>
          </p:nvPr>
        </p:nvSpPr>
        <p:spPr>
          <a:xfrm>
            <a:off x="7650369" y="2418200"/>
            <a:ext cx="3174800" cy="5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6"/>
          </p:nvPr>
        </p:nvSpPr>
        <p:spPr>
          <a:xfrm>
            <a:off x="7838169" y="2907467"/>
            <a:ext cx="27992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7"/>
          </p:nvPr>
        </p:nvSpPr>
        <p:spPr>
          <a:xfrm rot="-189372">
            <a:off x="1303376" y="4912767"/>
            <a:ext cx="3174816" cy="539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8"/>
          </p:nvPr>
        </p:nvSpPr>
        <p:spPr>
          <a:xfrm rot="-189236">
            <a:off x="1526267" y="5416133"/>
            <a:ext cx="2799040" cy="6958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9"/>
          </p:nvPr>
        </p:nvSpPr>
        <p:spPr>
          <a:xfrm>
            <a:off x="4474039" y="4924833"/>
            <a:ext cx="3174800" cy="5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3"/>
          </p:nvPr>
        </p:nvSpPr>
        <p:spPr>
          <a:xfrm>
            <a:off x="4663372" y="5414667"/>
            <a:ext cx="27992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4"/>
          </p:nvPr>
        </p:nvSpPr>
        <p:spPr>
          <a:xfrm rot="208906">
            <a:off x="7648802" y="4912667"/>
            <a:ext cx="3174660" cy="5393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5"/>
          </p:nvPr>
        </p:nvSpPr>
        <p:spPr>
          <a:xfrm rot="208911">
            <a:off x="7792133" y="5413294"/>
            <a:ext cx="2799167" cy="696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67" name="Google Shape;67;p14"/>
          <p:cNvGrpSpPr/>
          <p:nvPr/>
        </p:nvGrpSpPr>
        <p:grpSpPr>
          <a:xfrm>
            <a:off x="8693734" y="6322745"/>
            <a:ext cx="600431" cy="599847"/>
            <a:chOff x="4887569" y="4595026"/>
            <a:chExt cx="381145" cy="381032"/>
          </a:xfrm>
        </p:grpSpPr>
        <p:sp>
          <p:nvSpPr>
            <p:cNvPr id="68" name="Google Shape;68;p14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</p:grp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936400" y="8069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8305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2807849" y="2436767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subTitle" idx="1"/>
          </p:nvPr>
        </p:nvSpPr>
        <p:spPr>
          <a:xfrm>
            <a:off x="2539049" y="285518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ctrTitle" idx="2"/>
          </p:nvPr>
        </p:nvSpPr>
        <p:spPr>
          <a:xfrm>
            <a:off x="6853351" y="2436767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ubTitle" idx="3"/>
          </p:nvPr>
        </p:nvSpPr>
        <p:spPr>
          <a:xfrm>
            <a:off x="6584551" y="285518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ctrTitle" idx="4"/>
          </p:nvPr>
        </p:nvSpPr>
        <p:spPr>
          <a:xfrm>
            <a:off x="2807849" y="4504851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5"/>
          </p:nvPr>
        </p:nvSpPr>
        <p:spPr>
          <a:xfrm>
            <a:off x="2539049" y="493130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ctrTitle" idx="6"/>
          </p:nvPr>
        </p:nvSpPr>
        <p:spPr>
          <a:xfrm>
            <a:off x="6853351" y="4504851"/>
            <a:ext cx="2429200" cy="54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1"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000"/>
              <a:buFont typeface="Montserrat Medium"/>
              <a:buNone/>
              <a:defRPr sz="2667" b="0">
                <a:solidFill>
                  <a:srgbClr val="41294A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7"/>
          </p:nvPr>
        </p:nvSpPr>
        <p:spPr>
          <a:xfrm>
            <a:off x="6584551" y="4931304"/>
            <a:ext cx="2966800" cy="7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title" idx="8"/>
          </p:nvPr>
        </p:nvSpPr>
        <p:spPr>
          <a:xfrm>
            <a:off x="936400" y="8069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 idx="9" hasCustomPrompt="1"/>
          </p:nvPr>
        </p:nvSpPr>
        <p:spPr>
          <a:xfrm>
            <a:off x="3441449" y="19035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 idx="13" hasCustomPrompt="1"/>
          </p:nvPr>
        </p:nvSpPr>
        <p:spPr>
          <a:xfrm>
            <a:off x="3441449" y="39687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 idx="14" hasCustomPrompt="1"/>
          </p:nvPr>
        </p:nvSpPr>
        <p:spPr>
          <a:xfrm>
            <a:off x="7486951" y="19035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 idx="15" hasCustomPrompt="1"/>
          </p:nvPr>
        </p:nvSpPr>
        <p:spPr>
          <a:xfrm>
            <a:off x="7486951" y="3968767"/>
            <a:ext cx="11620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9320252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954533" y="807531"/>
            <a:ext cx="1069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653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10833" y="800767"/>
            <a:ext cx="9144000" cy="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73667" y="3662900"/>
            <a:ext cx="9776000" cy="2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525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1" r:id="rId4"/>
    <p:sldLayoutId id="2147483672" r:id="rId5"/>
    <p:sldLayoutId id="2147483673" r:id="rId6"/>
    <p:sldLayoutId id="2147483674" r:id="rId7"/>
    <p:sldLayoutId id="2147483676" r:id="rId8"/>
    <p:sldLayoutId id="2147483678" r:id="rId9"/>
    <p:sldLayoutId id="2147483679" r:id="rId10"/>
    <p:sldLayoutId id="2147483680" r:id="rId11"/>
    <p:sldLayoutId id="2147483681" r:id="rId12"/>
    <p:sldLayoutId id="2147483683" r:id="rId1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dministrator\Desktop\hinh-nen-Powerpoint-32.jpg">
            <a:extLst>
              <a:ext uri="{FF2B5EF4-FFF2-40B4-BE49-F238E27FC236}">
                <a16:creationId xmlns:a16="http://schemas.microsoft.com/office/drawing/2014/main" id="{96952750-2029-48DA-A18D-BED5C2538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5990" y="-457200"/>
            <a:ext cx="13172990" cy="7315200"/>
          </a:xfrm>
          <a:prstGeom prst="rect">
            <a:avLst/>
          </a:prstGeom>
          <a:noFill/>
        </p:spPr>
      </p:pic>
      <p:sp>
        <p:nvSpPr>
          <p:cNvPr id="16" name="Title 2">
            <a:extLst>
              <a:ext uri="{FF2B5EF4-FFF2-40B4-BE49-F238E27FC236}">
                <a16:creationId xmlns:a16="http://schemas.microsoft.com/office/drawing/2014/main" id="{BE039069-C07E-4D9A-8683-C661D40F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100" y="1003300"/>
            <a:ext cx="9436100" cy="1270000"/>
          </a:xfrm>
        </p:spPr>
        <p:txBody>
          <a:bodyPr>
            <a:normAutofit fontScale="90000"/>
          </a:bodyPr>
          <a:lstStyle/>
          <a:p>
            <a:pPr lvl="0"/>
            <a:br>
              <a:rPr lang="en-US" sz="4000" b="1" u="sng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u="sng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27</a:t>
            </a:r>
            <a:r>
              <a:rPr lang="en-US" sz="40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CHUYỆN QUẢ BẦU</a:t>
            </a:r>
            <a:br>
              <a:rPr lang="en-US" sz="8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pSp>
        <p:nvGrpSpPr>
          <p:cNvPr id="17" name="14">
            <a:extLst>
              <a:ext uri="{FF2B5EF4-FFF2-40B4-BE49-F238E27FC236}">
                <a16:creationId xmlns:a16="http://schemas.microsoft.com/office/drawing/2014/main" id="{5B100BC2-0366-4AEE-A1D9-4CDB21922017}"/>
              </a:ext>
            </a:extLst>
          </p:cNvPr>
          <p:cNvGrpSpPr>
            <a:grpSpLocks noGrp="1"/>
          </p:cNvGrpSpPr>
          <p:nvPr/>
        </p:nvGrpSpPr>
        <p:grpSpPr>
          <a:xfrm>
            <a:off x="2951204" y="3307389"/>
            <a:ext cx="6289591" cy="1915296"/>
            <a:chOff x="2158125" y="1345434"/>
            <a:chExt cx="1441374" cy="1512168"/>
          </a:xfrm>
        </p:grpSpPr>
        <p:sp>
          <p:nvSpPr>
            <p:cNvPr id="18" name="15">
              <a:extLst>
                <a:ext uri="{FF2B5EF4-FFF2-40B4-BE49-F238E27FC236}">
                  <a16:creationId xmlns:a16="http://schemas.microsoft.com/office/drawing/2014/main" id="{57C33E33-0C63-4AFE-B76B-94F44E3E567A}"/>
                </a:ext>
              </a:extLst>
            </p:cNvPr>
            <p:cNvSpPr/>
            <p:nvPr/>
          </p:nvSpPr>
          <p:spPr>
            <a:xfrm>
              <a:off x="2158125" y="1345434"/>
              <a:ext cx="1441374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19" name="TextBox 67">
              <a:extLst>
                <a:ext uri="{FF2B5EF4-FFF2-40B4-BE49-F238E27FC236}">
                  <a16:creationId xmlns:a16="http://schemas.microsoft.com/office/drawing/2014/main" id="{CA8B8E7A-76DD-4BC3-B2FA-413C9FDB0F7F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47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Tiết</a:t>
              </a:r>
              <a:r>
                <a:rPr kumimoji="0" lang="en-US" altLang="zh-CN" sz="72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 3 </a:t>
              </a:r>
              <a:endPara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8349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2FDCE85A-9CDF-49B0-8F22-EE39C367BC0A}"/>
              </a:ext>
            </a:extLst>
          </p:cNvPr>
          <p:cNvSpPr txBox="1"/>
          <p:nvPr/>
        </p:nvSpPr>
        <p:spPr>
          <a:xfrm>
            <a:off x="3090155" y="2014059"/>
            <a:ext cx="513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Viết : Ôn chữ hoa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76FAD38-9FA8-4847-AFF7-628A16F1B1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39"/>
          <a:stretch/>
        </p:blipFill>
        <p:spPr>
          <a:xfrm>
            <a:off x="3970688" y="3336242"/>
            <a:ext cx="3886908" cy="8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23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1DBF100-89C7-4846-8011-D3A4DA6DC4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44177" r="5909" b="16867"/>
          <a:stretch/>
        </p:blipFill>
        <p:spPr>
          <a:xfrm>
            <a:off x="1641248" y="1846359"/>
            <a:ext cx="871296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817DFB5-BFA4-4710-ABCC-B518C1B660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t="4016" r="5456" b="-4016"/>
          <a:stretch/>
        </p:blipFill>
        <p:spPr>
          <a:xfrm>
            <a:off x="1603447" y="1373100"/>
            <a:ext cx="8451272" cy="34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2411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Volicy Bulletin Board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DA421"/>
      </a:lt2>
      <a:accent1>
        <a:srgbClr val="C4F150"/>
      </a:accent1>
      <a:accent2>
        <a:srgbClr val="FFE638"/>
      </a:accent2>
      <a:accent3>
        <a:srgbClr val="5EA5F2"/>
      </a:accent3>
      <a:accent4>
        <a:srgbClr val="89E1D0"/>
      </a:accent4>
      <a:accent5>
        <a:srgbClr val="FFD1D1"/>
      </a:accent5>
      <a:accent6>
        <a:srgbClr val="FD4D8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16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Just Another Hand</vt:lpstr>
      <vt:lpstr>Livvic</vt:lpstr>
      <vt:lpstr>Montserrat</vt:lpstr>
      <vt:lpstr>Montserrat Medium</vt:lpstr>
      <vt:lpstr>Nunito</vt:lpstr>
      <vt:lpstr>Roboto</vt:lpstr>
      <vt:lpstr>Roboto Condensed Light</vt:lpstr>
      <vt:lpstr>Times New Roman</vt:lpstr>
      <vt:lpstr>Volicy Bulletin Board Thesis by Slidesgo</vt:lpstr>
      <vt:lpstr>  BÀI 27: CHUYỆN QUẢ BẦU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MY PC</cp:lastModifiedBy>
  <cp:revision>106</cp:revision>
  <dcterms:created xsi:type="dcterms:W3CDTF">2021-06-19T10:18:58Z</dcterms:created>
  <dcterms:modified xsi:type="dcterms:W3CDTF">2024-05-03T03:01:53Z</dcterms:modified>
</cp:coreProperties>
</file>